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604E26-D876-4E97-B15C-19F4E16B6DEB}" v="141" dt="2018-08-03T13:27:11.6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69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ovanni Galazzini" userId="4bbb7a84-3e1d-45a5-96de-00861fc7e329" providerId="ADAL" clId="{CE604E26-D876-4E97-B15C-19F4E16B6DEB}"/>
    <pc:docChg chg="undo custSel modSld">
      <pc:chgData name="Giovanni Galazzini" userId="4bbb7a84-3e1d-45a5-96de-00861fc7e329" providerId="ADAL" clId="{CE604E26-D876-4E97-B15C-19F4E16B6DEB}" dt="2018-08-03T13:27:11.671" v="139" actId="207"/>
      <pc:docMkLst>
        <pc:docMk/>
      </pc:docMkLst>
      <pc:sldChg chg="addSp delSp modSp">
        <pc:chgData name="Giovanni Galazzini" userId="4bbb7a84-3e1d-45a5-96de-00861fc7e329" providerId="ADAL" clId="{CE604E26-D876-4E97-B15C-19F4E16B6DEB}" dt="2018-08-03T13:27:11.671" v="139" actId="207"/>
        <pc:sldMkLst>
          <pc:docMk/>
          <pc:sldMk cId="234601459" sldId="256"/>
        </pc:sldMkLst>
        <pc:spChg chg="add mod">
          <ac:chgData name="Giovanni Galazzini" userId="4bbb7a84-3e1d-45a5-96de-00861fc7e329" providerId="ADAL" clId="{CE604E26-D876-4E97-B15C-19F4E16B6DEB}" dt="2018-08-03T13:26:57.393" v="137" actId="1076"/>
          <ac:spMkLst>
            <pc:docMk/>
            <pc:sldMk cId="234601459" sldId="256"/>
            <ac:spMk id="2" creationId="{74C32EA3-CAE5-4222-9B0F-85BDCF5BDF0E}"/>
          </ac:spMkLst>
        </pc:spChg>
        <pc:spChg chg="mod">
          <ac:chgData name="Giovanni Galazzini" userId="4bbb7a84-3e1d-45a5-96de-00861fc7e329" providerId="ADAL" clId="{CE604E26-D876-4E97-B15C-19F4E16B6DEB}" dt="2018-08-03T13:22:42.659" v="90" actId="1035"/>
          <ac:spMkLst>
            <pc:docMk/>
            <pc:sldMk cId="234601459" sldId="256"/>
            <ac:spMk id="7" creationId="{00000000-0000-0000-0000-000000000000}"/>
          </ac:spMkLst>
        </pc:spChg>
        <pc:spChg chg="mod">
          <ac:chgData name="Giovanni Galazzini" userId="4bbb7a84-3e1d-45a5-96de-00861fc7e329" providerId="ADAL" clId="{CE604E26-D876-4E97-B15C-19F4E16B6DEB}" dt="2018-08-03T13:22:42.659" v="90" actId="1035"/>
          <ac:spMkLst>
            <pc:docMk/>
            <pc:sldMk cId="234601459" sldId="256"/>
            <ac:spMk id="8" creationId="{00000000-0000-0000-0000-000000000000}"/>
          </ac:spMkLst>
        </pc:spChg>
        <pc:spChg chg="mod">
          <ac:chgData name="Giovanni Galazzini" userId="4bbb7a84-3e1d-45a5-96de-00861fc7e329" providerId="ADAL" clId="{CE604E26-D876-4E97-B15C-19F4E16B6DEB}" dt="2018-08-03T13:22:42.659" v="90" actId="1035"/>
          <ac:spMkLst>
            <pc:docMk/>
            <pc:sldMk cId="234601459" sldId="256"/>
            <ac:spMk id="9" creationId="{00000000-0000-0000-0000-000000000000}"/>
          </ac:spMkLst>
        </pc:spChg>
        <pc:spChg chg="mod">
          <ac:chgData name="Giovanni Galazzini" userId="4bbb7a84-3e1d-45a5-96de-00861fc7e329" providerId="ADAL" clId="{CE604E26-D876-4E97-B15C-19F4E16B6DEB}" dt="2018-08-03T13:22:42.659" v="90" actId="1035"/>
          <ac:spMkLst>
            <pc:docMk/>
            <pc:sldMk cId="234601459" sldId="256"/>
            <ac:spMk id="10" creationId="{00000000-0000-0000-0000-000000000000}"/>
          </ac:spMkLst>
        </pc:spChg>
        <pc:spChg chg="mod">
          <ac:chgData name="Giovanni Galazzini" userId="4bbb7a84-3e1d-45a5-96de-00861fc7e329" providerId="ADAL" clId="{CE604E26-D876-4E97-B15C-19F4E16B6DEB}" dt="2018-08-03T13:22:42.659" v="90" actId="1035"/>
          <ac:spMkLst>
            <pc:docMk/>
            <pc:sldMk cId="234601459" sldId="256"/>
            <ac:spMk id="11" creationId="{00000000-0000-0000-0000-000000000000}"/>
          </ac:spMkLst>
        </pc:spChg>
        <pc:spChg chg="mod">
          <ac:chgData name="Giovanni Galazzini" userId="4bbb7a84-3e1d-45a5-96de-00861fc7e329" providerId="ADAL" clId="{CE604E26-D876-4E97-B15C-19F4E16B6DEB}" dt="2018-08-03T13:22:42.659" v="90" actId="1035"/>
          <ac:spMkLst>
            <pc:docMk/>
            <pc:sldMk cId="234601459" sldId="256"/>
            <ac:spMk id="12" creationId="{00000000-0000-0000-0000-000000000000}"/>
          </ac:spMkLst>
        </pc:spChg>
        <pc:spChg chg="mod">
          <ac:chgData name="Giovanni Galazzini" userId="4bbb7a84-3e1d-45a5-96de-00861fc7e329" providerId="ADAL" clId="{CE604E26-D876-4E97-B15C-19F4E16B6DEB}" dt="2018-08-03T13:22:42.659" v="90" actId="1035"/>
          <ac:spMkLst>
            <pc:docMk/>
            <pc:sldMk cId="234601459" sldId="256"/>
            <ac:spMk id="15" creationId="{00000000-0000-0000-0000-000000000000}"/>
          </ac:spMkLst>
        </pc:spChg>
        <pc:spChg chg="mod">
          <ac:chgData name="Giovanni Galazzini" userId="4bbb7a84-3e1d-45a5-96de-00861fc7e329" providerId="ADAL" clId="{CE604E26-D876-4E97-B15C-19F4E16B6DEB}" dt="2018-08-03T13:27:11.671" v="139" actId="207"/>
          <ac:spMkLst>
            <pc:docMk/>
            <pc:sldMk cId="234601459" sldId="256"/>
            <ac:spMk id="24" creationId="{00000000-0000-0000-0000-000000000000}"/>
          </ac:spMkLst>
        </pc:spChg>
        <pc:spChg chg="mod">
          <ac:chgData name="Giovanni Galazzini" userId="4bbb7a84-3e1d-45a5-96de-00861fc7e329" providerId="ADAL" clId="{CE604E26-D876-4E97-B15C-19F4E16B6DEB}" dt="2018-08-03T13:22:42.659" v="90" actId="1035"/>
          <ac:spMkLst>
            <pc:docMk/>
            <pc:sldMk cId="234601459" sldId="256"/>
            <ac:spMk id="25" creationId="{00000000-0000-0000-0000-000000000000}"/>
          </ac:spMkLst>
        </pc:spChg>
        <pc:spChg chg="mod">
          <ac:chgData name="Giovanni Galazzini" userId="4bbb7a84-3e1d-45a5-96de-00861fc7e329" providerId="ADAL" clId="{CE604E26-D876-4E97-B15C-19F4E16B6DEB}" dt="2018-08-03T13:22:42.659" v="90" actId="1035"/>
          <ac:spMkLst>
            <pc:docMk/>
            <pc:sldMk cId="234601459" sldId="256"/>
            <ac:spMk id="32" creationId="{00000000-0000-0000-0000-000000000000}"/>
          </ac:spMkLst>
        </pc:spChg>
        <pc:spChg chg="mod">
          <ac:chgData name="Giovanni Galazzini" userId="4bbb7a84-3e1d-45a5-96de-00861fc7e329" providerId="ADAL" clId="{CE604E26-D876-4E97-B15C-19F4E16B6DEB}" dt="2018-08-03T13:23:07.306" v="92" actId="1076"/>
          <ac:spMkLst>
            <pc:docMk/>
            <pc:sldMk cId="234601459" sldId="256"/>
            <ac:spMk id="33" creationId="{00000000-0000-0000-0000-000000000000}"/>
          </ac:spMkLst>
        </pc:spChg>
        <pc:spChg chg="mod">
          <ac:chgData name="Giovanni Galazzini" userId="4bbb7a84-3e1d-45a5-96de-00861fc7e329" providerId="ADAL" clId="{CE604E26-D876-4E97-B15C-19F4E16B6DEB}" dt="2018-08-03T13:22:42.659" v="90" actId="1035"/>
          <ac:spMkLst>
            <pc:docMk/>
            <pc:sldMk cId="234601459" sldId="256"/>
            <ac:spMk id="40" creationId="{00000000-0000-0000-0000-000000000000}"/>
          </ac:spMkLst>
        </pc:spChg>
        <pc:spChg chg="del mod">
          <ac:chgData name="Giovanni Galazzini" userId="4bbb7a84-3e1d-45a5-96de-00861fc7e329" providerId="ADAL" clId="{CE604E26-D876-4E97-B15C-19F4E16B6DEB}" dt="2018-08-03T13:25:40.759" v="129" actId="478"/>
          <ac:spMkLst>
            <pc:docMk/>
            <pc:sldMk cId="234601459" sldId="256"/>
            <ac:spMk id="42" creationId="{00000000-0000-0000-0000-000000000000}"/>
          </ac:spMkLst>
        </pc:spChg>
        <pc:spChg chg="mod">
          <ac:chgData name="Giovanni Galazzini" userId="4bbb7a84-3e1d-45a5-96de-00861fc7e329" providerId="ADAL" clId="{CE604E26-D876-4E97-B15C-19F4E16B6DEB}" dt="2018-08-03T13:22:42.659" v="90" actId="1035"/>
          <ac:spMkLst>
            <pc:docMk/>
            <pc:sldMk cId="234601459" sldId="256"/>
            <ac:spMk id="43" creationId="{00000000-0000-0000-0000-000000000000}"/>
          </ac:spMkLst>
        </pc:spChg>
        <pc:spChg chg="mod">
          <ac:chgData name="Giovanni Galazzini" userId="4bbb7a84-3e1d-45a5-96de-00861fc7e329" providerId="ADAL" clId="{CE604E26-D876-4E97-B15C-19F4E16B6DEB}" dt="2018-08-03T13:22:42.659" v="90" actId="1035"/>
          <ac:spMkLst>
            <pc:docMk/>
            <pc:sldMk cId="234601459" sldId="256"/>
            <ac:spMk id="44" creationId="{00000000-0000-0000-0000-000000000000}"/>
          </ac:spMkLst>
        </pc:spChg>
        <pc:spChg chg="mod">
          <ac:chgData name="Giovanni Galazzini" userId="4bbb7a84-3e1d-45a5-96de-00861fc7e329" providerId="ADAL" clId="{CE604E26-D876-4E97-B15C-19F4E16B6DEB}" dt="2018-08-03T13:22:42.659" v="90" actId="1035"/>
          <ac:spMkLst>
            <pc:docMk/>
            <pc:sldMk cId="234601459" sldId="256"/>
            <ac:spMk id="45" creationId="{00000000-0000-0000-0000-000000000000}"/>
          </ac:spMkLst>
        </pc:spChg>
        <pc:spChg chg="mod">
          <ac:chgData name="Giovanni Galazzini" userId="4bbb7a84-3e1d-45a5-96de-00861fc7e329" providerId="ADAL" clId="{CE604E26-D876-4E97-B15C-19F4E16B6DEB}" dt="2018-08-03T13:22:42.659" v="90" actId="1035"/>
          <ac:spMkLst>
            <pc:docMk/>
            <pc:sldMk cId="234601459" sldId="256"/>
            <ac:spMk id="46" creationId="{00000000-0000-0000-0000-000000000000}"/>
          </ac:spMkLst>
        </pc:spChg>
        <pc:spChg chg="mod">
          <ac:chgData name="Giovanni Galazzini" userId="4bbb7a84-3e1d-45a5-96de-00861fc7e329" providerId="ADAL" clId="{CE604E26-D876-4E97-B15C-19F4E16B6DEB}" dt="2018-08-03T13:22:42.659" v="90" actId="1035"/>
          <ac:spMkLst>
            <pc:docMk/>
            <pc:sldMk cId="234601459" sldId="256"/>
            <ac:spMk id="48" creationId="{00000000-0000-0000-0000-000000000000}"/>
          </ac:spMkLst>
        </pc:spChg>
        <pc:spChg chg="mod">
          <ac:chgData name="Giovanni Galazzini" userId="4bbb7a84-3e1d-45a5-96de-00861fc7e329" providerId="ADAL" clId="{CE604E26-D876-4E97-B15C-19F4E16B6DEB}" dt="2018-08-03T13:22:42.659" v="90" actId="1035"/>
          <ac:spMkLst>
            <pc:docMk/>
            <pc:sldMk cId="234601459" sldId="256"/>
            <ac:spMk id="49" creationId="{00000000-0000-0000-0000-000000000000}"/>
          </ac:spMkLst>
        </pc:spChg>
        <pc:spChg chg="mod">
          <ac:chgData name="Giovanni Galazzini" userId="4bbb7a84-3e1d-45a5-96de-00861fc7e329" providerId="ADAL" clId="{CE604E26-D876-4E97-B15C-19F4E16B6DEB}" dt="2018-08-03T13:22:42.659" v="90" actId="1035"/>
          <ac:spMkLst>
            <pc:docMk/>
            <pc:sldMk cId="234601459" sldId="256"/>
            <ac:spMk id="51" creationId="{00000000-0000-0000-0000-000000000000}"/>
          </ac:spMkLst>
        </pc:spChg>
        <pc:spChg chg="mod">
          <ac:chgData name="Giovanni Galazzini" userId="4bbb7a84-3e1d-45a5-96de-00861fc7e329" providerId="ADAL" clId="{CE604E26-D876-4E97-B15C-19F4E16B6DEB}" dt="2018-08-03T13:22:42.659" v="90" actId="1035"/>
          <ac:spMkLst>
            <pc:docMk/>
            <pc:sldMk cId="234601459" sldId="256"/>
            <ac:spMk id="58" creationId="{00000000-0000-0000-0000-000000000000}"/>
          </ac:spMkLst>
        </pc:spChg>
        <pc:spChg chg="mod">
          <ac:chgData name="Giovanni Galazzini" userId="4bbb7a84-3e1d-45a5-96de-00861fc7e329" providerId="ADAL" clId="{CE604E26-D876-4E97-B15C-19F4E16B6DEB}" dt="2018-08-03T13:22:42.659" v="90" actId="1035"/>
          <ac:spMkLst>
            <pc:docMk/>
            <pc:sldMk cId="234601459" sldId="256"/>
            <ac:spMk id="59" creationId="{00000000-0000-0000-0000-000000000000}"/>
          </ac:spMkLst>
        </pc:spChg>
        <pc:spChg chg="add mod ord">
          <ac:chgData name="Giovanni Galazzini" userId="4bbb7a84-3e1d-45a5-96de-00861fc7e329" providerId="ADAL" clId="{CE604E26-D876-4E97-B15C-19F4E16B6DEB}" dt="2018-08-03T13:22:42.659" v="90" actId="1035"/>
          <ac:spMkLst>
            <pc:docMk/>
            <pc:sldMk cId="234601459" sldId="256"/>
            <ac:spMk id="61" creationId="{DA25BD65-A694-4CFE-874F-451629C4D136}"/>
          </ac:spMkLst>
        </pc:spChg>
        <pc:spChg chg="mod">
          <ac:chgData name="Giovanni Galazzini" userId="4bbb7a84-3e1d-45a5-96de-00861fc7e329" providerId="ADAL" clId="{CE604E26-D876-4E97-B15C-19F4E16B6DEB}" dt="2018-08-03T13:22:42.659" v="90" actId="1035"/>
          <ac:spMkLst>
            <pc:docMk/>
            <pc:sldMk cId="234601459" sldId="256"/>
            <ac:spMk id="62" creationId="{00000000-0000-0000-0000-000000000000}"/>
          </ac:spMkLst>
        </pc:spChg>
        <pc:spChg chg="mod">
          <ac:chgData name="Giovanni Galazzini" userId="4bbb7a84-3e1d-45a5-96de-00861fc7e329" providerId="ADAL" clId="{CE604E26-D876-4E97-B15C-19F4E16B6DEB}" dt="2018-08-03T13:24:22.858" v="126" actId="1036"/>
          <ac:spMkLst>
            <pc:docMk/>
            <pc:sldMk cId="234601459" sldId="256"/>
            <ac:spMk id="63" creationId="{00000000-0000-0000-0000-000000000000}"/>
          </ac:spMkLst>
        </pc:spChg>
        <pc:spChg chg="mod">
          <ac:chgData name="Giovanni Galazzini" userId="4bbb7a84-3e1d-45a5-96de-00861fc7e329" providerId="ADAL" clId="{CE604E26-D876-4E97-B15C-19F4E16B6DEB}" dt="2018-08-03T13:22:42.659" v="90" actId="1035"/>
          <ac:spMkLst>
            <pc:docMk/>
            <pc:sldMk cId="234601459" sldId="256"/>
            <ac:spMk id="64" creationId="{00000000-0000-0000-0000-000000000000}"/>
          </ac:spMkLst>
        </pc:spChg>
        <pc:spChg chg="mod">
          <ac:chgData name="Giovanni Galazzini" userId="4bbb7a84-3e1d-45a5-96de-00861fc7e329" providerId="ADAL" clId="{CE604E26-D876-4E97-B15C-19F4E16B6DEB}" dt="2018-08-03T13:22:42.659" v="90" actId="1035"/>
          <ac:spMkLst>
            <pc:docMk/>
            <pc:sldMk cId="234601459" sldId="256"/>
            <ac:spMk id="65" creationId="{00000000-0000-0000-0000-000000000000}"/>
          </ac:spMkLst>
        </pc:spChg>
        <pc:spChg chg="mod">
          <ac:chgData name="Giovanni Galazzini" userId="4bbb7a84-3e1d-45a5-96de-00861fc7e329" providerId="ADAL" clId="{CE604E26-D876-4E97-B15C-19F4E16B6DEB}" dt="2018-08-03T13:22:42.659" v="90" actId="1035"/>
          <ac:spMkLst>
            <pc:docMk/>
            <pc:sldMk cId="234601459" sldId="256"/>
            <ac:spMk id="66" creationId="{00000000-0000-0000-0000-000000000000}"/>
          </ac:spMkLst>
        </pc:spChg>
        <pc:spChg chg="add mod">
          <ac:chgData name="Giovanni Galazzini" userId="4bbb7a84-3e1d-45a5-96de-00861fc7e329" providerId="ADAL" clId="{CE604E26-D876-4E97-B15C-19F4E16B6DEB}" dt="2018-08-03T13:27:04.990" v="138" actId="207"/>
          <ac:spMkLst>
            <pc:docMk/>
            <pc:sldMk cId="234601459" sldId="256"/>
            <ac:spMk id="67" creationId="{3FB05688-3567-4D12-97FF-C9D6E4DBF7A0}"/>
          </ac:spMkLst>
        </pc:spChg>
        <pc:spChg chg="mod">
          <ac:chgData name="Giovanni Galazzini" userId="4bbb7a84-3e1d-45a5-96de-00861fc7e329" providerId="ADAL" clId="{CE604E26-D876-4E97-B15C-19F4E16B6DEB}" dt="2018-08-03T13:22:42.659" v="90" actId="1035"/>
          <ac:spMkLst>
            <pc:docMk/>
            <pc:sldMk cId="234601459" sldId="256"/>
            <ac:spMk id="68" creationId="{00000000-0000-0000-0000-000000000000}"/>
          </ac:spMkLst>
        </pc:spChg>
        <pc:spChg chg="mod">
          <ac:chgData name="Giovanni Galazzini" userId="4bbb7a84-3e1d-45a5-96de-00861fc7e329" providerId="ADAL" clId="{CE604E26-D876-4E97-B15C-19F4E16B6DEB}" dt="2018-08-03T13:22:42.659" v="90" actId="1035"/>
          <ac:spMkLst>
            <pc:docMk/>
            <pc:sldMk cId="234601459" sldId="256"/>
            <ac:spMk id="69" creationId="{00000000-0000-0000-0000-000000000000}"/>
          </ac:spMkLst>
        </pc:spChg>
        <pc:spChg chg="add del mod">
          <ac:chgData name="Giovanni Galazzini" userId="4bbb7a84-3e1d-45a5-96de-00861fc7e329" providerId="ADAL" clId="{CE604E26-D876-4E97-B15C-19F4E16B6DEB}" dt="2018-08-03T13:26:31.274" v="136" actId="478"/>
          <ac:spMkLst>
            <pc:docMk/>
            <pc:sldMk cId="234601459" sldId="256"/>
            <ac:spMk id="71" creationId="{507FC54D-D74A-43EB-9C7B-FE062E0CBB44}"/>
          </ac:spMkLst>
        </pc:spChg>
        <pc:spChg chg="add mod">
          <ac:chgData name="Giovanni Galazzini" userId="4bbb7a84-3e1d-45a5-96de-00861fc7e329" providerId="ADAL" clId="{CE604E26-D876-4E97-B15C-19F4E16B6DEB}" dt="2018-08-03T13:26:28.218" v="135" actId="14100"/>
          <ac:spMkLst>
            <pc:docMk/>
            <pc:sldMk cId="234601459" sldId="256"/>
            <ac:spMk id="73" creationId="{E1A07AF4-688B-404B-AFBF-165DFAAF64C8}"/>
          </ac:spMkLst>
        </pc:spChg>
        <pc:spChg chg="mod">
          <ac:chgData name="Giovanni Galazzini" userId="4bbb7a84-3e1d-45a5-96de-00861fc7e329" providerId="ADAL" clId="{CE604E26-D876-4E97-B15C-19F4E16B6DEB}" dt="2018-08-03T13:22:42.659" v="90" actId="1035"/>
          <ac:spMkLst>
            <pc:docMk/>
            <pc:sldMk cId="234601459" sldId="256"/>
            <ac:spMk id="74" creationId="{00000000-0000-0000-0000-000000000000}"/>
          </ac:spMkLst>
        </pc:spChg>
        <pc:spChg chg="mod">
          <ac:chgData name="Giovanni Galazzini" userId="4bbb7a84-3e1d-45a5-96de-00861fc7e329" providerId="ADAL" clId="{CE604E26-D876-4E97-B15C-19F4E16B6DEB}" dt="2018-08-03T13:22:42.659" v="90" actId="1035"/>
          <ac:spMkLst>
            <pc:docMk/>
            <pc:sldMk cId="234601459" sldId="256"/>
            <ac:spMk id="75" creationId="{00000000-0000-0000-0000-000000000000}"/>
          </ac:spMkLst>
        </pc:spChg>
        <pc:spChg chg="mod">
          <ac:chgData name="Giovanni Galazzini" userId="4bbb7a84-3e1d-45a5-96de-00861fc7e329" providerId="ADAL" clId="{CE604E26-D876-4E97-B15C-19F4E16B6DEB}" dt="2018-08-03T13:22:42.659" v="90" actId="1035"/>
          <ac:spMkLst>
            <pc:docMk/>
            <pc:sldMk cId="234601459" sldId="256"/>
            <ac:spMk id="80" creationId="{00000000-0000-0000-0000-000000000000}"/>
          </ac:spMkLst>
        </pc:spChg>
        <pc:spChg chg="mod">
          <ac:chgData name="Giovanni Galazzini" userId="4bbb7a84-3e1d-45a5-96de-00861fc7e329" providerId="ADAL" clId="{CE604E26-D876-4E97-B15C-19F4E16B6DEB}" dt="2018-08-03T13:22:42.659" v="90" actId="1035"/>
          <ac:spMkLst>
            <pc:docMk/>
            <pc:sldMk cId="234601459" sldId="256"/>
            <ac:spMk id="92" creationId="{00000000-0000-0000-0000-000000000000}"/>
          </ac:spMkLst>
        </pc:spChg>
        <pc:spChg chg="mod">
          <ac:chgData name="Giovanni Galazzini" userId="4bbb7a84-3e1d-45a5-96de-00861fc7e329" providerId="ADAL" clId="{CE604E26-D876-4E97-B15C-19F4E16B6DEB}" dt="2018-08-03T13:22:42.659" v="90" actId="1035"/>
          <ac:spMkLst>
            <pc:docMk/>
            <pc:sldMk cId="234601459" sldId="256"/>
            <ac:spMk id="94" creationId="{00000000-0000-0000-0000-000000000000}"/>
          </ac:spMkLst>
        </pc:spChg>
        <pc:spChg chg="mod">
          <ac:chgData name="Giovanni Galazzini" userId="4bbb7a84-3e1d-45a5-96de-00861fc7e329" providerId="ADAL" clId="{CE604E26-D876-4E97-B15C-19F4E16B6DEB}" dt="2018-08-03T13:22:42.659" v="90" actId="1035"/>
          <ac:spMkLst>
            <pc:docMk/>
            <pc:sldMk cId="234601459" sldId="256"/>
            <ac:spMk id="95" creationId="{00000000-0000-0000-0000-000000000000}"/>
          </ac:spMkLst>
        </pc:spChg>
        <pc:cxnChg chg="mod">
          <ac:chgData name="Giovanni Galazzini" userId="4bbb7a84-3e1d-45a5-96de-00861fc7e329" providerId="ADAL" clId="{CE604E26-D876-4E97-B15C-19F4E16B6DEB}" dt="2018-08-03T13:22:42.659" v="90" actId="1035"/>
          <ac:cxnSpMkLst>
            <pc:docMk/>
            <pc:sldMk cId="234601459" sldId="256"/>
            <ac:cxnSpMk id="3" creationId="{00000000-0000-0000-0000-000000000000}"/>
          </ac:cxnSpMkLst>
        </pc:cxnChg>
        <pc:cxnChg chg="mod">
          <ac:chgData name="Giovanni Galazzini" userId="4bbb7a84-3e1d-45a5-96de-00861fc7e329" providerId="ADAL" clId="{CE604E26-D876-4E97-B15C-19F4E16B6DEB}" dt="2018-08-03T13:22:42.659" v="90" actId="1035"/>
          <ac:cxnSpMkLst>
            <pc:docMk/>
            <pc:sldMk cId="234601459" sldId="256"/>
            <ac:cxnSpMk id="5" creationId="{00000000-0000-0000-0000-000000000000}"/>
          </ac:cxnSpMkLst>
        </pc:cxnChg>
        <pc:cxnChg chg="mod">
          <ac:chgData name="Giovanni Galazzini" userId="4bbb7a84-3e1d-45a5-96de-00861fc7e329" providerId="ADAL" clId="{CE604E26-D876-4E97-B15C-19F4E16B6DEB}" dt="2018-08-03T13:22:42.659" v="90" actId="1035"/>
          <ac:cxnSpMkLst>
            <pc:docMk/>
            <pc:sldMk cId="234601459" sldId="256"/>
            <ac:cxnSpMk id="6" creationId="{00000000-0000-0000-0000-000000000000}"/>
          </ac:cxnSpMkLst>
        </pc:cxnChg>
        <pc:cxnChg chg="mod">
          <ac:chgData name="Giovanni Galazzini" userId="4bbb7a84-3e1d-45a5-96de-00861fc7e329" providerId="ADAL" clId="{CE604E26-D876-4E97-B15C-19F4E16B6DEB}" dt="2018-08-03T13:22:42.659" v="90" actId="1035"/>
          <ac:cxnSpMkLst>
            <pc:docMk/>
            <pc:sldMk cId="234601459" sldId="256"/>
            <ac:cxnSpMk id="14" creationId="{00000000-0000-0000-0000-000000000000}"/>
          </ac:cxnSpMkLst>
        </pc:cxnChg>
        <pc:cxnChg chg="mod">
          <ac:chgData name="Giovanni Galazzini" userId="4bbb7a84-3e1d-45a5-96de-00861fc7e329" providerId="ADAL" clId="{CE604E26-D876-4E97-B15C-19F4E16B6DEB}" dt="2018-08-03T13:22:42.659" v="90" actId="1035"/>
          <ac:cxnSpMkLst>
            <pc:docMk/>
            <pc:sldMk cId="234601459" sldId="256"/>
            <ac:cxnSpMk id="16" creationId="{00000000-0000-0000-0000-000000000000}"/>
          </ac:cxnSpMkLst>
        </pc:cxnChg>
        <pc:cxnChg chg="mod">
          <ac:chgData name="Giovanni Galazzini" userId="4bbb7a84-3e1d-45a5-96de-00861fc7e329" providerId="ADAL" clId="{CE604E26-D876-4E97-B15C-19F4E16B6DEB}" dt="2018-08-03T13:26:28.218" v="135" actId="14100"/>
          <ac:cxnSpMkLst>
            <pc:docMk/>
            <pc:sldMk cId="234601459" sldId="256"/>
            <ac:cxnSpMk id="17" creationId="{00000000-0000-0000-0000-000000000000}"/>
          </ac:cxnSpMkLst>
        </pc:cxnChg>
        <pc:cxnChg chg="mod">
          <ac:chgData name="Giovanni Galazzini" userId="4bbb7a84-3e1d-45a5-96de-00861fc7e329" providerId="ADAL" clId="{CE604E26-D876-4E97-B15C-19F4E16B6DEB}" dt="2018-08-03T13:22:42.659" v="90" actId="1035"/>
          <ac:cxnSpMkLst>
            <pc:docMk/>
            <pc:sldMk cId="234601459" sldId="256"/>
            <ac:cxnSpMk id="19" creationId="{00000000-0000-0000-0000-000000000000}"/>
          </ac:cxnSpMkLst>
        </pc:cxnChg>
        <pc:cxnChg chg="mod">
          <ac:chgData name="Giovanni Galazzini" userId="4bbb7a84-3e1d-45a5-96de-00861fc7e329" providerId="ADAL" clId="{CE604E26-D876-4E97-B15C-19F4E16B6DEB}" dt="2018-08-03T13:26:08.873" v="133" actId="14100"/>
          <ac:cxnSpMkLst>
            <pc:docMk/>
            <pc:sldMk cId="234601459" sldId="256"/>
            <ac:cxnSpMk id="28" creationId="{00000000-0000-0000-0000-000000000000}"/>
          </ac:cxnSpMkLst>
        </pc:cxnChg>
        <pc:cxnChg chg="mod">
          <ac:chgData name="Giovanni Galazzini" userId="4bbb7a84-3e1d-45a5-96de-00861fc7e329" providerId="ADAL" clId="{CE604E26-D876-4E97-B15C-19F4E16B6DEB}" dt="2018-08-03T13:22:42.659" v="90" actId="1035"/>
          <ac:cxnSpMkLst>
            <pc:docMk/>
            <pc:sldMk cId="234601459" sldId="256"/>
            <ac:cxnSpMk id="30" creationId="{00000000-0000-0000-0000-000000000000}"/>
          </ac:cxnSpMkLst>
        </pc:cxnChg>
        <pc:cxnChg chg="mod">
          <ac:chgData name="Giovanni Galazzini" userId="4bbb7a84-3e1d-45a5-96de-00861fc7e329" providerId="ADAL" clId="{CE604E26-D876-4E97-B15C-19F4E16B6DEB}" dt="2018-08-03T13:22:42.659" v="90" actId="1035"/>
          <ac:cxnSpMkLst>
            <pc:docMk/>
            <pc:sldMk cId="234601459" sldId="256"/>
            <ac:cxnSpMk id="31" creationId="{00000000-0000-0000-0000-000000000000}"/>
          </ac:cxnSpMkLst>
        </pc:cxnChg>
        <pc:cxnChg chg="mod">
          <ac:chgData name="Giovanni Galazzini" userId="4bbb7a84-3e1d-45a5-96de-00861fc7e329" providerId="ADAL" clId="{CE604E26-D876-4E97-B15C-19F4E16B6DEB}" dt="2018-08-03T13:22:42.659" v="90" actId="1035"/>
          <ac:cxnSpMkLst>
            <pc:docMk/>
            <pc:sldMk cId="234601459" sldId="256"/>
            <ac:cxnSpMk id="35" creationId="{00000000-0000-0000-0000-000000000000}"/>
          </ac:cxnSpMkLst>
        </pc:cxnChg>
        <pc:cxnChg chg="mod">
          <ac:chgData name="Giovanni Galazzini" userId="4bbb7a84-3e1d-45a5-96de-00861fc7e329" providerId="ADAL" clId="{CE604E26-D876-4E97-B15C-19F4E16B6DEB}" dt="2018-08-03T13:22:42.659" v="90" actId="1035"/>
          <ac:cxnSpMkLst>
            <pc:docMk/>
            <pc:sldMk cId="234601459" sldId="256"/>
            <ac:cxnSpMk id="37" creationId="{00000000-0000-0000-0000-000000000000}"/>
          </ac:cxnSpMkLst>
        </pc:cxnChg>
        <pc:cxnChg chg="mod">
          <ac:chgData name="Giovanni Galazzini" userId="4bbb7a84-3e1d-45a5-96de-00861fc7e329" providerId="ADAL" clId="{CE604E26-D876-4E97-B15C-19F4E16B6DEB}" dt="2018-08-03T13:22:42.659" v="90" actId="1035"/>
          <ac:cxnSpMkLst>
            <pc:docMk/>
            <pc:sldMk cId="234601459" sldId="256"/>
            <ac:cxnSpMk id="39" creationId="{00000000-0000-0000-0000-000000000000}"/>
          </ac:cxnSpMkLst>
        </pc:cxnChg>
        <pc:cxnChg chg="mod">
          <ac:chgData name="Giovanni Galazzini" userId="4bbb7a84-3e1d-45a5-96de-00861fc7e329" providerId="ADAL" clId="{CE604E26-D876-4E97-B15C-19F4E16B6DEB}" dt="2018-08-03T13:22:42.659" v="90" actId="1035"/>
          <ac:cxnSpMkLst>
            <pc:docMk/>
            <pc:sldMk cId="234601459" sldId="256"/>
            <ac:cxnSpMk id="41" creationId="{00000000-0000-0000-0000-000000000000}"/>
          </ac:cxnSpMkLst>
        </pc:cxnChg>
        <pc:cxnChg chg="mod">
          <ac:chgData name="Giovanni Galazzini" userId="4bbb7a84-3e1d-45a5-96de-00861fc7e329" providerId="ADAL" clId="{CE604E26-D876-4E97-B15C-19F4E16B6DEB}" dt="2018-08-03T13:22:42.659" v="90" actId="1035"/>
          <ac:cxnSpMkLst>
            <pc:docMk/>
            <pc:sldMk cId="234601459" sldId="256"/>
            <ac:cxnSpMk id="54" creationId="{00000000-0000-0000-0000-000000000000}"/>
          </ac:cxnSpMkLst>
        </pc:cxnChg>
        <pc:cxnChg chg="mod">
          <ac:chgData name="Giovanni Galazzini" userId="4bbb7a84-3e1d-45a5-96de-00861fc7e329" providerId="ADAL" clId="{CE604E26-D876-4E97-B15C-19F4E16B6DEB}" dt="2018-08-03T13:22:42.659" v="90" actId="1035"/>
          <ac:cxnSpMkLst>
            <pc:docMk/>
            <pc:sldMk cId="234601459" sldId="256"/>
            <ac:cxnSpMk id="56" creationId="{00000000-0000-0000-0000-000000000000}"/>
          </ac:cxnSpMkLst>
        </pc:cxnChg>
        <pc:cxnChg chg="mod">
          <ac:chgData name="Giovanni Galazzini" userId="4bbb7a84-3e1d-45a5-96de-00861fc7e329" providerId="ADAL" clId="{CE604E26-D876-4E97-B15C-19F4E16B6DEB}" dt="2018-08-03T13:24:22.858" v="126" actId="1036"/>
          <ac:cxnSpMkLst>
            <pc:docMk/>
            <pc:sldMk cId="234601459" sldId="256"/>
            <ac:cxnSpMk id="57" creationId="{00000000-0000-0000-0000-000000000000}"/>
          </ac:cxnSpMkLst>
        </pc:cxnChg>
        <pc:cxnChg chg="mod">
          <ac:chgData name="Giovanni Galazzini" userId="4bbb7a84-3e1d-45a5-96de-00861fc7e329" providerId="ADAL" clId="{CE604E26-D876-4E97-B15C-19F4E16B6DEB}" dt="2018-08-03T13:22:42.659" v="90" actId="1035"/>
          <ac:cxnSpMkLst>
            <pc:docMk/>
            <pc:sldMk cId="234601459" sldId="256"/>
            <ac:cxnSpMk id="70" creationId="{00000000-0000-0000-0000-000000000000}"/>
          </ac:cxnSpMkLst>
        </pc:cxnChg>
        <pc:cxnChg chg="mod">
          <ac:chgData name="Giovanni Galazzini" userId="4bbb7a84-3e1d-45a5-96de-00861fc7e329" providerId="ADAL" clId="{CE604E26-D876-4E97-B15C-19F4E16B6DEB}" dt="2018-08-03T13:22:42.659" v="90" actId="1035"/>
          <ac:cxnSpMkLst>
            <pc:docMk/>
            <pc:sldMk cId="234601459" sldId="256"/>
            <ac:cxnSpMk id="72" creationId="{00000000-0000-0000-0000-000000000000}"/>
          </ac:cxnSpMkLst>
        </pc:cxnChg>
        <pc:cxnChg chg="mod">
          <ac:chgData name="Giovanni Galazzini" userId="4bbb7a84-3e1d-45a5-96de-00861fc7e329" providerId="ADAL" clId="{CE604E26-D876-4E97-B15C-19F4E16B6DEB}" dt="2018-08-03T13:22:42.659" v="90" actId="1035"/>
          <ac:cxnSpMkLst>
            <pc:docMk/>
            <pc:sldMk cId="234601459" sldId="256"/>
            <ac:cxnSpMk id="76" creationId="{00000000-0000-0000-0000-000000000000}"/>
          </ac:cxnSpMkLst>
        </pc:cxnChg>
        <pc:cxnChg chg="mod">
          <ac:chgData name="Giovanni Galazzini" userId="4bbb7a84-3e1d-45a5-96de-00861fc7e329" providerId="ADAL" clId="{CE604E26-D876-4E97-B15C-19F4E16B6DEB}" dt="2018-08-03T13:22:42.659" v="90" actId="1035"/>
          <ac:cxnSpMkLst>
            <pc:docMk/>
            <pc:sldMk cId="234601459" sldId="256"/>
            <ac:cxnSpMk id="78" creationId="{00000000-0000-0000-0000-000000000000}"/>
          </ac:cxnSpMkLst>
        </pc:cxnChg>
        <pc:cxnChg chg="mod">
          <ac:chgData name="Giovanni Galazzini" userId="4bbb7a84-3e1d-45a5-96de-00861fc7e329" providerId="ADAL" clId="{CE604E26-D876-4E97-B15C-19F4E16B6DEB}" dt="2018-08-03T13:22:42.659" v="90" actId="1035"/>
          <ac:cxnSpMkLst>
            <pc:docMk/>
            <pc:sldMk cId="234601459" sldId="256"/>
            <ac:cxnSpMk id="81" creationId="{00000000-0000-0000-0000-000000000000}"/>
          </ac:cxnSpMkLst>
        </pc:cxnChg>
        <pc:cxnChg chg="mod">
          <ac:chgData name="Giovanni Galazzini" userId="4bbb7a84-3e1d-45a5-96de-00861fc7e329" providerId="ADAL" clId="{CE604E26-D876-4E97-B15C-19F4E16B6DEB}" dt="2018-08-03T13:22:42.659" v="90" actId="1035"/>
          <ac:cxnSpMkLst>
            <pc:docMk/>
            <pc:sldMk cId="234601459" sldId="256"/>
            <ac:cxnSpMk id="84" creationId="{00000000-0000-0000-0000-000000000000}"/>
          </ac:cxnSpMkLst>
        </pc:cxnChg>
        <pc:cxnChg chg="mod">
          <ac:chgData name="Giovanni Galazzini" userId="4bbb7a84-3e1d-45a5-96de-00861fc7e329" providerId="ADAL" clId="{CE604E26-D876-4E97-B15C-19F4E16B6DEB}" dt="2018-08-03T13:22:42.659" v="90" actId="1035"/>
          <ac:cxnSpMkLst>
            <pc:docMk/>
            <pc:sldMk cId="234601459" sldId="256"/>
            <ac:cxnSpMk id="88" creationId="{00000000-0000-0000-0000-000000000000}"/>
          </ac:cxnSpMkLst>
        </pc:cxnChg>
      </pc:sldChg>
    </pc:docChg>
  </pc:docChgLst>
  <pc:docChgLst>
    <pc:chgData name="Rizzoli Federica" userId="07b5a460-c407-41de-ba12-2e9c74ced917" providerId="ADAL" clId="{D4974D9A-CDCF-4A1E-B3C7-94B684918EF1}"/>
    <pc:docChg chg="modSld">
      <pc:chgData name="Rizzoli Federica" userId="07b5a460-c407-41de-ba12-2e9c74ced917" providerId="ADAL" clId="{D4974D9A-CDCF-4A1E-B3C7-94B684918EF1}" dt="2018-07-27T10:48:13.223" v="33" actId="20577"/>
      <pc:docMkLst>
        <pc:docMk/>
      </pc:docMkLst>
      <pc:sldChg chg="modSp">
        <pc:chgData name="Rizzoli Federica" userId="07b5a460-c407-41de-ba12-2e9c74ced917" providerId="ADAL" clId="{D4974D9A-CDCF-4A1E-B3C7-94B684918EF1}" dt="2018-07-27T10:48:13.223" v="33" actId="20577"/>
        <pc:sldMkLst>
          <pc:docMk/>
          <pc:sldMk cId="234601459" sldId="256"/>
        </pc:sldMkLst>
        <pc:spChg chg="mod">
          <ac:chgData name="Rizzoli Federica" userId="07b5a460-c407-41de-ba12-2e9c74ced917" providerId="ADAL" clId="{D4974D9A-CDCF-4A1E-B3C7-94B684918EF1}" dt="2018-07-27T10:48:13.223" v="33" actId="20577"/>
          <ac:spMkLst>
            <pc:docMk/>
            <pc:sldMk cId="234601459" sldId="256"/>
            <ac:spMk id="4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/>
              <a:t>03/08/2018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4068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/>
              <a:t>03/08/2018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739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/>
              <a:t>03/08/2018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4355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/>
              <a:t>03/08/2018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0002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/>
              <a:t>03/08/2018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8251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/>
              <a:t>03/08/2018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0698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/>
              <a:t>03/08/2018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4668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/>
              <a:t>03/08/2018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7577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/>
              <a:t>03/08/2018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036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/>
              <a:t>03/08/2018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6836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/>
              <a:t>03/08/2018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6714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0F555-ABC1-46F6-9E03-0B6D4A71152A}" type="datetimeFigureOut">
              <a:rPr lang="it-IT" smtClean="0"/>
              <a:t>03/08/2018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781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5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ttangolo 60">
            <a:extLst>
              <a:ext uri="{FF2B5EF4-FFF2-40B4-BE49-F238E27FC236}">
                <a16:creationId xmlns:a16="http://schemas.microsoft.com/office/drawing/2014/main" id="{DA25BD65-A694-4CFE-874F-451629C4D136}"/>
              </a:ext>
            </a:extLst>
          </p:cNvPr>
          <p:cNvSpPr/>
          <p:nvPr/>
        </p:nvSpPr>
        <p:spPr>
          <a:xfrm>
            <a:off x="226834" y="1120126"/>
            <a:ext cx="9737624" cy="54983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2508152" y="1322101"/>
            <a:ext cx="7132320" cy="5132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8" name="Rettangolo arrotondato 7"/>
          <p:cNvSpPr/>
          <p:nvPr/>
        </p:nvSpPr>
        <p:spPr>
          <a:xfrm>
            <a:off x="4298748" y="5760374"/>
            <a:ext cx="3376246" cy="52050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PIANIFICAZIONE DELLA CONSERVAZIONE</a:t>
            </a:r>
          </a:p>
        </p:txBody>
      </p:sp>
      <p:sp>
        <p:nvSpPr>
          <p:cNvPr id="9" name="Rettangolo arrotondato 8"/>
          <p:cNvSpPr/>
          <p:nvPr/>
        </p:nvSpPr>
        <p:spPr>
          <a:xfrm>
            <a:off x="3221503" y="4940658"/>
            <a:ext cx="5781820" cy="4155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AMMINISTRAZIONE</a:t>
            </a:r>
          </a:p>
        </p:txBody>
      </p:sp>
      <p:sp>
        <p:nvSpPr>
          <p:cNvPr id="11" name="Rettangolo arrotondato 10"/>
          <p:cNvSpPr/>
          <p:nvPr/>
        </p:nvSpPr>
        <p:spPr>
          <a:xfrm>
            <a:off x="5093206" y="3632352"/>
            <a:ext cx="1462716" cy="79013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ARCHIVIAZIONE</a:t>
            </a:r>
          </a:p>
        </p:txBody>
      </p:sp>
      <p:sp>
        <p:nvSpPr>
          <p:cNvPr id="12" name="Rettangolo arrotondato 11"/>
          <p:cNvSpPr/>
          <p:nvPr/>
        </p:nvSpPr>
        <p:spPr>
          <a:xfrm>
            <a:off x="2812292" y="2432574"/>
            <a:ext cx="1885214" cy="6344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ACQUISIZIONE</a:t>
            </a:r>
          </a:p>
        </p:txBody>
      </p:sp>
      <p:sp>
        <p:nvSpPr>
          <p:cNvPr id="10" name="Rettangolo arrotondato 9"/>
          <p:cNvSpPr/>
          <p:nvPr/>
        </p:nvSpPr>
        <p:spPr>
          <a:xfrm>
            <a:off x="6166171" y="1534858"/>
            <a:ext cx="1471758" cy="79013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GESTIONE DATI</a:t>
            </a:r>
          </a:p>
        </p:txBody>
      </p:sp>
      <p:sp>
        <p:nvSpPr>
          <p:cNvPr id="24" name="Ovale 23"/>
          <p:cNvSpPr/>
          <p:nvPr/>
        </p:nvSpPr>
        <p:spPr>
          <a:xfrm>
            <a:off x="10099678" y="4495812"/>
            <a:ext cx="1683776" cy="97770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UTENTI</a:t>
            </a:r>
          </a:p>
        </p:txBody>
      </p:sp>
      <p:sp>
        <p:nvSpPr>
          <p:cNvPr id="43" name="Rettangolo 42"/>
          <p:cNvSpPr/>
          <p:nvPr/>
        </p:nvSpPr>
        <p:spPr>
          <a:xfrm>
            <a:off x="592749" y="197308"/>
            <a:ext cx="1552862" cy="78779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ALTRI SISTEMI DI CONSERVAZIONE</a:t>
            </a:r>
          </a:p>
        </p:txBody>
      </p:sp>
      <p:sp>
        <p:nvSpPr>
          <p:cNvPr id="63" name="CasellaDiTesto 62"/>
          <p:cNvSpPr txBox="1"/>
          <p:nvPr/>
        </p:nvSpPr>
        <p:spPr>
          <a:xfrm>
            <a:off x="4842512" y="474089"/>
            <a:ext cx="2597438" cy="2616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100" dirty="0"/>
              <a:t>	Flussi di Dati</a:t>
            </a:r>
          </a:p>
        </p:txBody>
      </p:sp>
      <p:cxnSp>
        <p:nvCxnSpPr>
          <p:cNvPr id="57" name="Connettore 1 56"/>
          <p:cNvCxnSpPr/>
          <p:nvPr/>
        </p:nvCxnSpPr>
        <p:spPr>
          <a:xfrm rot="10800000" flipH="1" flipV="1">
            <a:off x="5007541" y="604894"/>
            <a:ext cx="623564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ttangolo 58"/>
          <p:cNvSpPr/>
          <p:nvPr/>
        </p:nvSpPr>
        <p:spPr>
          <a:xfrm>
            <a:off x="10099677" y="197308"/>
            <a:ext cx="1552862" cy="78779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ALTRI SISTEMI DI CONSERVAZIONE</a:t>
            </a:r>
          </a:p>
        </p:txBody>
      </p:sp>
      <p:cxnSp>
        <p:nvCxnSpPr>
          <p:cNvPr id="5" name="Connettore 2 4"/>
          <p:cNvCxnSpPr/>
          <p:nvPr/>
        </p:nvCxnSpPr>
        <p:spPr>
          <a:xfrm>
            <a:off x="1143375" y="992144"/>
            <a:ext cx="1904625" cy="14404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/>
          <p:cNvCxnSpPr>
            <a:endCxn id="43" idx="3"/>
          </p:cNvCxnSpPr>
          <p:nvPr/>
        </p:nvCxnSpPr>
        <p:spPr>
          <a:xfrm flipH="1" flipV="1">
            <a:off x="2145611" y="591205"/>
            <a:ext cx="2229444" cy="18413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/>
          <p:cNvSpPr txBox="1"/>
          <p:nvPr/>
        </p:nvSpPr>
        <p:spPr>
          <a:xfrm>
            <a:off x="1264278" y="1970909"/>
            <a:ext cx="1502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Documenti singoli, Aggregazioni</a:t>
            </a:r>
          </a:p>
        </p:txBody>
      </p:sp>
      <p:sp>
        <p:nvSpPr>
          <p:cNvPr id="25" name="CasellaDiTesto 24"/>
          <p:cNvSpPr txBox="1"/>
          <p:nvPr/>
        </p:nvSpPr>
        <p:spPr>
          <a:xfrm>
            <a:off x="1668325" y="3937542"/>
            <a:ext cx="1352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Esiti, Rapporti, Elenchi di Versamento</a:t>
            </a:r>
          </a:p>
        </p:txBody>
      </p:sp>
      <p:cxnSp>
        <p:nvCxnSpPr>
          <p:cNvPr id="17" name="Connettore 2 16"/>
          <p:cNvCxnSpPr>
            <a:cxnSpLocks/>
            <a:endCxn id="73" idx="0"/>
          </p:cNvCxnSpPr>
          <p:nvPr/>
        </p:nvCxnSpPr>
        <p:spPr>
          <a:xfrm flipH="1">
            <a:off x="1239316" y="3076540"/>
            <a:ext cx="1844782" cy="15678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/>
          <p:cNvCxnSpPr>
            <a:cxnSpLocks/>
            <a:endCxn id="12" idx="1"/>
          </p:cNvCxnSpPr>
          <p:nvPr/>
        </p:nvCxnSpPr>
        <p:spPr>
          <a:xfrm flipV="1">
            <a:off x="591362" y="2749780"/>
            <a:ext cx="2220930" cy="19139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sellaDiTesto 31"/>
          <p:cNvSpPr txBox="1"/>
          <p:nvPr/>
        </p:nvSpPr>
        <p:spPr>
          <a:xfrm>
            <a:off x="790768" y="3077677"/>
            <a:ext cx="1502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Documenti, Fascicoli,</a:t>
            </a:r>
          </a:p>
          <a:p>
            <a:r>
              <a:rPr lang="it-IT" sz="1200" dirty="0"/>
              <a:t>SIP da normalizzare </a:t>
            </a:r>
          </a:p>
        </p:txBody>
      </p:sp>
      <p:sp>
        <p:nvSpPr>
          <p:cNvPr id="33" name="CasellaDiTesto 32"/>
          <p:cNvSpPr txBox="1"/>
          <p:nvPr/>
        </p:nvSpPr>
        <p:spPr>
          <a:xfrm>
            <a:off x="2325707" y="471117"/>
            <a:ext cx="1352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Esiti, Rapporti, Elenchi di Versamento</a:t>
            </a:r>
          </a:p>
        </p:txBody>
      </p:sp>
      <p:cxnSp>
        <p:nvCxnSpPr>
          <p:cNvPr id="30" name="Connettore 2 29"/>
          <p:cNvCxnSpPr/>
          <p:nvPr/>
        </p:nvCxnSpPr>
        <p:spPr>
          <a:xfrm flipV="1">
            <a:off x="3468019" y="3066986"/>
            <a:ext cx="0" cy="18736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sellaDiTesto 43"/>
          <p:cNvSpPr txBox="1"/>
          <p:nvPr/>
        </p:nvSpPr>
        <p:spPr>
          <a:xfrm>
            <a:off x="2896525" y="3489287"/>
            <a:ext cx="1352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Configurazioni,</a:t>
            </a:r>
          </a:p>
          <a:p>
            <a:r>
              <a:rPr lang="it-IT" sz="1200" dirty="0"/>
              <a:t>AIP da Migrare</a:t>
            </a:r>
          </a:p>
        </p:txBody>
      </p:sp>
      <p:cxnSp>
        <p:nvCxnSpPr>
          <p:cNvPr id="37" name="Connettore 2 36"/>
          <p:cNvCxnSpPr/>
          <p:nvPr/>
        </p:nvCxnSpPr>
        <p:spPr>
          <a:xfrm>
            <a:off x="4249118" y="3076540"/>
            <a:ext cx="0" cy="18641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/>
          <p:cNvSpPr txBox="1"/>
          <p:nvPr/>
        </p:nvSpPr>
        <p:spPr>
          <a:xfrm>
            <a:off x="3906139" y="4361337"/>
            <a:ext cx="1584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Log</a:t>
            </a:r>
          </a:p>
        </p:txBody>
      </p:sp>
      <p:cxnSp>
        <p:nvCxnSpPr>
          <p:cNvPr id="39" name="Connettore 2 38"/>
          <p:cNvCxnSpPr>
            <a:endCxn id="10" idx="1"/>
          </p:cNvCxnSpPr>
          <p:nvPr/>
        </p:nvCxnSpPr>
        <p:spPr>
          <a:xfrm flipV="1">
            <a:off x="4697506" y="1929927"/>
            <a:ext cx="1468665" cy="5984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/>
          <p:cNvCxnSpPr>
            <a:endCxn id="11" idx="0"/>
          </p:cNvCxnSpPr>
          <p:nvPr/>
        </p:nvCxnSpPr>
        <p:spPr>
          <a:xfrm>
            <a:off x="4697506" y="2895912"/>
            <a:ext cx="1127058" cy="7364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/>
          <p:cNvSpPr txBox="1"/>
          <p:nvPr/>
        </p:nvSpPr>
        <p:spPr>
          <a:xfrm>
            <a:off x="4983945" y="1720685"/>
            <a:ext cx="1352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Informazioni Descrittive</a:t>
            </a:r>
          </a:p>
        </p:txBody>
      </p:sp>
      <p:sp>
        <p:nvSpPr>
          <p:cNvPr id="65" name="Rettangolo 64"/>
          <p:cNvSpPr/>
          <p:nvPr/>
        </p:nvSpPr>
        <p:spPr>
          <a:xfrm>
            <a:off x="5870358" y="2704955"/>
            <a:ext cx="953802" cy="60027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DISASTER RECOVERY</a:t>
            </a:r>
          </a:p>
        </p:txBody>
      </p:sp>
      <p:sp>
        <p:nvSpPr>
          <p:cNvPr id="58" name="CasellaDiTesto 57"/>
          <p:cNvSpPr txBox="1"/>
          <p:nvPr/>
        </p:nvSpPr>
        <p:spPr>
          <a:xfrm>
            <a:off x="4416909" y="3049056"/>
            <a:ext cx="1352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Pacchetti di Archiviazione</a:t>
            </a:r>
          </a:p>
        </p:txBody>
      </p:sp>
      <p:sp>
        <p:nvSpPr>
          <p:cNvPr id="64" name="Rettangolo arrotondato 63"/>
          <p:cNvSpPr/>
          <p:nvPr/>
        </p:nvSpPr>
        <p:spPr>
          <a:xfrm>
            <a:off x="8492377" y="2237291"/>
            <a:ext cx="866773" cy="137863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ACCESSO</a:t>
            </a:r>
          </a:p>
        </p:txBody>
      </p:sp>
      <p:cxnSp>
        <p:nvCxnSpPr>
          <p:cNvPr id="3" name="Connettore 2 2"/>
          <p:cNvCxnSpPr/>
          <p:nvPr/>
        </p:nvCxnSpPr>
        <p:spPr>
          <a:xfrm>
            <a:off x="6336538" y="2324995"/>
            <a:ext cx="0" cy="3799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2 5"/>
          <p:cNvCxnSpPr/>
          <p:nvPr/>
        </p:nvCxnSpPr>
        <p:spPr>
          <a:xfrm flipV="1">
            <a:off x="6022763" y="3308509"/>
            <a:ext cx="0" cy="307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sellaDiTesto 39"/>
          <p:cNvSpPr txBox="1"/>
          <p:nvPr/>
        </p:nvSpPr>
        <p:spPr>
          <a:xfrm>
            <a:off x="5714463" y="2391019"/>
            <a:ext cx="864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Repliche</a:t>
            </a:r>
          </a:p>
        </p:txBody>
      </p:sp>
      <p:sp>
        <p:nvSpPr>
          <p:cNvPr id="45" name="CasellaDiTesto 44"/>
          <p:cNvSpPr txBox="1"/>
          <p:nvPr/>
        </p:nvSpPr>
        <p:spPr>
          <a:xfrm>
            <a:off x="5705493" y="3359234"/>
            <a:ext cx="864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Repliche</a:t>
            </a:r>
          </a:p>
        </p:txBody>
      </p:sp>
      <p:cxnSp>
        <p:nvCxnSpPr>
          <p:cNvPr id="16" name="Connettore 2 15"/>
          <p:cNvCxnSpPr/>
          <p:nvPr/>
        </p:nvCxnSpPr>
        <p:spPr>
          <a:xfrm flipH="1" flipV="1">
            <a:off x="5504329" y="4422489"/>
            <a:ext cx="8965" cy="5181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/>
          <p:cNvCxnSpPr/>
          <p:nvPr/>
        </p:nvCxnSpPr>
        <p:spPr>
          <a:xfrm>
            <a:off x="6266329" y="4422489"/>
            <a:ext cx="0" cy="5181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/>
          <p:cNvSpPr txBox="1"/>
          <p:nvPr/>
        </p:nvSpPr>
        <p:spPr>
          <a:xfrm>
            <a:off x="4765277" y="4628601"/>
            <a:ext cx="1352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Configurazioni</a:t>
            </a:r>
          </a:p>
        </p:txBody>
      </p:sp>
      <p:sp>
        <p:nvSpPr>
          <p:cNvPr id="49" name="CasellaDiTesto 48"/>
          <p:cNvSpPr txBox="1"/>
          <p:nvPr/>
        </p:nvSpPr>
        <p:spPr>
          <a:xfrm>
            <a:off x="5943786" y="4458363"/>
            <a:ext cx="1584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Log</a:t>
            </a:r>
          </a:p>
        </p:txBody>
      </p:sp>
      <p:cxnSp>
        <p:nvCxnSpPr>
          <p:cNvPr id="31" name="Connettore 2 30"/>
          <p:cNvCxnSpPr/>
          <p:nvPr/>
        </p:nvCxnSpPr>
        <p:spPr>
          <a:xfrm flipV="1">
            <a:off x="7152097" y="2324995"/>
            <a:ext cx="0" cy="26156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/>
          <p:cNvCxnSpPr/>
          <p:nvPr/>
        </p:nvCxnSpPr>
        <p:spPr>
          <a:xfrm>
            <a:off x="7566209" y="2324995"/>
            <a:ext cx="0" cy="26156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sellaDiTesto 61"/>
          <p:cNvSpPr txBox="1"/>
          <p:nvPr/>
        </p:nvSpPr>
        <p:spPr>
          <a:xfrm>
            <a:off x="6405867" y="4628596"/>
            <a:ext cx="1352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Configurazioni</a:t>
            </a:r>
          </a:p>
        </p:txBody>
      </p:sp>
      <p:sp>
        <p:nvSpPr>
          <p:cNvPr id="66" name="CasellaDiTesto 65"/>
          <p:cNvSpPr txBox="1"/>
          <p:nvPr/>
        </p:nvSpPr>
        <p:spPr>
          <a:xfrm>
            <a:off x="7243706" y="4458358"/>
            <a:ext cx="1584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Log</a:t>
            </a:r>
          </a:p>
        </p:txBody>
      </p:sp>
      <p:cxnSp>
        <p:nvCxnSpPr>
          <p:cNvPr id="54" name="Connettore 2 53"/>
          <p:cNvCxnSpPr/>
          <p:nvPr/>
        </p:nvCxnSpPr>
        <p:spPr>
          <a:xfrm flipV="1">
            <a:off x="6660776" y="2324995"/>
            <a:ext cx="0" cy="3799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2 55"/>
          <p:cNvCxnSpPr/>
          <p:nvPr/>
        </p:nvCxnSpPr>
        <p:spPr>
          <a:xfrm>
            <a:off x="6472518" y="3308509"/>
            <a:ext cx="0" cy="3277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sellaDiTesto 67"/>
          <p:cNvSpPr txBox="1"/>
          <p:nvPr/>
        </p:nvSpPr>
        <p:spPr>
          <a:xfrm>
            <a:off x="6324078" y="2355154"/>
            <a:ext cx="864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Verifiche</a:t>
            </a:r>
          </a:p>
        </p:txBody>
      </p:sp>
      <p:sp>
        <p:nvSpPr>
          <p:cNvPr id="69" name="CasellaDiTesto 68"/>
          <p:cNvSpPr txBox="1"/>
          <p:nvPr/>
        </p:nvSpPr>
        <p:spPr>
          <a:xfrm>
            <a:off x="6243388" y="3287509"/>
            <a:ext cx="864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Verifiche</a:t>
            </a:r>
          </a:p>
        </p:txBody>
      </p:sp>
      <p:cxnSp>
        <p:nvCxnSpPr>
          <p:cNvPr id="70" name="Connettore 2 69"/>
          <p:cNvCxnSpPr>
            <a:stCxn id="11" idx="3"/>
          </p:cNvCxnSpPr>
          <p:nvPr/>
        </p:nvCxnSpPr>
        <p:spPr>
          <a:xfrm flipV="1">
            <a:off x="6555922" y="3359234"/>
            <a:ext cx="1936455" cy="6681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2 71"/>
          <p:cNvCxnSpPr>
            <a:stCxn id="10" idx="3"/>
          </p:cNvCxnSpPr>
          <p:nvPr/>
        </p:nvCxnSpPr>
        <p:spPr>
          <a:xfrm>
            <a:off x="7637929" y="1929927"/>
            <a:ext cx="854448" cy="5637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sellaDiTesto 73"/>
          <p:cNvSpPr txBox="1"/>
          <p:nvPr/>
        </p:nvSpPr>
        <p:spPr>
          <a:xfrm>
            <a:off x="7674994" y="3510721"/>
            <a:ext cx="1352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Pacchetti di Archiviazione</a:t>
            </a:r>
          </a:p>
        </p:txBody>
      </p:sp>
      <p:sp>
        <p:nvSpPr>
          <p:cNvPr id="75" name="CasellaDiTesto 74"/>
          <p:cNvSpPr txBox="1"/>
          <p:nvPr/>
        </p:nvSpPr>
        <p:spPr>
          <a:xfrm>
            <a:off x="7888510" y="1752944"/>
            <a:ext cx="1352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Informazioni Descrittive</a:t>
            </a:r>
          </a:p>
        </p:txBody>
      </p:sp>
      <p:cxnSp>
        <p:nvCxnSpPr>
          <p:cNvPr id="76" name="Connettore 2 75"/>
          <p:cNvCxnSpPr/>
          <p:nvPr/>
        </p:nvCxnSpPr>
        <p:spPr>
          <a:xfrm>
            <a:off x="4842512" y="5356234"/>
            <a:ext cx="0" cy="4041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ttore 2 77"/>
          <p:cNvCxnSpPr/>
          <p:nvPr/>
        </p:nvCxnSpPr>
        <p:spPr>
          <a:xfrm flipV="1">
            <a:off x="7107517" y="5356234"/>
            <a:ext cx="0" cy="4041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asellaDiTesto 79"/>
          <p:cNvSpPr txBox="1"/>
          <p:nvPr/>
        </p:nvSpPr>
        <p:spPr>
          <a:xfrm>
            <a:off x="4989397" y="5435446"/>
            <a:ext cx="20658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Informazioni di Pianificazione</a:t>
            </a:r>
          </a:p>
        </p:txBody>
      </p:sp>
      <p:cxnSp>
        <p:nvCxnSpPr>
          <p:cNvPr id="81" name="Connettore 2 80"/>
          <p:cNvCxnSpPr>
            <a:endCxn id="59" idx="2"/>
          </p:cNvCxnSpPr>
          <p:nvPr/>
        </p:nvCxnSpPr>
        <p:spPr>
          <a:xfrm flipV="1">
            <a:off x="9359150" y="985101"/>
            <a:ext cx="1516958" cy="15444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2 83"/>
          <p:cNvCxnSpPr/>
          <p:nvPr/>
        </p:nvCxnSpPr>
        <p:spPr>
          <a:xfrm>
            <a:off x="9359150" y="3401813"/>
            <a:ext cx="1326779" cy="10980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ttore 2 87"/>
          <p:cNvCxnSpPr>
            <a:stCxn id="24" idx="7"/>
            <a:endCxn id="64" idx="3"/>
          </p:cNvCxnSpPr>
          <p:nvPr/>
        </p:nvCxnSpPr>
        <p:spPr>
          <a:xfrm flipH="1" flipV="1">
            <a:off x="9359150" y="2926608"/>
            <a:ext cx="2177721" cy="17123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asellaDiTesto 91"/>
          <p:cNvSpPr txBox="1"/>
          <p:nvPr/>
        </p:nvSpPr>
        <p:spPr>
          <a:xfrm>
            <a:off x="10211041" y="1154901"/>
            <a:ext cx="1502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Documenti singoli, Aggregazioni</a:t>
            </a:r>
          </a:p>
        </p:txBody>
      </p:sp>
      <p:sp>
        <p:nvSpPr>
          <p:cNvPr id="94" name="CasellaDiTesto 93"/>
          <p:cNvSpPr txBox="1"/>
          <p:nvPr/>
        </p:nvSpPr>
        <p:spPr>
          <a:xfrm>
            <a:off x="9696540" y="2895912"/>
            <a:ext cx="1502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Ricerche, Richieste di Documenti</a:t>
            </a:r>
          </a:p>
        </p:txBody>
      </p:sp>
      <p:sp>
        <p:nvSpPr>
          <p:cNvPr id="95" name="CasellaDiTesto 94"/>
          <p:cNvSpPr txBox="1"/>
          <p:nvPr/>
        </p:nvSpPr>
        <p:spPr>
          <a:xfrm>
            <a:off x="9003323" y="3854184"/>
            <a:ext cx="169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Risultati delle Ricerche, Documenti, Informazioni Descrittive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4C32EA3-CAE5-4222-9B0F-85BDCF5BDF0E}"/>
              </a:ext>
            </a:extLst>
          </p:cNvPr>
          <p:cNvSpPr txBox="1"/>
          <p:nvPr/>
        </p:nvSpPr>
        <p:spPr>
          <a:xfrm>
            <a:off x="424913" y="5934966"/>
            <a:ext cx="18851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ENTE PRODUTTORE / CONSERVATORE</a:t>
            </a:r>
          </a:p>
        </p:txBody>
      </p:sp>
      <p:sp>
        <p:nvSpPr>
          <p:cNvPr id="67" name="Ovale 66">
            <a:extLst>
              <a:ext uri="{FF2B5EF4-FFF2-40B4-BE49-F238E27FC236}">
                <a16:creationId xmlns:a16="http://schemas.microsoft.com/office/drawing/2014/main" id="{3FB05688-3567-4D12-97FF-C9D6E4DBF7A0}"/>
              </a:ext>
            </a:extLst>
          </p:cNvPr>
          <p:cNvSpPr/>
          <p:nvPr/>
        </p:nvSpPr>
        <p:spPr>
          <a:xfrm>
            <a:off x="9886669" y="5905752"/>
            <a:ext cx="2237159" cy="87963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AUTORITA’ DI VIGILANZA</a:t>
            </a:r>
          </a:p>
        </p:txBody>
      </p:sp>
      <p:sp>
        <p:nvSpPr>
          <p:cNvPr id="73" name="Rettangolo 72">
            <a:extLst>
              <a:ext uri="{FF2B5EF4-FFF2-40B4-BE49-F238E27FC236}">
                <a16:creationId xmlns:a16="http://schemas.microsoft.com/office/drawing/2014/main" id="{E1A07AF4-688B-404B-AFBF-165DFAAF64C8}"/>
              </a:ext>
            </a:extLst>
          </p:cNvPr>
          <p:cNvSpPr/>
          <p:nvPr/>
        </p:nvSpPr>
        <p:spPr>
          <a:xfrm>
            <a:off x="462885" y="4644365"/>
            <a:ext cx="1552862" cy="88992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SISTEMA DI GESTIONE O SISTEMA VERSANTE</a:t>
            </a:r>
          </a:p>
        </p:txBody>
      </p:sp>
    </p:spTree>
    <p:extLst>
      <p:ext uri="{BB962C8B-B14F-4D97-AF65-F5344CB8AC3E}">
        <p14:creationId xmlns:p14="http://schemas.microsoft.com/office/powerpoint/2010/main" val="2346014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B7916C82D0C52488E40E5A2C63920E9" ma:contentTypeVersion="2" ma:contentTypeDescription="Creare un nuovo documento." ma:contentTypeScope="" ma:versionID="ade37bc36eb52b2feac49a1830dafdf5">
  <xsd:schema xmlns:xsd="http://www.w3.org/2001/XMLSchema" xmlns:xs="http://www.w3.org/2001/XMLSchema" xmlns:p="http://schemas.microsoft.com/office/2006/metadata/properties" xmlns:ns2="def5ebc7-7799-4f4d-b024-566756c4de05" targetNamespace="http://schemas.microsoft.com/office/2006/metadata/properties" ma:root="true" ma:fieldsID="5feff06596b4279856c7dba9c5a9f6c3" ns2:_="">
    <xsd:import namespace="def5ebc7-7799-4f4d-b024-566756c4de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f5ebc7-7799-4f4d-b024-566756c4de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259E88-3332-4CA6-AA20-1127159EF42C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def5ebc7-7799-4f4d-b024-566756c4de05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7036896-DA4A-4483-823C-3688998104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f5ebc7-7799-4f4d-b024-566756c4de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9F14EDA-07D2-4EBC-853B-0567B13CCD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103</Words>
  <Application>Microsoft Office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studiolo</dc:creator>
  <cp:lastModifiedBy>Giovanni Galazzini</cp:lastModifiedBy>
  <cp:revision>43</cp:revision>
  <dcterms:created xsi:type="dcterms:W3CDTF">2013-11-26T18:02:30Z</dcterms:created>
  <dcterms:modified xsi:type="dcterms:W3CDTF">2018-08-03T13:27:20Z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0x010100CB7916C82D0C52488E40E5A2C63920E9</vt:lpwstr>
  </property>
</Properties>
</file>