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A4C18-2CC9-45AA-963E-1E885E2D6D83}" v="18" dt="2018-07-24T16:19:41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3" y="5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4bbb7a84-3e1d-45a5-96de-00861fc7e329" providerId="ADAL" clId="{00CA4C18-2CC9-45AA-963E-1E885E2D6D83}"/>
    <pc:docChg chg="custSel modSld modMainMaster">
      <pc:chgData name="Giovanni Galazzini" userId="4bbb7a84-3e1d-45a5-96de-00861fc7e329" providerId="ADAL" clId="{00CA4C18-2CC9-45AA-963E-1E885E2D6D83}" dt="2018-07-24T16:19:41.160" v="17"/>
      <pc:docMkLst>
        <pc:docMk/>
      </pc:docMkLst>
      <pc:sldChg chg="delSp modSp">
        <pc:chgData name="Giovanni Galazzini" userId="4bbb7a84-3e1d-45a5-96de-00861fc7e329" providerId="ADAL" clId="{00CA4C18-2CC9-45AA-963E-1E885E2D6D83}" dt="2018-07-24T16:16:48.149" v="11" actId="478"/>
        <pc:sldMkLst>
          <pc:docMk/>
          <pc:sldMk cId="234601459" sldId="256"/>
        </pc:sldMkLst>
        <pc:spChg chg="mod">
          <ac:chgData name="Giovanni Galazzini" userId="4bbb7a84-3e1d-45a5-96de-00861fc7e329" providerId="ADAL" clId="{00CA4C18-2CC9-45AA-963E-1E885E2D6D83}" dt="2018-07-24T15:49:52.199" v="9" actId="313"/>
          <ac:spMkLst>
            <pc:docMk/>
            <pc:sldMk cId="234601459" sldId="256"/>
            <ac:spMk id="27" creationId="{00000000-0000-0000-0000-000000000000}"/>
          </ac:spMkLst>
        </pc:spChg>
        <pc:spChg chg="del mod">
          <ac:chgData name="Giovanni Galazzini" userId="4bbb7a84-3e1d-45a5-96de-00861fc7e329" providerId="ADAL" clId="{00CA4C18-2CC9-45AA-963E-1E885E2D6D83}" dt="2018-07-24T16:16:48.149" v="11" actId="478"/>
          <ac:spMkLst>
            <pc:docMk/>
            <pc:sldMk cId="234601459" sldId="256"/>
            <ac:spMk id="90" creationId="{00000000-0000-0000-0000-000000000000}"/>
          </ac:spMkLst>
        </pc:spChg>
      </pc:sldChg>
      <pc:sldMasterChg chg="setBg modSldLayout">
        <pc:chgData name="Giovanni Galazzini" userId="4bbb7a84-3e1d-45a5-96de-00861fc7e329" providerId="ADAL" clId="{00CA4C18-2CC9-45AA-963E-1E885E2D6D83}" dt="2018-07-24T16:19:41.160" v="17"/>
        <pc:sldMasterMkLst>
          <pc:docMk/>
          <pc:sldMasterMk cId="2027816833" sldId="2147483648"/>
        </pc:sldMasterMkLst>
        <pc:sldLayoutChg chg="setBg">
          <pc:chgData name="Giovanni Galazzini" userId="4bbb7a84-3e1d-45a5-96de-00861fc7e329" providerId="ADAL" clId="{00CA4C18-2CC9-45AA-963E-1E885E2D6D83}" dt="2018-07-24T16:18:55.445" v="14"/>
          <pc:sldLayoutMkLst>
            <pc:docMk/>
            <pc:sldMasterMk cId="2027816833" sldId="2147483648"/>
            <pc:sldLayoutMk cId="1764068201" sldId="2147483649"/>
          </pc:sldLayoutMkLst>
        </pc:sldLayoutChg>
      </pc:sldMasterChg>
    </pc:docChg>
  </pc:docChgLst>
  <pc:docChgLst>
    <pc:chgData name="Giovanni Galazzini" userId="2dd3a47a2723b683" providerId="LiveId" clId="{4CDB3296-CE30-402C-BEBA-C9571633E656}"/>
    <pc:docChg chg="modSld">
      <pc:chgData name="Giovanni Galazzini" userId="2dd3a47a2723b683" providerId="LiveId" clId="{4CDB3296-CE30-402C-BEBA-C9571633E656}" dt="2018-05-22T08:49:53.015" v="45" actId="113"/>
      <pc:docMkLst>
        <pc:docMk/>
      </pc:docMkLst>
      <pc:sldChg chg="modSp">
        <pc:chgData name="Giovanni Galazzini" userId="2dd3a47a2723b683" providerId="LiveId" clId="{4CDB3296-CE30-402C-BEBA-C9571633E656}" dt="2018-05-22T08:49:53.015" v="45" actId="113"/>
        <pc:sldMkLst>
          <pc:docMk/>
          <pc:sldMk cId="234601459" sldId="256"/>
        </pc:sldMkLst>
        <pc:spChg chg="mod">
          <ac:chgData name="Giovanni Galazzini" userId="2dd3a47a2723b683" providerId="LiveId" clId="{4CDB3296-CE30-402C-BEBA-C9571633E656}" dt="2018-05-22T08:49:53.015" v="45" actId="113"/>
          <ac:spMkLst>
            <pc:docMk/>
            <pc:sldMk cId="234601459" sldId="256"/>
            <ac:spMk id="3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06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3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35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0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25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69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57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8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71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F555-ABC1-46F6-9E03-0B6D4A71152A}" type="datetimeFigureOut">
              <a:rPr lang="it-IT" smtClean="0"/>
              <a:t>24/07/2018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81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2508152" y="787401"/>
            <a:ext cx="7132320" cy="4348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>
                <a:solidFill>
                  <a:schemeClr val="tx1"/>
                </a:solidFill>
              </a:rPr>
              <a:t>SERVIZI GENERALI</a:t>
            </a:r>
          </a:p>
        </p:txBody>
      </p:sp>
      <p:sp>
        <p:nvSpPr>
          <p:cNvPr id="8" name="Rettangolo arrotondato 7"/>
          <p:cNvSpPr/>
          <p:nvPr/>
        </p:nvSpPr>
        <p:spPr>
          <a:xfrm>
            <a:off x="4375055" y="1107833"/>
            <a:ext cx="3376246" cy="5205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PIANIFICAZIONE DELLA CONSERVAZIONE</a:t>
            </a:r>
          </a:p>
        </p:txBody>
      </p:sp>
      <p:sp>
        <p:nvSpPr>
          <p:cNvPr id="9" name="Rettangolo arrotondato 8"/>
          <p:cNvSpPr/>
          <p:nvPr/>
        </p:nvSpPr>
        <p:spPr>
          <a:xfrm>
            <a:off x="3221503" y="4411402"/>
            <a:ext cx="5781820" cy="4155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AMMINISTRAZIONE</a:t>
            </a:r>
          </a:p>
        </p:txBody>
      </p:sp>
      <p:sp>
        <p:nvSpPr>
          <p:cNvPr id="10" name="Rettangolo arrotondato 9"/>
          <p:cNvSpPr/>
          <p:nvPr/>
        </p:nvSpPr>
        <p:spPr>
          <a:xfrm>
            <a:off x="6175136" y="1991752"/>
            <a:ext cx="1209822" cy="7901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GESTIONE DATI</a:t>
            </a:r>
          </a:p>
        </p:txBody>
      </p:sp>
      <p:sp>
        <p:nvSpPr>
          <p:cNvPr id="11" name="Rettangolo arrotondato 10"/>
          <p:cNvSpPr/>
          <p:nvPr/>
        </p:nvSpPr>
        <p:spPr>
          <a:xfrm>
            <a:off x="5484055" y="3255501"/>
            <a:ext cx="1295991" cy="7901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ARCHIVIAZIONE</a:t>
            </a:r>
          </a:p>
        </p:txBody>
      </p:sp>
      <p:sp>
        <p:nvSpPr>
          <p:cNvPr id="12" name="Rettangolo arrotondato 11"/>
          <p:cNvSpPr/>
          <p:nvPr/>
        </p:nvSpPr>
        <p:spPr>
          <a:xfrm>
            <a:off x="2937802" y="2781888"/>
            <a:ext cx="1648265" cy="473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ACQUISIZIONE</a:t>
            </a:r>
          </a:p>
        </p:txBody>
      </p:sp>
      <p:sp>
        <p:nvSpPr>
          <p:cNvPr id="13" name="Rettangolo arrotondato 12"/>
          <p:cNvSpPr/>
          <p:nvPr/>
        </p:nvSpPr>
        <p:spPr>
          <a:xfrm>
            <a:off x="8564097" y="2426839"/>
            <a:ext cx="770971" cy="13786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ACCESSO</a:t>
            </a:r>
          </a:p>
        </p:txBody>
      </p:sp>
      <p:sp>
        <p:nvSpPr>
          <p:cNvPr id="14" name="Ovale 13"/>
          <p:cNvSpPr/>
          <p:nvPr/>
        </p:nvSpPr>
        <p:spPr>
          <a:xfrm>
            <a:off x="3601329" y="2119927"/>
            <a:ext cx="1328766" cy="4994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INFO DESCRITTIVE</a:t>
            </a:r>
          </a:p>
        </p:txBody>
      </p:sp>
      <p:sp>
        <p:nvSpPr>
          <p:cNvPr id="15" name="Ovale 14"/>
          <p:cNvSpPr/>
          <p:nvPr/>
        </p:nvSpPr>
        <p:spPr>
          <a:xfrm>
            <a:off x="7532782" y="1903437"/>
            <a:ext cx="1297043" cy="4994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INFO DESCRITTIVE</a:t>
            </a:r>
          </a:p>
        </p:txBody>
      </p:sp>
      <p:sp>
        <p:nvSpPr>
          <p:cNvPr id="16" name="Ovale 15"/>
          <p:cNvSpPr/>
          <p:nvPr/>
        </p:nvSpPr>
        <p:spPr>
          <a:xfrm>
            <a:off x="7768598" y="3559906"/>
            <a:ext cx="595539" cy="344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AIP</a:t>
            </a:r>
          </a:p>
        </p:txBody>
      </p:sp>
      <p:sp>
        <p:nvSpPr>
          <p:cNvPr id="17" name="Ovale 16"/>
          <p:cNvSpPr/>
          <p:nvPr/>
        </p:nvSpPr>
        <p:spPr>
          <a:xfrm>
            <a:off x="4275112" y="3430183"/>
            <a:ext cx="595539" cy="344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AIP</a:t>
            </a:r>
          </a:p>
        </p:txBody>
      </p:sp>
      <p:sp>
        <p:nvSpPr>
          <p:cNvPr id="18" name="Ovale 17"/>
          <p:cNvSpPr/>
          <p:nvPr/>
        </p:nvSpPr>
        <p:spPr>
          <a:xfrm>
            <a:off x="1511095" y="3558941"/>
            <a:ext cx="595539" cy="344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SIP</a:t>
            </a:r>
          </a:p>
        </p:txBody>
      </p:sp>
      <p:sp>
        <p:nvSpPr>
          <p:cNvPr id="19" name="Ovale 18"/>
          <p:cNvSpPr/>
          <p:nvPr/>
        </p:nvSpPr>
        <p:spPr>
          <a:xfrm>
            <a:off x="10034997" y="3629851"/>
            <a:ext cx="595539" cy="344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DIP</a:t>
            </a:r>
          </a:p>
        </p:txBody>
      </p:sp>
      <p:sp>
        <p:nvSpPr>
          <p:cNvPr id="24" name="Ovale 23"/>
          <p:cNvSpPr/>
          <p:nvPr/>
        </p:nvSpPr>
        <p:spPr>
          <a:xfrm>
            <a:off x="9920377" y="2615066"/>
            <a:ext cx="1617194" cy="9777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UTENTI</a:t>
            </a:r>
          </a:p>
        </p:txBody>
      </p:sp>
      <p:sp>
        <p:nvSpPr>
          <p:cNvPr id="27" name="Ovale 26"/>
          <p:cNvSpPr/>
          <p:nvPr/>
        </p:nvSpPr>
        <p:spPr>
          <a:xfrm>
            <a:off x="7859340" y="5799601"/>
            <a:ext cx="2237159" cy="8796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AUTORITA’ DI VIGILANZA</a:t>
            </a:r>
          </a:p>
        </p:txBody>
      </p:sp>
      <p:cxnSp>
        <p:nvCxnSpPr>
          <p:cNvPr id="31" name="Connettore 2 30"/>
          <p:cNvCxnSpPr>
            <a:stCxn id="42" idx="6"/>
            <a:endCxn id="12" idx="1"/>
          </p:cNvCxnSpPr>
          <p:nvPr/>
        </p:nvCxnSpPr>
        <p:spPr>
          <a:xfrm flipV="1">
            <a:off x="2302611" y="3018695"/>
            <a:ext cx="635191" cy="5311"/>
          </a:xfrm>
          <a:prstGeom prst="straightConnector1">
            <a:avLst/>
          </a:prstGeom>
          <a:ln w="127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>
            <a:off x="1229456" y="924953"/>
            <a:ext cx="1708346" cy="1971139"/>
          </a:xfrm>
          <a:prstGeom prst="straightConnector1">
            <a:avLst/>
          </a:prstGeom>
          <a:ln w="127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endCxn id="10" idx="1"/>
          </p:cNvCxnSpPr>
          <p:nvPr/>
        </p:nvCxnSpPr>
        <p:spPr>
          <a:xfrm flipV="1">
            <a:off x="4586067" y="2386821"/>
            <a:ext cx="1589069" cy="509271"/>
          </a:xfrm>
          <a:prstGeom prst="straightConnector1">
            <a:avLst/>
          </a:prstGeom>
          <a:ln w="127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>
            <a:off x="4586067" y="3146974"/>
            <a:ext cx="897989" cy="503595"/>
          </a:xfrm>
          <a:prstGeom prst="straightConnector1">
            <a:avLst/>
          </a:prstGeom>
          <a:ln w="127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10" idx="3"/>
          </p:cNvCxnSpPr>
          <p:nvPr/>
        </p:nvCxnSpPr>
        <p:spPr>
          <a:xfrm>
            <a:off x="7384958" y="2386821"/>
            <a:ext cx="1179140" cy="272758"/>
          </a:xfrm>
          <a:prstGeom prst="straightConnector1">
            <a:avLst/>
          </a:prstGeom>
          <a:ln w="127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11" idx="3"/>
          </p:cNvCxnSpPr>
          <p:nvPr/>
        </p:nvCxnSpPr>
        <p:spPr>
          <a:xfrm flipV="1">
            <a:off x="6780046" y="3307061"/>
            <a:ext cx="1784052" cy="343509"/>
          </a:xfrm>
          <a:prstGeom prst="straightConnector1">
            <a:avLst/>
          </a:prstGeom>
          <a:ln w="127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3601329" y="3255501"/>
            <a:ext cx="0" cy="115590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1 45"/>
          <p:cNvCxnSpPr/>
          <p:nvPr/>
        </p:nvCxnSpPr>
        <p:spPr>
          <a:xfrm>
            <a:off x="5047519" y="1628338"/>
            <a:ext cx="0" cy="2783063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/>
          <p:nvPr/>
        </p:nvCxnSpPr>
        <p:spPr>
          <a:xfrm>
            <a:off x="7061004" y="2781888"/>
            <a:ext cx="12896" cy="1628187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6172200" y="4045638"/>
            <a:ext cx="9525" cy="36341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8829825" y="3833451"/>
            <a:ext cx="730" cy="57795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/>
          <p:cNvSpPr/>
          <p:nvPr/>
        </p:nvSpPr>
        <p:spPr>
          <a:xfrm>
            <a:off x="5093181" y="5044844"/>
            <a:ext cx="2290691" cy="97770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ENTE CONSERVATORE</a:t>
            </a:r>
          </a:p>
        </p:txBody>
      </p:sp>
      <p:sp>
        <p:nvSpPr>
          <p:cNvPr id="42" name="Ovale 41"/>
          <p:cNvSpPr/>
          <p:nvPr/>
        </p:nvSpPr>
        <p:spPr>
          <a:xfrm>
            <a:off x="592750" y="2535153"/>
            <a:ext cx="1709861" cy="9777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PRODUTTORI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592749" y="137160"/>
            <a:ext cx="1552862" cy="7877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ALTRI SISTEMI DI CONSERVAZIONE</a:t>
            </a:r>
          </a:p>
        </p:txBody>
      </p:sp>
      <p:cxnSp>
        <p:nvCxnSpPr>
          <p:cNvPr id="45" name="Connettore 2 44"/>
          <p:cNvCxnSpPr/>
          <p:nvPr/>
        </p:nvCxnSpPr>
        <p:spPr>
          <a:xfrm flipV="1">
            <a:off x="9272313" y="922606"/>
            <a:ext cx="1499891" cy="1504233"/>
          </a:xfrm>
          <a:prstGeom prst="straightConnector1">
            <a:avLst/>
          </a:prstGeom>
          <a:ln w="127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nettore 2 72"/>
          <p:cNvCxnSpPr>
            <a:stCxn id="13" idx="3"/>
            <a:endCxn id="24" idx="2"/>
          </p:cNvCxnSpPr>
          <p:nvPr/>
        </p:nvCxnSpPr>
        <p:spPr>
          <a:xfrm flipV="1">
            <a:off x="9335068" y="3103919"/>
            <a:ext cx="585309" cy="12237"/>
          </a:xfrm>
          <a:prstGeom prst="straightConnector1">
            <a:avLst/>
          </a:prstGeom>
          <a:ln w="127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nettore 4 84"/>
          <p:cNvCxnSpPr>
            <a:stCxn id="42" idx="4"/>
            <a:endCxn id="38" idx="2"/>
          </p:cNvCxnSpPr>
          <p:nvPr/>
        </p:nvCxnSpPr>
        <p:spPr>
          <a:xfrm rot="16200000" flipH="1">
            <a:off x="2260012" y="2700527"/>
            <a:ext cx="2020839" cy="364550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47"/>
          <p:cNvCxnSpPr>
            <a:stCxn id="43" idx="1"/>
            <a:endCxn id="42" idx="2"/>
          </p:cNvCxnSpPr>
          <p:nvPr/>
        </p:nvCxnSpPr>
        <p:spPr>
          <a:xfrm rot="10800000" flipH="1" flipV="1">
            <a:off x="592748" y="531056"/>
            <a:ext cx="1" cy="2492949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4 51"/>
          <p:cNvCxnSpPr>
            <a:stCxn id="59" idx="3"/>
          </p:cNvCxnSpPr>
          <p:nvPr/>
        </p:nvCxnSpPr>
        <p:spPr>
          <a:xfrm>
            <a:off x="11500134" y="525201"/>
            <a:ext cx="64332" cy="2578718"/>
          </a:xfrm>
          <a:prstGeom prst="bentConnector3">
            <a:avLst>
              <a:gd name="adj1" fmla="val 455344"/>
            </a:avLst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1 65"/>
          <p:cNvCxnSpPr/>
          <p:nvPr/>
        </p:nvCxnSpPr>
        <p:spPr>
          <a:xfrm flipH="1">
            <a:off x="1143375" y="6412534"/>
            <a:ext cx="623564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1003892" y="6100991"/>
            <a:ext cx="2597438" cy="6001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100" dirty="0"/>
              <a:t>	Flussi Principali di Dati</a:t>
            </a:r>
          </a:p>
          <a:p>
            <a:r>
              <a:rPr lang="it-IT" sz="1100" dirty="0"/>
              <a:t>	Relazioni tra Sottosistemi</a:t>
            </a:r>
          </a:p>
          <a:p>
            <a:r>
              <a:rPr lang="it-IT" sz="1100" dirty="0"/>
              <a:t>	Relazioni tra Enti</a:t>
            </a:r>
          </a:p>
        </p:txBody>
      </p:sp>
      <p:cxnSp>
        <p:nvCxnSpPr>
          <p:cNvPr id="67" name="Connettore 4 66"/>
          <p:cNvCxnSpPr>
            <a:stCxn id="38" idx="6"/>
          </p:cNvCxnSpPr>
          <p:nvPr/>
        </p:nvCxnSpPr>
        <p:spPr>
          <a:xfrm flipV="1">
            <a:off x="7383872" y="3592771"/>
            <a:ext cx="3524402" cy="194092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38" idx="4"/>
            <a:endCxn id="27" idx="2"/>
          </p:cNvCxnSpPr>
          <p:nvPr/>
        </p:nvCxnSpPr>
        <p:spPr>
          <a:xfrm rot="16200000" flipH="1">
            <a:off x="6940499" y="5320576"/>
            <a:ext cx="216869" cy="1620813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1 54"/>
          <p:cNvCxnSpPr/>
          <p:nvPr/>
        </p:nvCxnSpPr>
        <p:spPr>
          <a:xfrm flipH="1">
            <a:off x="1130675" y="6585104"/>
            <a:ext cx="62356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/>
          <p:cNvCxnSpPr/>
          <p:nvPr/>
        </p:nvCxnSpPr>
        <p:spPr>
          <a:xfrm flipH="1">
            <a:off x="1143375" y="6222034"/>
            <a:ext cx="623564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ttangolo 58"/>
          <p:cNvSpPr/>
          <p:nvPr/>
        </p:nvSpPr>
        <p:spPr>
          <a:xfrm>
            <a:off x="9947272" y="131304"/>
            <a:ext cx="1552862" cy="7877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ALTRI SISTEMI DI CONSERVAZIONE</a:t>
            </a:r>
          </a:p>
        </p:txBody>
      </p:sp>
    </p:spTree>
    <p:extLst>
      <p:ext uri="{BB962C8B-B14F-4D97-AF65-F5344CB8AC3E}">
        <p14:creationId xmlns:p14="http://schemas.microsoft.com/office/powerpoint/2010/main" val="234601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90A416-7888-4C93-8A11-8989823704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5ebc7-7799-4f4d-b024-566756c4de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57EC69-46F3-4F4E-A300-2E5F249C36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76ACE5-1B8B-4F70-B8BD-1D4C86195B22}">
  <ds:schemaRefs>
    <ds:schemaRef ds:uri="http://purl.org/dc/terms/"/>
    <ds:schemaRef ds:uri="http://schemas.microsoft.com/office/2006/documentManagement/types"/>
    <ds:schemaRef ds:uri="def5ebc7-7799-4f4d-b024-566756c4de05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studiolo</dc:creator>
  <cp:lastModifiedBy>Giovanni Galazzini</cp:lastModifiedBy>
  <cp:revision>29</cp:revision>
  <dcterms:created xsi:type="dcterms:W3CDTF">2013-11-26T18:02:30Z</dcterms:created>
  <dcterms:modified xsi:type="dcterms:W3CDTF">2018-07-24T16:19:50Z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