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98A91-D54B-48FC-B647-28C677C6071B}" v="311" dt="2018-07-23T17:52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72" y="5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018ABE32-FB68-4594-9DC6-A63454A1E928}"/>
    <pc:docChg chg="undo custSel delSld modSld modMainMaster">
      <pc:chgData name="Giovanni Galazzini" userId="2dd3a47a2723b683" providerId="LiveId" clId="{018ABE32-FB68-4594-9DC6-A63454A1E928}" dt="2018-06-27T14:46:59.517" v="1923" actId="1076"/>
      <pc:docMkLst>
        <pc:docMk/>
      </pc:docMkLst>
      <pc:sldChg chg="addSp delSp modSp">
        <pc:chgData name="Giovanni Galazzini" userId="2dd3a47a2723b683" providerId="LiveId" clId="{018ABE32-FB68-4594-9DC6-A63454A1E928}" dt="2018-06-27T14:46:59.517" v="1923" actId="1076"/>
        <pc:sldMkLst>
          <pc:docMk/>
          <pc:sldMk cId="3382618237" sldId="271"/>
        </pc:sldMkLst>
        <pc:spChg chg="mod">
          <ac:chgData name="Giovanni Galazzini" userId="2dd3a47a2723b683" providerId="LiveId" clId="{018ABE32-FB68-4594-9DC6-A63454A1E928}" dt="2018-06-27T14:46:59.517" v="1923" actId="1076"/>
          <ac:spMkLst>
            <pc:docMk/>
            <pc:sldMk cId="3382618237" sldId="271"/>
            <ac:spMk id="2" creationId="{C05473DE-AE51-4CD0-A876-9552BD6DE6E4}"/>
          </ac:spMkLst>
        </pc:spChg>
        <pc:spChg chg="del">
          <ac:chgData name="Giovanni Galazzini" userId="2dd3a47a2723b683" providerId="LiveId" clId="{018ABE32-FB68-4594-9DC6-A63454A1E928}" dt="2018-06-13T14:35:51.666" v="618" actId="478"/>
          <ac:spMkLst>
            <pc:docMk/>
            <pc:sldMk cId="3382618237" sldId="271"/>
            <ac:spMk id="4" creationId="{66D73216-0065-49E7-A499-7EAF875F5FEA}"/>
          </ac:spMkLst>
        </pc:spChg>
        <pc:spChg chg="add mod">
          <ac:chgData name="Giovanni Galazzini" userId="2dd3a47a2723b683" providerId="LiveId" clId="{018ABE32-FB68-4594-9DC6-A63454A1E928}" dt="2018-06-13T14:53:21.970" v="979" actId="20577"/>
          <ac:spMkLst>
            <pc:docMk/>
            <pc:sldMk cId="3382618237" sldId="271"/>
            <ac:spMk id="7" creationId="{36B9ED8D-65AD-453F-B2D7-B6F6CB6D7651}"/>
          </ac:spMkLst>
        </pc:spChg>
        <pc:spChg chg="mod">
          <ac:chgData name="Giovanni Galazzini" userId="2dd3a47a2723b683" providerId="LiveId" clId="{018ABE32-FB68-4594-9DC6-A63454A1E928}" dt="2018-06-13T14:52:42.269" v="952" actId="1038"/>
          <ac:spMkLst>
            <pc:docMk/>
            <pc:sldMk cId="3382618237" sldId="271"/>
            <ac:spMk id="15" creationId="{33258F6E-2848-4E5F-8AA8-F726C95C8BAD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16" creationId="{D6D48F06-CAD5-4A54-BAD4-BB156D1F69D5}"/>
          </ac:spMkLst>
        </pc:spChg>
        <pc:spChg chg="mod">
          <ac:chgData name="Giovanni Galazzini" userId="2dd3a47a2723b683" providerId="LiveId" clId="{018ABE32-FB68-4594-9DC6-A63454A1E928}" dt="2018-06-13T14:41:12.360" v="758" actId="207"/>
          <ac:spMkLst>
            <pc:docMk/>
            <pc:sldMk cId="3382618237" sldId="271"/>
            <ac:spMk id="17" creationId="{81C68810-74BF-4574-B0DF-D3460EA420F4}"/>
          </ac:spMkLst>
        </pc:spChg>
        <pc:spChg chg="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18" creationId="{4A5A5825-0DE0-49DD-A37D-A12875ADFA10}"/>
          </ac:spMkLst>
        </pc:spChg>
        <pc:spChg chg="add 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19" creationId="{FBD91BAC-2A2D-4DE6-85C0-B4542438ECDA}"/>
          </ac:spMkLst>
        </pc:spChg>
        <pc:spChg chg="del mod">
          <ac:chgData name="Giovanni Galazzini" userId="2dd3a47a2723b683" providerId="LiveId" clId="{018ABE32-FB68-4594-9DC6-A63454A1E928}" dt="2018-06-13T14:31:21.780" v="506" actId="478"/>
          <ac:spMkLst>
            <pc:docMk/>
            <pc:sldMk cId="3382618237" sldId="271"/>
            <ac:spMk id="20" creationId="{DE2AF577-CA5C-47A7-B3D4-C5962BBF1BBF}"/>
          </ac:spMkLst>
        </pc:spChg>
        <pc:spChg chg="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21" creationId="{1A4C0595-764F-43A9-B0BA-E3D38C741560}"/>
          </ac:spMkLst>
        </pc:spChg>
        <pc:spChg chg="mod">
          <ac:chgData name="Giovanni Galazzini" userId="2dd3a47a2723b683" providerId="LiveId" clId="{018ABE32-FB68-4594-9DC6-A63454A1E928}" dt="2018-06-13T14:53:00.029" v="974" actId="1037"/>
          <ac:spMkLst>
            <pc:docMk/>
            <pc:sldMk cId="3382618237" sldId="271"/>
            <ac:spMk id="22" creationId="{C2F90594-0AEF-4FF9-957A-7E4B239D5081}"/>
          </ac:spMkLst>
        </pc:spChg>
        <pc:spChg chg="mod">
          <ac:chgData name="Giovanni Galazzini" userId="2dd3a47a2723b683" providerId="LiveId" clId="{018ABE32-FB68-4594-9DC6-A63454A1E928}" dt="2018-06-13T14:52:54.229" v="973" actId="1037"/>
          <ac:spMkLst>
            <pc:docMk/>
            <pc:sldMk cId="3382618237" sldId="271"/>
            <ac:spMk id="23" creationId="{AEEF72E3-4863-4908-BAD7-5DBA3C0C04EE}"/>
          </ac:spMkLst>
        </pc:spChg>
        <pc:spChg chg="del mod">
          <ac:chgData name="Giovanni Galazzini" userId="2dd3a47a2723b683" providerId="LiveId" clId="{018ABE32-FB68-4594-9DC6-A63454A1E928}" dt="2018-06-13T14:44:21.213" v="816" actId="478"/>
          <ac:spMkLst>
            <pc:docMk/>
            <pc:sldMk cId="3382618237" sldId="271"/>
            <ac:spMk id="24" creationId="{CA4F0600-66A3-490E-AFA9-749801711794}"/>
          </ac:spMkLst>
        </pc:spChg>
        <pc:spChg chg="mod">
          <ac:chgData name="Giovanni Galazzini" userId="2dd3a47a2723b683" providerId="LiveId" clId="{018ABE32-FB68-4594-9DC6-A63454A1E928}" dt="2018-06-13T14:52:29.748" v="923" actId="1038"/>
          <ac:spMkLst>
            <pc:docMk/>
            <pc:sldMk cId="3382618237" sldId="271"/>
            <ac:spMk id="25" creationId="{C6248A59-A867-4016-8DC7-5AB000091A36}"/>
          </ac:spMkLst>
        </pc:spChg>
        <pc:spChg chg="del">
          <ac:chgData name="Giovanni Galazzini" userId="2dd3a47a2723b683" providerId="LiveId" clId="{018ABE32-FB68-4594-9DC6-A63454A1E928}" dt="2018-06-13T14:24:18.865" v="239" actId="478"/>
          <ac:spMkLst>
            <pc:docMk/>
            <pc:sldMk cId="3382618237" sldId="271"/>
            <ac:spMk id="26" creationId="{261D104A-BE23-45FE-950B-255685D8FC99}"/>
          </ac:spMkLst>
        </pc:spChg>
        <pc:spChg chg="mod">
          <ac:chgData name="Giovanni Galazzini" userId="2dd3a47a2723b683" providerId="LiveId" clId="{018ABE32-FB68-4594-9DC6-A63454A1E928}" dt="2018-06-13T14:52:54.229" v="973" actId="1037"/>
          <ac:spMkLst>
            <pc:docMk/>
            <pc:sldMk cId="3382618237" sldId="271"/>
            <ac:spMk id="27" creationId="{2B586155-1ADF-4E2D-B7DD-DEB15FEE0AF3}"/>
          </ac:spMkLst>
        </pc:spChg>
        <pc:spChg chg="del mod">
          <ac:chgData name="Giovanni Galazzini" userId="2dd3a47a2723b683" providerId="LiveId" clId="{018ABE32-FB68-4594-9DC6-A63454A1E928}" dt="2018-06-13T14:44:21.213" v="816" actId="478"/>
          <ac:spMkLst>
            <pc:docMk/>
            <pc:sldMk cId="3382618237" sldId="271"/>
            <ac:spMk id="28" creationId="{836E6AB7-D329-4622-9C3B-EEDF28F17E92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29" creationId="{6ADD6862-0B46-47C0-A04E-0890642F7AC5}"/>
          </ac:spMkLst>
        </pc:spChg>
        <pc:spChg chg="del">
          <ac:chgData name="Giovanni Galazzini" userId="2dd3a47a2723b683" providerId="LiveId" clId="{018ABE32-FB68-4594-9DC6-A63454A1E928}" dt="2018-06-13T14:24:18.865" v="239" actId="478"/>
          <ac:spMkLst>
            <pc:docMk/>
            <pc:sldMk cId="3382618237" sldId="271"/>
            <ac:spMk id="30" creationId="{C9ED1A26-B8E5-4CD3-A002-BDECE155C3B9}"/>
          </ac:spMkLst>
        </pc:spChg>
        <pc:spChg chg="mod">
          <ac:chgData name="Giovanni Galazzini" userId="2dd3a47a2723b683" providerId="LiveId" clId="{018ABE32-FB68-4594-9DC6-A63454A1E928}" dt="2018-06-13T14:55:08.599" v="1070" actId="1035"/>
          <ac:spMkLst>
            <pc:docMk/>
            <pc:sldMk cId="3382618237" sldId="271"/>
            <ac:spMk id="31" creationId="{E37DF310-F7B8-455F-BD35-1275B1AAB576}"/>
          </ac:spMkLst>
        </pc:spChg>
        <pc:spChg chg="add del mod">
          <ac:chgData name="Giovanni Galazzini" userId="2dd3a47a2723b683" providerId="LiveId" clId="{018ABE32-FB68-4594-9DC6-A63454A1E928}" dt="2018-06-13T14:56:01.091" v="1072" actId="478"/>
          <ac:spMkLst>
            <pc:docMk/>
            <pc:sldMk cId="3382618237" sldId="271"/>
            <ac:spMk id="38" creationId="{79EA4B78-7FF7-4AAE-AD6D-F7094FB8B263}"/>
          </ac:spMkLst>
        </pc:spChg>
        <pc:spChg chg="add del mod">
          <ac:chgData name="Giovanni Galazzini" userId="2dd3a47a2723b683" providerId="LiveId" clId="{018ABE32-FB68-4594-9DC6-A63454A1E928}" dt="2018-06-13T14:56:30.371" v="1075" actId="478"/>
          <ac:spMkLst>
            <pc:docMk/>
            <pc:sldMk cId="3382618237" sldId="271"/>
            <ac:spMk id="40" creationId="{49BCE17B-99D3-4010-B327-D6D5F095AA23}"/>
          </ac:spMkLst>
        </pc:spChg>
        <pc:spChg chg="add mod">
          <ac:chgData name="Giovanni Galazzini" userId="2dd3a47a2723b683" providerId="LiveId" clId="{018ABE32-FB68-4594-9DC6-A63454A1E928}" dt="2018-06-13T14:53:43.256" v="1004" actId="1037"/>
          <ac:spMkLst>
            <pc:docMk/>
            <pc:sldMk cId="3382618237" sldId="271"/>
            <ac:spMk id="42" creationId="{0C9FF821-836F-492B-80F5-937DA4D41C99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4" creationId="{3253FCFC-4E8A-4131-A0DE-3CE173221BCE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5" creationId="{F6C9254E-7BEC-4DD8-B353-EC5A1B03086B}"/>
          </ac:spMkLst>
        </pc:spChg>
        <pc:spChg chg="add mod">
          <ac:chgData name="Giovanni Galazzini" userId="2dd3a47a2723b683" providerId="LiveId" clId="{018ABE32-FB68-4594-9DC6-A63454A1E928}" dt="2018-06-13T15:00:06.627" v="1118" actId="1036"/>
          <ac:spMkLst>
            <pc:docMk/>
            <pc:sldMk cId="3382618237" sldId="271"/>
            <ac:spMk id="46" creationId="{0215D99E-592A-4AB7-85DE-20FF7284459D}"/>
          </ac:spMkLst>
        </pc:spChg>
        <pc:spChg chg="add mod">
          <ac:chgData name="Giovanni Galazzini" userId="2dd3a47a2723b683" providerId="LiveId" clId="{018ABE32-FB68-4594-9DC6-A63454A1E928}" dt="2018-06-13T15:01:12.026" v="1163" actId="1036"/>
          <ac:spMkLst>
            <pc:docMk/>
            <pc:sldMk cId="3382618237" sldId="271"/>
            <ac:spMk id="58" creationId="{EC8988FC-AEC0-4B22-9A59-6B5746E1A625}"/>
          </ac:spMkLst>
        </pc:spChg>
        <pc:spChg chg="add mod">
          <ac:chgData name="Giovanni Galazzini" userId="2dd3a47a2723b683" providerId="LiveId" clId="{018ABE32-FB68-4594-9DC6-A63454A1E928}" dt="2018-06-13T15:01:34.720" v="1181" actId="1036"/>
          <ac:spMkLst>
            <pc:docMk/>
            <pc:sldMk cId="3382618237" sldId="271"/>
            <ac:spMk id="59" creationId="{40F58C40-53D0-43DD-9682-95FD0BB9BA22}"/>
          </ac:spMkLst>
        </pc:spChg>
        <pc:cxnChg chg="mod">
          <ac:chgData name="Giovanni Galazzini" userId="2dd3a47a2723b683" providerId="LiveId" clId="{018ABE32-FB68-4594-9DC6-A63454A1E928}" dt="2018-06-13T14:53:00.029" v="974" actId="1037"/>
          <ac:cxnSpMkLst>
            <pc:docMk/>
            <pc:sldMk cId="3382618237" sldId="271"/>
            <ac:cxnSpMk id="9" creationId="{59F8EEDF-8A57-4065-B7BA-6B2D707E1F4A}"/>
          </ac:cxnSpMkLst>
        </pc:cxnChg>
        <pc:cxnChg chg="add mod">
          <ac:chgData name="Giovanni Galazzini" userId="2dd3a47a2723b683" providerId="LiveId" clId="{018ABE32-FB68-4594-9DC6-A63454A1E928}" dt="2018-06-13T14:53:49.930" v="1016" actId="1037"/>
          <ac:cxnSpMkLst>
            <pc:docMk/>
            <pc:sldMk cId="3382618237" sldId="271"/>
            <ac:cxnSpMk id="12" creationId="{E6484E2F-AB6D-47D0-A10F-093C4A75B938}"/>
          </ac:cxnSpMkLst>
        </pc:cxnChg>
        <pc:cxnChg chg="mod">
          <ac:chgData name="Giovanni Galazzini" userId="2dd3a47a2723b683" providerId="LiveId" clId="{018ABE32-FB68-4594-9DC6-A63454A1E928}" dt="2018-06-13T14:53:00.029" v="974" actId="1037"/>
          <ac:cxnSpMkLst>
            <pc:docMk/>
            <pc:sldMk cId="3382618237" sldId="271"/>
            <ac:cxnSpMk id="32" creationId="{0A4EF8F2-E67D-4E94-B14C-3498C889DCBA}"/>
          </ac:cxnSpMkLst>
        </pc:cxnChg>
        <pc:cxnChg chg="mod">
          <ac:chgData name="Giovanni Galazzini" userId="2dd3a47a2723b683" providerId="LiveId" clId="{018ABE32-FB68-4594-9DC6-A63454A1E928}" dt="2018-06-13T14:52:54.229" v="973" actId="1037"/>
          <ac:cxnSpMkLst>
            <pc:docMk/>
            <pc:sldMk cId="3382618237" sldId="271"/>
            <ac:cxnSpMk id="34" creationId="{4B3B25E3-39E8-49E1-9717-12C137D7E240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37" creationId="{05AA255C-11CE-4235-B135-66F354C37B36}"/>
          </ac:cxnSpMkLst>
        </pc:cxnChg>
        <pc:cxnChg chg="del mod">
          <ac:chgData name="Giovanni Galazzini" userId="2dd3a47a2723b683" providerId="LiveId" clId="{018ABE32-FB68-4594-9DC6-A63454A1E928}" dt="2018-06-13T14:44:24.751" v="817" actId="478"/>
          <ac:cxnSpMkLst>
            <pc:docMk/>
            <pc:sldMk cId="3382618237" sldId="271"/>
            <ac:cxnSpMk id="39" creationId="{AF5C6FAB-4DA8-4F71-B0C9-9FB7E664C8F3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41" creationId="{A643A31C-89D0-4666-B37A-4A7C610EA104}"/>
          </ac:cxnSpMkLst>
        </pc:cxnChg>
        <pc:cxnChg chg="del mod">
          <ac:chgData name="Giovanni Galazzini" userId="2dd3a47a2723b683" providerId="LiveId" clId="{018ABE32-FB68-4594-9DC6-A63454A1E928}" dt="2018-06-13T14:24:22.174" v="240" actId="478"/>
          <ac:cxnSpMkLst>
            <pc:docMk/>
            <pc:sldMk cId="3382618237" sldId="271"/>
            <ac:cxnSpMk id="43" creationId="{9A12F829-3E16-47FB-B82F-DEC044CFB035}"/>
          </ac:cxnSpMkLst>
        </pc:cxnChg>
        <pc:cxnChg chg="mod">
          <ac:chgData name="Giovanni Galazzini" userId="2dd3a47a2723b683" providerId="LiveId" clId="{018ABE32-FB68-4594-9DC6-A63454A1E928}" dt="2018-06-13T14:52:42.269" v="952" actId="1038"/>
          <ac:cxnSpMkLst>
            <pc:docMk/>
            <pc:sldMk cId="3382618237" sldId="271"/>
            <ac:cxnSpMk id="47" creationId="{97624A81-BFE2-4AB2-BCD7-922EC6036A7E}"/>
          </ac:cxnSpMkLst>
        </pc:cxnChg>
        <pc:cxnChg chg="add del mod">
          <ac:chgData name="Giovanni Galazzini" userId="2dd3a47a2723b683" providerId="LiveId" clId="{018ABE32-FB68-4594-9DC6-A63454A1E928}" dt="2018-06-13T14:36:17.563" v="622" actId="478"/>
          <ac:cxnSpMkLst>
            <pc:docMk/>
            <pc:sldMk cId="3382618237" sldId="271"/>
            <ac:cxnSpMk id="48" creationId="{FC879DAF-1B9F-4FDE-8EBE-D28248A280D4}"/>
          </ac:cxnSpMkLst>
        </pc:cxnChg>
        <pc:cxnChg chg="mod">
          <ac:chgData name="Giovanni Galazzini" userId="2dd3a47a2723b683" providerId="LiveId" clId="{018ABE32-FB68-4594-9DC6-A63454A1E928}" dt="2018-06-13T14:44:37.303" v="818" actId="14100"/>
          <ac:cxnSpMkLst>
            <pc:docMk/>
            <pc:sldMk cId="3382618237" sldId="271"/>
            <ac:cxnSpMk id="49" creationId="{C71973FF-ABCD-4959-9123-0B7BE0FAE36E}"/>
          </ac:cxnSpMkLst>
        </pc:cxnChg>
        <pc:cxnChg chg="add mod ord">
          <ac:chgData name="Giovanni Galazzini" userId="2dd3a47a2723b683" providerId="LiveId" clId="{018ABE32-FB68-4594-9DC6-A63454A1E928}" dt="2018-06-13T15:00:06.627" v="1118" actId="1036"/>
          <ac:cxnSpMkLst>
            <pc:docMk/>
            <pc:sldMk cId="3382618237" sldId="271"/>
            <ac:cxnSpMk id="50" creationId="{5C1F5571-37B5-40FF-B882-23D6FA6755A3}"/>
          </ac:cxnSpMkLst>
        </pc:cxnChg>
        <pc:cxnChg chg="mod">
          <ac:chgData name="Giovanni Galazzini" userId="2dd3a47a2723b683" providerId="LiveId" clId="{018ABE32-FB68-4594-9DC6-A63454A1E928}" dt="2018-06-13T14:52:29.748" v="923" actId="1038"/>
          <ac:cxnSpMkLst>
            <pc:docMk/>
            <pc:sldMk cId="3382618237" sldId="271"/>
            <ac:cxnSpMk id="51" creationId="{2E38F330-84E1-4DFD-A1E8-9F0D26773648}"/>
          </ac:cxnSpMkLst>
        </pc:cxnChg>
        <pc:cxnChg chg="del mod">
          <ac:chgData name="Giovanni Galazzini" userId="2dd3a47a2723b683" providerId="LiveId" clId="{018ABE32-FB68-4594-9DC6-A63454A1E928}" dt="2018-06-13T14:24:25.455" v="241" actId="478"/>
          <ac:cxnSpMkLst>
            <pc:docMk/>
            <pc:sldMk cId="3382618237" sldId="271"/>
            <ac:cxnSpMk id="53" creationId="{70613416-F1B1-411C-B230-5E5957D57AA4}"/>
          </ac:cxnSpMkLst>
        </pc:cxnChg>
        <pc:cxnChg chg="add del mod">
          <ac:chgData name="Giovanni Galazzini" userId="2dd3a47a2723b683" providerId="LiveId" clId="{018ABE32-FB68-4594-9DC6-A63454A1E928}" dt="2018-06-13T14:57:18.833" v="1084" actId="478"/>
          <ac:cxnSpMkLst>
            <pc:docMk/>
            <pc:sldMk cId="3382618237" sldId="271"/>
            <ac:cxnSpMk id="54" creationId="{7BE634F8-65A6-495B-8D1E-2C3D98A3F2B1}"/>
          </ac:cxnSpMkLst>
        </pc:cxnChg>
        <pc:cxnChg chg="mod">
          <ac:chgData name="Giovanni Galazzini" userId="2dd3a47a2723b683" providerId="LiveId" clId="{018ABE32-FB68-4594-9DC6-A63454A1E928}" dt="2018-06-13T14:55:08.599" v="1070" actId="1035"/>
          <ac:cxnSpMkLst>
            <pc:docMk/>
            <pc:sldMk cId="3382618237" sldId="271"/>
            <ac:cxnSpMk id="55" creationId="{1AB7997B-249E-4FC2-8DE6-CCC07244BD87}"/>
          </ac:cxnSpMkLst>
        </pc:cxnChg>
      </pc:sldChg>
      <pc:sldMasterChg chg="addSp modSp">
        <pc:chgData name="Giovanni Galazzini" userId="2dd3a47a2723b683" providerId="LiveId" clId="{018ABE32-FB68-4594-9DC6-A63454A1E928}" dt="2018-06-13T14:12:27.950" v="188" actId="1035"/>
        <pc:sldMasterMkLst>
          <pc:docMk/>
          <pc:sldMasterMk cId="472726616" sldId="2147483648"/>
        </pc:sldMasterMkLst>
        <pc:picChg chg="add mod">
          <ac:chgData name="Giovanni Galazzini" userId="2dd3a47a2723b683" providerId="LiveId" clId="{018ABE32-FB68-4594-9DC6-A63454A1E928}" dt="2018-06-13T14:12:27.950" v="188" actId="1035"/>
          <ac:picMkLst>
            <pc:docMk/>
            <pc:sldMasterMk cId="472726616" sldId="2147483648"/>
            <ac:picMk id="7" creationId="{285185F6-8E45-407F-8924-E31CA7EB65B5}"/>
          </ac:picMkLst>
        </pc:picChg>
        <pc:picChg chg="add mod">
          <ac:chgData name="Giovanni Galazzini" userId="2dd3a47a2723b683" providerId="LiveId" clId="{018ABE32-FB68-4594-9DC6-A63454A1E928}" dt="2018-06-13T14:12:27.950" v="188" actId="1035"/>
          <ac:picMkLst>
            <pc:docMk/>
            <pc:sldMasterMk cId="472726616" sldId="2147483648"/>
            <ac:picMk id="8" creationId="{A295D316-5C65-4991-9B6B-5E4803CF7A30}"/>
          </ac:picMkLst>
        </pc:picChg>
      </pc:sldMasterChg>
    </pc:docChg>
  </pc:docChgLst>
  <pc:docChgLst>
    <pc:chgData name="Casagni Cristiano" userId="08f8e6e5-0b9b-4978-b3bd-c7a3b66f12ed" providerId="ADAL" clId="{A163E13C-2264-4A67-B113-8A7E4516D6D2}"/>
    <pc:docChg chg="undo custSel addSld delSld modSld">
      <pc:chgData name="Casagni Cristiano" userId="08f8e6e5-0b9b-4978-b3bd-c7a3b66f12ed" providerId="ADAL" clId="{A163E13C-2264-4A67-B113-8A7E4516D6D2}" dt="2018-06-11T14:47:38.305" v="3070" actId="14100"/>
      <pc:docMkLst>
        <pc:docMk/>
      </pc:docMkLst>
    </pc:docChg>
  </pc:docChgLst>
  <pc:docChgLst>
    <pc:chgData name="Giovanni Galazzini" userId="2dd3a47a2723b683" providerId="LiveId" clId="{10798A91-D54B-48FC-B647-28C677C6071B}"/>
    <pc:docChg chg="undo custSel delSld modSld modMainMaster">
      <pc:chgData name="Giovanni Galazzini" userId="2dd3a47a2723b683" providerId="LiveId" clId="{10798A91-D54B-48FC-B647-28C677C6071B}" dt="2018-07-23T17:52:16.183" v="309"/>
      <pc:docMkLst>
        <pc:docMk/>
      </pc:docMkLst>
      <pc:sldChg chg="del">
        <pc:chgData name="Giovanni Galazzini" userId="2dd3a47a2723b683" providerId="LiveId" clId="{10798A91-D54B-48FC-B647-28C677C6071B}" dt="2018-07-23T15:24:13.619" v="0" actId="2696"/>
        <pc:sldMkLst>
          <pc:docMk/>
          <pc:sldMk cId="4079934338" sldId="256"/>
        </pc:sldMkLst>
      </pc:sldChg>
      <pc:sldChg chg="del">
        <pc:chgData name="Giovanni Galazzini" userId="2dd3a47a2723b683" providerId="LiveId" clId="{10798A91-D54B-48FC-B647-28C677C6071B}" dt="2018-07-23T17:11:06.689" v="1" actId="2696"/>
        <pc:sldMkLst>
          <pc:docMk/>
          <pc:sldMk cId="2844707921" sldId="258"/>
        </pc:sldMkLst>
      </pc:sldChg>
      <pc:sldChg chg="del">
        <pc:chgData name="Giovanni Galazzini" userId="2dd3a47a2723b683" providerId="LiveId" clId="{10798A91-D54B-48FC-B647-28C677C6071B}" dt="2018-07-23T17:14:56.130" v="4" actId="2696"/>
        <pc:sldMkLst>
          <pc:docMk/>
          <pc:sldMk cId="1393507998" sldId="260"/>
        </pc:sldMkLst>
      </pc:sldChg>
      <pc:sldChg chg="del">
        <pc:chgData name="Giovanni Galazzini" userId="2dd3a47a2723b683" providerId="LiveId" clId="{10798A91-D54B-48FC-B647-28C677C6071B}" dt="2018-07-23T17:11:35.230" v="3" actId="2696"/>
        <pc:sldMkLst>
          <pc:docMk/>
          <pc:sldMk cId="1447548392" sldId="269"/>
        </pc:sldMkLst>
      </pc:sldChg>
      <pc:sldChg chg="del">
        <pc:chgData name="Giovanni Galazzini" userId="2dd3a47a2723b683" providerId="LiveId" clId="{10798A91-D54B-48FC-B647-28C677C6071B}" dt="2018-07-23T17:11:15.548" v="2" actId="2696"/>
        <pc:sldMkLst>
          <pc:docMk/>
          <pc:sldMk cId="3177054694" sldId="270"/>
        </pc:sldMkLst>
      </pc:sldChg>
      <pc:sldChg chg="delSp modSp setBg">
        <pc:chgData name="Giovanni Galazzini" userId="2dd3a47a2723b683" providerId="LiveId" clId="{10798A91-D54B-48FC-B647-28C677C6071B}" dt="2018-07-23T17:52:16.183" v="309"/>
        <pc:sldMkLst>
          <pc:docMk/>
          <pc:sldMk cId="3382618237" sldId="271"/>
        </pc:sldMkLst>
        <pc:spChg chg="del">
          <ac:chgData name="Giovanni Galazzini" userId="2dd3a47a2723b683" providerId="LiveId" clId="{10798A91-D54B-48FC-B647-28C677C6071B}" dt="2018-07-23T17:34:34.957" v="7" actId="478"/>
          <ac:spMkLst>
            <pc:docMk/>
            <pc:sldMk cId="3382618237" sldId="271"/>
            <ac:spMk id="2" creationId="{C05473DE-AE51-4CD0-A876-9552BD6DE6E4}"/>
          </ac:spMkLst>
        </pc:spChg>
        <pc:spChg chg="mod">
          <ac:chgData name="Giovanni Galazzini" userId="2dd3a47a2723b683" providerId="LiveId" clId="{10798A91-D54B-48FC-B647-28C677C6071B}" dt="2018-07-23T17:35:07.725" v="19" actId="20577"/>
          <ac:spMkLst>
            <pc:docMk/>
            <pc:sldMk cId="3382618237" sldId="271"/>
            <ac:spMk id="7" creationId="{36B9ED8D-65AD-453F-B2D7-B6F6CB6D7651}"/>
          </ac:spMkLst>
        </pc:spChg>
        <pc:spChg chg="mod">
          <ac:chgData name="Giovanni Galazzini" userId="2dd3a47a2723b683" providerId="LiveId" clId="{10798A91-D54B-48FC-B647-28C677C6071B}" dt="2018-07-23T17:36:56.237" v="102" actId="20577"/>
          <ac:spMkLst>
            <pc:docMk/>
            <pc:sldMk cId="3382618237" sldId="271"/>
            <ac:spMk id="15" creationId="{33258F6E-2848-4E5F-8AA8-F726C95C8BAD}"/>
          </ac:spMkLst>
        </pc:spChg>
        <pc:spChg chg="mod">
          <ac:chgData name="Giovanni Galazzini" userId="2dd3a47a2723b683" providerId="LiveId" clId="{10798A91-D54B-48FC-B647-28C677C6071B}" dt="2018-07-23T17:35:54.894" v="80" actId="1035"/>
          <ac:spMkLst>
            <pc:docMk/>
            <pc:sldMk cId="3382618237" sldId="271"/>
            <ac:spMk id="16" creationId="{D6D48F06-CAD5-4A54-BAD4-BB156D1F69D5}"/>
          </ac:spMkLst>
        </pc:spChg>
        <pc:spChg chg="mod">
          <ac:chgData name="Giovanni Galazzini" userId="2dd3a47a2723b683" providerId="LiveId" clId="{10798A91-D54B-48FC-B647-28C677C6071B}" dt="2018-07-23T17:37:00.779" v="103" actId="20577"/>
          <ac:spMkLst>
            <pc:docMk/>
            <pc:sldMk cId="3382618237" sldId="271"/>
            <ac:spMk id="17" creationId="{81C68810-74BF-4574-B0DF-D3460EA420F4}"/>
          </ac:spMkLst>
        </pc:spChg>
        <pc:spChg chg="mod">
          <ac:chgData name="Giovanni Galazzini" userId="2dd3a47a2723b683" providerId="LiveId" clId="{10798A91-D54B-48FC-B647-28C677C6071B}" dt="2018-07-23T17:35:54.894" v="80" actId="1035"/>
          <ac:spMkLst>
            <pc:docMk/>
            <pc:sldMk cId="3382618237" sldId="271"/>
            <ac:spMk id="21" creationId="{1A4C0595-764F-43A9-B0BA-E3D38C741560}"/>
          </ac:spMkLst>
        </pc:spChg>
        <pc:spChg chg="mod">
          <ac:chgData name="Giovanni Galazzini" userId="2dd3a47a2723b683" providerId="LiveId" clId="{10798A91-D54B-48FC-B647-28C677C6071B}" dt="2018-07-23T17:36:18.310" v="90" actId="20577"/>
          <ac:spMkLst>
            <pc:docMk/>
            <pc:sldMk cId="3382618237" sldId="271"/>
            <ac:spMk id="22" creationId="{C2F90594-0AEF-4FF9-957A-7E4B239D5081}"/>
          </ac:spMkLst>
        </pc:spChg>
        <pc:spChg chg="mod">
          <ac:chgData name="Giovanni Galazzini" userId="2dd3a47a2723b683" providerId="LiveId" clId="{10798A91-D54B-48FC-B647-28C677C6071B}" dt="2018-07-23T17:36:48.167" v="101" actId="20577"/>
          <ac:spMkLst>
            <pc:docMk/>
            <pc:sldMk cId="3382618237" sldId="271"/>
            <ac:spMk id="23" creationId="{AEEF72E3-4863-4908-BAD7-5DBA3C0C04EE}"/>
          </ac:spMkLst>
        </pc:spChg>
        <pc:spChg chg="mod">
          <ac:chgData name="Giovanni Galazzini" userId="2dd3a47a2723b683" providerId="LiveId" clId="{10798A91-D54B-48FC-B647-28C677C6071B}" dt="2018-07-23T17:37:15.124" v="104" actId="20577"/>
          <ac:spMkLst>
            <pc:docMk/>
            <pc:sldMk cId="3382618237" sldId="271"/>
            <ac:spMk id="25" creationId="{C6248A59-A867-4016-8DC7-5AB000091A36}"/>
          </ac:spMkLst>
        </pc:spChg>
        <pc:spChg chg="mod">
          <ac:chgData name="Giovanni Galazzini" userId="2dd3a47a2723b683" providerId="LiveId" clId="{10798A91-D54B-48FC-B647-28C677C6071B}" dt="2018-07-23T17:37:39.943" v="126" actId="20577"/>
          <ac:spMkLst>
            <pc:docMk/>
            <pc:sldMk cId="3382618237" sldId="271"/>
            <ac:spMk id="27" creationId="{2B586155-1ADF-4E2D-B7DD-DEB15FEE0AF3}"/>
          </ac:spMkLst>
        </pc:spChg>
        <pc:spChg chg="mod">
          <ac:chgData name="Giovanni Galazzini" userId="2dd3a47a2723b683" providerId="LiveId" clId="{10798A91-D54B-48FC-B647-28C677C6071B}" dt="2018-07-23T17:37:23.755" v="114" actId="20577"/>
          <ac:spMkLst>
            <pc:docMk/>
            <pc:sldMk cId="3382618237" sldId="271"/>
            <ac:spMk id="29" creationId="{6ADD6862-0B46-47C0-A04E-0890642F7AC5}"/>
          </ac:spMkLst>
        </pc:spChg>
        <pc:spChg chg="mod">
          <ac:chgData name="Giovanni Galazzini" userId="2dd3a47a2723b683" providerId="LiveId" clId="{10798A91-D54B-48FC-B647-28C677C6071B}" dt="2018-07-23T17:37:54.222" v="136" actId="20577"/>
          <ac:spMkLst>
            <pc:docMk/>
            <pc:sldMk cId="3382618237" sldId="271"/>
            <ac:spMk id="31" creationId="{E37DF310-F7B8-455F-BD35-1275B1AAB576}"/>
          </ac:spMkLst>
        </pc:spChg>
        <pc:spChg chg="mod">
          <ac:chgData name="Giovanni Galazzini" userId="2dd3a47a2723b683" providerId="LiveId" clId="{10798A91-D54B-48FC-B647-28C677C6071B}" dt="2018-07-23T17:35:40.818" v="64" actId="20577"/>
          <ac:spMkLst>
            <pc:docMk/>
            <pc:sldMk cId="3382618237" sldId="271"/>
            <ac:spMk id="42" creationId="{0C9FF821-836F-492B-80F5-937DA4D41C99}"/>
          </ac:spMkLst>
        </pc:spChg>
        <pc:spChg chg="mod">
          <ac:chgData name="Giovanni Galazzini" userId="2dd3a47a2723b683" providerId="LiveId" clId="{10798A91-D54B-48FC-B647-28C677C6071B}" dt="2018-07-23T17:35:54.894" v="80" actId="1035"/>
          <ac:spMkLst>
            <pc:docMk/>
            <pc:sldMk cId="3382618237" sldId="271"/>
            <ac:spMk id="44" creationId="{3253FCFC-4E8A-4131-A0DE-3CE173221BCE}"/>
          </ac:spMkLst>
        </pc:spChg>
        <pc:spChg chg="mod">
          <ac:chgData name="Giovanni Galazzini" userId="2dd3a47a2723b683" providerId="LiveId" clId="{10798A91-D54B-48FC-B647-28C677C6071B}" dt="2018-07-23T17:35:54.894" v="80" actId="1035"/>
          <ac:spMkLst>
            <pc:docMk/>
            <pc:sldMk cId="3382618237" sldId="271"/>
            <ac:spMk id="45" creationId="{F6C9254E-7BEC-4DD8-B353-EC5A1B03086B}"/>
          </ac:spMkLst>
        </pc:spChg>
        <pc:spChg chg="mod">
          <ac:chgData name="Giovanni Galazzini" userId="2dd3a47a2723b683" providerId="LiveId" clId="{10798A91-D54B-48FC-B647-28C677C6071B}" dt="2018-07-23T17:38:06.223" v="158" actId="20577"/>
          <ac:spMkLst>
            <pc:docMk/>
            <pc:sldMk cId="3382618237" sldId="271"/>
            <ac:spMk id="46" creationId="{0215D99E-592A-4AB7-85DE-20FF7284459D}"/>
          </ac:spMkLst>
        </pc:spChg>
        <pc:spChg chg="mod">
          <ac:chgData name="Giovanni Galazzini" userId="2dd3a47a2723b683" providerId="LiveId" clId="{10798A91-D54B-48FC-B647-28C677C6071B}" dt="2018-07-23T17:36:08.351" v="89" actId="1035"/>
          <ac:spMkLst>
            <pc:docMk/>
            <pc:sldMk cId="3382618237" sldId="271"/>
            <ac:spMk id="58" creationId="{EC8988FC-AEC0-4B22-9A59-6B5746E1A625}"/>
          </ac:spMkLst>
        </pc:spChg>
        <pc:spChg chg="mod">
          <ac:chgData name="Giovanni Galazzini" userId="2dd3a47a2723b683" providerId="LiveId" clId="{10798A91-D54B-48FC-B647-28C677C6071B}" dt="2018-07-23T17:38:39.286" v="172" actId="14100"/>
          <ac:spMkLst>
            <pc:docMk/>
            <pc:sldMk cId="3382618237" sldId="271"/>
            <ac:spMk id="59" creationId="{40F58C40-53D0-43DD-9682-95FD0BB9BA22}"/>
          </ac:spMkLst>
        </pc:sp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9" creationId="{59F8EEDF-8A57-4065-B7BA-6B2D707E1F4A}"/>
          </ac:cxnSpMkLst>
        </pc:cxnChg>
        <pc:cxnChg chg="mod">
          <ac:chgData name="Giovanni Galazzini" userId="2dd3a47a2723b683" providerId="LiveId" clId="{10798A91-D54B-48FC-B647-28C677C6071B}" dt="2018-07-23T17:38:47.710" v="173" actId="14100"/>
          <ac:cxnSpMkLst>
            <pc:docMk/>
            <pc:sldMk cId="3382618237" sldId="271"/>
            <ac:cxnSpMk id="12" creationId="{E6484E2F-AB6D-47D0-A10F-093C4A75B938}"/>
          </ac:cxnSpMkLst>
        </pc:cxnChg>
        <pc:cxnChg chg="mod">
          <ac:chgData name="Giovanni Galazzini" userId="2dd3a47a2723b683" providerId="LiveId" clId="{10798A91-D54B-48FC-B647-28C677C6071B}" dt="2018-07-23T17:36:42.481" v="98" actId="14100"/>
          <ac:cxnSpMkLst>
            <pc:docMk/>
            <pc:sldMk cId="3382618237" sldId="271"/>
            <ac:cxnSpMk id="32" creationId="{0A4EF8F2-E67D-4E94-B14C-3498C889DCBA}"/>
          </ac:cxnSpMkLst>
        </pc:cxnChg>
        <pc:cxnChg chg="mod">
          <ac:chgData name="Giovanni Galazzini" userId="2dd3a47a2723b683" providerId="LiveId" clId="{10798A91-D54B-48FC-B647-28C677C6071B}" dt="2018-07-23T17:37:33.761" v="116" actId="1076"/>
          <ac:cxnSpMkLst>
            <pc:docMk/>
            <pc:sldMk cId="3382618237" sldId="271"/>
            <ac:cxnSpMk id="34" creationId="{4B3B25E3-39E8-49E1-9717-12C137D7E240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37" creationId="{05AA255C-11CE-4235-B135-66F354C37B36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41" creationId="{A643A31C-89D0-4666-B37A-4A7C610EA104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47" creationId="{97624A81-BFE2-4AB2-BCD7-922EC6036A7E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49" creationId="{C71973FF-ABCD-4959-9123-0B7BE0FAE36E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50" creationId="{5C1F5571-37B5-40FF-B882-23D6FA6755A3}"/>
          </ac:cxnSpMkLst>
        </pc:cxnChg>
        <pc:cxnChg chg="mod">
          <ac:chgData name="Giovanni Galazzini" userId="2dd3a47a2723b683" providerId="LiveId" clId="{10798A91-D54B-48FC-B647-28C677C6071B}" dt="2018-07-23T17:35:54.894" v="80" actId="1035"/>
          <ac:cxnSpMkLst>
            <pc:docMk/>
            <pc:sldMk cId="3382618237" sldId="271"/>
            <ac:cxnSpMk id="51" creationId="{2E38F330-84E1-4DFD-A1E8-9F0D26773648}"/>
          </ac:cxnSpMkLst>
        </pc:cxnChg>
        <pc:cxnChg chg="mod">
          <ac:chgData name="Giovanni Galazzini" userId="2dd3a47a2723b683" providerId="LiveId" clId="{10798A91-D54B-48FC-B647-28C677C6071B}" dt="2018-07-23T17:37:33.761" v="116" actId="1076"/>
          <ac:cxnSpMkLst>
            <pc:docMk/>
            <pc:sldMk cId="3382618237" sldId="271"/>
            <ac:cxnSpMk id="55" creationId="{1AB7997B-249E-4FC2-8DE6-CCC07244BD87}"/>
          </ac:cxnSpMkLst>
        </pc:cxnChg>
      </pc:sldChg>
      <pc:sldMasterChg chg="delSp">
        <pc:chgData name="Giovanni Galazzini" userId="2dd3a47a2723b683" providerId="LiveId" clId="{10798A91-D54B-48FC-B647-28C677C6071B}" dt="2018-07-23T17:34:09.758" v="6" actId="478"/>
        <pc:sldMasterMkLst>
          <pc:docMk/>
          <pc:sldMasterMk cId="472726616" sldId="2147483648"/>
        </pc:sldMasterMkLst>
        <pc:picChg chg="del">
          <ac:chgData name="Giovanni Galazzini" userId="2dd3a47a2723b683" providerId="LiveId" clId="{10798A91-D54B-48FC-B647-28C677C6071B}" dt="2018-07-23T17:34:07.186" v="5" actId="478"/>
          <ac:picMkLst>
            <pc:docMk/>
            <pc:sldMasterMk cId="472726616" sldId="2147483648"/>
            <ac:picMk id="7" creationId="{285185F6-8E45-407F-8924-E31CA7EB65B5}"/>
          </ac:picMkLst>
        </pc:picChg>
        <pc:picChg chg="del">
          <ac:chgData name="Giovanni Galazzini" userId="2dd3a47a2723b683" providerId="LiveId" clId="{10798A91-D54B-48FC-B647-28C677C6071B}" dt="2018-07-23T17:34:09.758" v="6" actId="478"/>
          <ac:picMkLst>
            <pc:docMk/>
            <pc:sldMasterMk cId="472726616" sldId="2147483648"/>
            <ac:picMk id="8" creationId="{A295D316-5C65-4991-9B6B-5E4803CF7A30}"/>
          </ac:picMkLst>
        </pc:picChg>
      </pc:sldMasterChg>
    </pc:docChg>
  </pc:docChgLst>
  <pc:docChgLst>
    <pc:chgData name="Casagni Cristiano" userId="08f8e6e5-0b9b-4978-b3bd-c7a3b66f12ed" providerId="ADAL" clId="{39D2CA84-09ED-42F7-8778-93FFCF957165}"/>
    <pc:docChg chg="custSel modSld">
      <pc:chgData name="Casagni Cristiano" userId="08f8e6e5-0b9b-4978-b3bd-c7a3b66f12ed" providerId="ADAL" clId="{39D2CA84-09ED-42F7-8778-93FFCF957165}" dt="2018-06-11T14:53:42.512" v="201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8C25D-8CB0-426F-84A7-54694ADE6F1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60967-973A-4B7A-BA5D-7B96628B35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10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C60967-973A-4B7A-BA5D-7B96628B356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1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810BC-00D0-4994-AA19-30ABE104C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6073C0-F4AB-4C55-A375-480CFE9F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1CE98-F276-4D96-806B-81772946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0AFB3-83BC-480F-BA0F-F703812B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9737A-9517-48A2-B8F9-4D89F1B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0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869EB-3752-4812-955C-3019F7D4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FDE290-D3AF-4D2E-B80E-F68B8589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FD616-87F3-4A12-9090-F693FDB7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7A1D6-DD5D-405E-9E6D-0EF6C818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23ECF-ED63-4DBE-B93E-475D769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39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D79F76-5A9A-4535-A86B-E6C14E9E6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CE748C-9FCF-4E96-9E0D-CCD4332A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7C9A97-7392-4DAA-973C-E52BA5E0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1DB239-8F4D-4D2B-8E23-C54D594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F1F7D4-E1CF-4AC0-87E2-E4BF80A8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3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0F1F4-9625-4722-8C5B-23195792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A69397-B9CE-4333-92D5-8E1870B9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06FB35-EDEE-40F6-986D-7F467AB8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E044A4-1741-4761-900A-94BC362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104CFC-9EB3-487B-B8DF-6583A2B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42F3D-50D7-43C6-B498-27F04F65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71FFBC-5034-4A97-8991-991C546C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9329A-1D09-4498-B00D-EE31D0B9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C0A3B0-ECFA-4D93-AAA8-A0FB1C8A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F987DA-F0E2-475E-8448-23B941F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64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22BB32-02B4-4F38-854C-23909333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55D3D-34DF-4E56-9650-529C7DF7F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CE1A09-B088-4246-8B45-63D62B298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F7D9F-79B0-420B-AA28-D2A4B9E0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E220AA-34C2-4FF9-9CCC-5903F55D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14A787-193F-4DAB-9A6D-E386DB9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55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FA466-A63C-4759-A23C-3C2068D0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5E494-2C73-410D-B57F-9757035A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41D8A0-D472-4AF2-B914-DD3D72C98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E36060-D3F3-4567-B142-C053DE61B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FCF3CB-3403-499B-9D84-864236E8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7F4BE8-802B-438F-83A4-15A2DBB6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52E48E-3F5E-491C-9FF6-933B5DB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8E8B54-E4FF-47C6-9713-F7E56013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7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84357-2158-40EC-BE6A-AD1AFA81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F49667-77DF-4319-83DC-3C3ECA37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6C09A8-BE54-4621-BCF2-EC1DB14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269822-C828-4134-82E3-BF744E0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7858032-C0EA-4B50-8447-EBEECC8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38E0D-D928-4462-83AE-C72906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1B10BC-6EE5-496E-9CAE-0B8FA643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8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8228F-7A07-4E4D-A9EC-836C1B4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388D9-88C7-46AE-BA14-12F09EBB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31D0BF-8D12-467F-896A-BDD175B3F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BD020B-1B62-430A-9D3D-A7E7665C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A7B680-BF69-4F26-85AA-078F0CDD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2A1059-128B-4260-8F66-23600805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1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2A087-D2CB-43E2-BE6A-F0351841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E44C1B-5AAC-4CC1-95BC-01A1CCA4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D3D9D1-32DB-4A74-9988-CA955BED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E1A63-E9C2-4D55-A5EE-7A28740D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B9A6F0-2399-48AE-BEA9-9D39A5A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39FE0B-4A04-4B1C-A9CC-7CBCDD4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26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1CBAAF-52DC-4AC5-A20D-1AFD7930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650660-EA5E-4E2C-92D2-6B17AB30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B604F-05B6-4AF4-B08E-EE655147B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E718-7ACC-4DE1-BABA-C909B4264CDE}" type="datetimeFigureOut">
              <a:rPr lang="it-IT" smtClean="0"/>
              <a:t>23/07/2018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BA3992-E6C2-44FA-B9F1-7513086C3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E0F680-6296-4593-ACEA-78F6CFDC9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395-2644-4C55-A1D2-0CCACBB920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72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5C1F5571-37B5-40FF-B882-23D6FA6755A3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7595585" y="3380082"/>
            <a:ext cx="3265015" cy="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1A4C0595-764F-43A9-B0BA-E3D38C741560}"/>
              </a:ext>
            </a:extLst>
          </p:cNvPr>
          <p:cNvSpPr/>
          <p:nvPr/>
        </p:nvSpPr>
        <p:spPr>
          <a:xfrm>
            <a:off x="8162674" y="1032274"/>
            <a:ext cx="2030574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Amministratore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3258F6E-2848-4E5F-8AA8-F726C95C8BAD}"/>
              </a:ext>
            </a:extLst>
          </p:cNvPr>
          <p:cNvSpPr/>
          <p:nvPr/>
        </p:nvSpPr>
        <p:spPr>
          <a:xfrm>
            <a:off x="1053538" y="3599540"/>
            <a:ext cx="1137587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6D48F06-CAD5-4A54-BAD4-BB156D1F69D5}"/>
              </a:ext>
            </a:extLst>
          </p:cNvPr>
          <p:cNvSpPr/>
          <p:nvPr/>
        </p:nvSpPr>
        <p:spPr>
          <a:xfrm>
            <a:off x="1071589" y="4998424"/>
            <a:ext cx="1092247" cy="768334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Produttori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1C68810-74BF-4574-B0DF-D3460EA420F4}"/>
              </a:ext>
            </a:extLst>
          </p:cNvPr>
          <p:cNvSpPr/>
          <p:nvPr/>
        </p:nvSpPr>
        <p:spPr>
          <a:xfrm>
            <a:off x="1603620" y="2199591"/>
            <a:ext cx="1798710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 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2F90594-0AEF-4FF9-957A-7E4B239D5081}"/>
              </a:ext>
            </a:extLst>
          </p:cNvPr>
          <p:cNvSpPr/>
          <p:nvPr/>
        </p:nvSpPr>
        <p:spPr>
          <a:xfrm>
            <a:off x="3458408" y="833757"/>
            <a:ext cx="1935131" cy="1047457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Amministratore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EEF72E3-4863-4908-BAD7-5DBA3C0C04EE}"/>
              </a:ext>
            </a:extLst>
          </p:cNvPr>
          <p:cNvSpPr/>
          <p:nvPr/>
        </p:nvSpPr>
        <p:spPr>
          <a:xfrm>
            <a:off x="5267253" y="2245352"/>
            <a:ext cx="1798710" cy="10474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 2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C6248A59-A867-4016-8DC7-5AB000091A36}"/>
              </a:ext>
            </a:extLst>
          </p:cNvPr>
          <p:cNvSpPr/>
          <p:nvPr/>
        </p:nvSpPr>
        <p:spPr>
          <a:xfrm>
            <a:off x="2783020" y="3595347"/>
            <a:ext cx="1137587" cy="10474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2B586155-1ADF-4E2D-B7DD-DEB15FEE0AF3}"/>
              </a:ext>
            </a:extLst>
          </p:cNvPr>
          <p:cNvSpPr/>
          <p:nvPr/>
        </p:nvSpPr>
        <p:spPr>
          <a:xfrm>
            <a:off x="5590778" y="3595346"/>
            <a:ext cx="1137587" cy="10474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 3 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6ADD6862-0B46-47C0-A04E-0890642F7AC5}"/>
              </a:ext>
            </a:extLst>
          </p:cNvPr>
          <p:cNvSpPr/>
          <p:nvPr/>
        </p:nvSpPr>
        <p:spPr>
          <a:xfrm>
            <a:off x="2746646" y="5005242"/>
            <a:ext cx="1213223" cy="7683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Produttori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37DF310-F7B8-455F-BD35-1275B1AAB576}"/>
              </a:ext>
            </a:extLst>
          </p:cNvPr>
          <p:cNvSpPr/>
          <p:nvPr/>
        </p:nvSpPr>
        <p:spPr>
          <a:xfrm>
            <a:off x="5613449" y="4992885"/>
            <a:ext cx="1092247" cy="7683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Produttori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59F8EEDF-8A57-4065-B7BA-6B2D707E1F4A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rot="10800000" flipV="1">
            <a:off x="2502976" y="1357485"/>
            <a:ext cx="955433" cy="842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0A4EF8F2-E67D-4E94-B14C-3498C889DCB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393539" y="1357486"/>
            <a:ext cx="773069" cy="8878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4B3B25E3-39E8-49E1-9717-12C137D7E240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rot="5400000">
            <a:off x="6011822" y="3440559"/>
            <a:ext cx="302537" cy="7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05AA255C-11CE-4235-B135-66F354C37B36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1617713" y="4646997"/>
            <a:ext cx="4619" cy="35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A643A31C-89D0-4666-B37A-4A7C610EA104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rot="16200000" flipV="1">
            <a:off x="3171317" y="4823301"/>
            <a:ext cx="362438" cy="14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a gomito 46">
            <a:extLst>
              <a:ext uri="{FF2B5EF4-FFF2-40B4-BE49-F238E27FC236}">
                <a16:creationId xmlns:a16="http://schemas.microsoft.com/office/drawing/2014/main" id="{97624A81-BFE2-4AB2-BCD7-922EC6036A7E}"/>
              </a:ext>
            </a:extLst>
          </p:cNvPr>
          <p:cNvCxnSpPr>
            <a:stCxn id="15" idx="0"/>
            <a:endCxn id="17" idx="2"/>
          </p:cNvCxnSpPr>
          <p:nvPr/>
        </p:nvCxnSpPr>
        <p:spPr>
          <a:xfrm rot="5400000" flipH="1" flipV="1">
            <a:off x="1886407" y="2982973"/>
            <a:ext cx="352492" cy="8806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C71973FF-ABCD-4959-9123-0B7BE0FAE36E}"/>
              </a:ext>
            </a:extLst>
          </p:cNvPr>
          <p:cNvCxnSpPr>
            <a:cxnSpLocks/>
            <a:endCxn id="17" idx="2"/>
          </p:cNvCxnSpPr>
          <p:nvPr/>
        </p:nvCxnSpPr>
        <p:spPr>
          <a:xfrm rot="16200000" flipV="1">
            <a:off x="2406726" y="3343297"/>
            <a:ext cx="19250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2E38F330-84E1-4DFD-A1E8-9F0D26773648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rot="16200000" flipV="1">
            <a:off x="2753246" y="2996778"/>
            <a:ext cx="348299" cy="848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1AB7997B-249E-4FC2-8DE6-CCC07244BD87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rot="16200000" flipH="1">
            <a:off x="5984531" y="4817843"/>
            <a:ext cx="35008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B9ED8D-65AD-453F-B2D7-B6F6CB6D7651}"/>
              </a:ext>
            </a:extLst>
          </p:cNvPr>
          <p:cNvSpPr txBox="1"/>
          <p:nvPr/>
        </p:nvSpPr>
        <p:spPr>
          <a:xfrm>
            <a:off x="152626" y="235086"/>
            <a:ext cx="2901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Scenario</a:t>
            </a:r>
          </a:p>
          <a:p>
            <a:r>
              <a:rPr lang="it-IT" b="1" dirty="0"/>
              <a:t>Multi</a:t>
            </a:r>
          </a:p>
          <a:p>
            <a:r>
              <a:rPr lang="it-IT" b="1" dirty="0"/>
              <a:t>Conservatore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6484E2F-AB6D-47D0-A10F-093C4A75B938}"/>
              </a:ext>
            </a:extLst>
          </p:cNvPr>
          <p:cNvCxnSpPr>
            <a:cxnSpLocks/>
          </p:cNvCxnSpPr>
          <p:nvPr/>
        </p:nvCxnSpPr>
        <p:spPr>
          <a:xfrm>
            <a:off x="7627717" y="429065"/>
            <a:ext cx="7037" cy="5877791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0C9FF821-836F-492B-80F5-937DA4D41C99}"/>
              </a:ext>
            </a:extLst>
          </p:cNvPr>
          <p:cNvSpPr txBox="1"/>
          <p:nvPr/>
        </p:nvSpPr>
        <p:spPr>
          <a:xfrm>
            <a:off x="10631588" y="239041"/>
            <a:ext cx="152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Scenario</a:t>
            </a:r>
          </a:p>
          <a:p>
            <a:r>
              <a:rPr lang="it-IT" b="1" dirty="0"/>
              <a:t>Mono</a:t>
            </a:r>
          </a:p>
          <a:p>
            <a:r>
              <a:rPr lang="it-IT" b="1" dirty="0"/>
              <a:t>Conservatore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3253FCFC-4E8A-4131-A0DE-3CE173221BCE}"/>
              </a:ext>
            </a:extLst>
          </p:cNvPr>
          <p:cNvSpPr/>
          <p:nvPr/>
        </p:nvSpPr>
        <p:spPr>
          <a:xfrm>
            <a:off x="8328739" y="2314296"/>
            <a:ext cx="1798710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Conservatore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F6C9254E-7BEC-4DD8-B353-EC5A1B03086B}"/>
              </a:ext>
            </a:extLst>
          </p:cNvPr>
          <p:cNvSpPr/>
          <p:nvPr/>
        </p:nvSpPr>
        <p:spPr>
          <a:xfrm>
            <a:off x="8659298" y="3657256"/>
            <a:ext cx="1137587" cy="10474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Gestore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0215D99E-592A-4AB7-85DE-20FF7284459D}"/>
              </a:ext>
            </a:extLst>
          </p:cNvPr>
          <p:cNvSpPr/>
          <p:nvPr/>
        </p:nvSpPr>
        <p:spPr>
          <a:xfrm>
            <a:off x="8681969" y="5012591"/>
            <a:ext cx="1092247" cy="76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Enti Produttori</a:t>
            </a:r>
          </a:p>
        </p:txBody>
      </p:sp>
      <p:sp>
        <p:nvSpPr>
          <p:cNvPr id="58" name="Parentesi quadra chiusa 57">
            <a:extLst>
              <a:ext uri="{FF2B5EF4-FFF2-40B4-BE49-F238E27FC236}">
                <a16:creationId xmlns:a16="http://schemas.microsoft.com/office/drawing/2014/main" id="{EC8988FC-AEC0-4B22-9A59-6B5746E1A625}"/>
              </a:ext>
            </a:extLst>
          </p:cNvPr>
          <p:cNvSpPr/>
          <p:nvPr/>
        </p:nvSpPr>
        <p:spPr>
          <a:xfrm rot="5400000">
            <a:off x="6136711" y="1050899"/>
            <a:ext cx="45719" cy="10466194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0F58C40-53D0-43DD-9682-95FD0BB9BA22}"/>
              </a:ext>
            </a:extLst>
          </p:cNvPr>
          <p:cNvSpPr txBox="1"/>
          <p:nvPr/>
        </p:nvSpPr>
        <p:spPr>
          <a:xfrm>
            <a:off x="4832813" y="6365630"/>
            <a:ext cx="28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            Enti Convenzionati</a:t>
            </a:r>
          </a:p>
        </p:txBody>
      </p:sp>
    </p:spTree>
    <p:extLst>
      <p:ext uri="{BB962C8B-B14F-4D97-AF65-F5344CB8AC3E}">
        <p14:creationId xmlns:p14="http://schemas.microsoft.com/office/powerpoint/2010/main" val="3382618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8BF12E-9603-40AF-B27A-E41CBA14AE0C}"/>
</file>

<file path=customXml/itemProps2.xml><?xml version="1.0" encoding="utf-8"?>
<ds:datastoreItem xmlns:ds="http://schemas.openxmlformats.org/officeDocument/2006/customXml" ds:itemID="{8A82D806-FDB1-4D5C-B040-E1BFC01F61D5}"/>
</file>

<file path=customXml/itemProps3.xml><?xml version="1.0" encoding="utf-8"?>
<ds:datastoreItem xmlns:ds="http://schemas.openxmlformats.org/officeDocument/2006/customXml" ds:itemID="{5BC9F91E-70E0-40BE-BAC6-BE801D66FF75}"/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30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 Fascicolo</dc:title>
  <dc:creator>Casagni Cristiano</dc:creator>
  <cp:lastModifiedBy>Giovanni Galazzini</cp:lastModifiedBy>
  <cp:revision>12</cp:revision>
  <dcterms:modified xsi:type="dcterms:W3CDTF">2018-07-23T17:52:20Z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