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9871C-439C-4F6A-9764-76D6D21B3A99}" v="93" dt="2018-07-26T08:15:57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celeste Cazzorla" userId="4a63e286-87d4-442c-bf5a-933f0e69100f" providerId="ADAL" clId="{0E5325E9-B68C-4709-8D2A-220C44AE21E6}"/>
    <pc:docChg chg="undo custSel modSld">
      <pc:chgData name="Mariaceleste Cazzorla" userId="4a63e286-87d4-442c-bf5a-933f0e69100f" providerId="ADAL" clId="{0E5325E9-B68C-4709-8D2A-220C44AE21E6}" dt="2018-07-18T13:12:18.233" v="549" actId="14100"/>
      <pc:docMkLst>
        <pc:docMk/>
      </pc:docMkLst>
      <pc:sldChg chg="addSp delSp modSp">
        <pc:chgData name="Mariaceleste Cazzorla" userId="4a63e286-87d4-442c-bf5a-933f0e69100f" providerId="ADAL" clId="{0E5325E9-B68C-4709-8D2A-220C44AE21E6}" dt="2018-07-18T13:12:18.233" v="549" actId="14100"/>
        <pc:sldMkLst>
          <pc:docMk/>
          <pc:sldMk cId="1752379194" sldId="260"/>
        </pc:sldMkLst>
        <pc:spChg chg="del mod">
          <ac:chgData name="Mariaceleste Cazzorla" userId="4a63e286-87d4-442c-bf5a-933f0e69100f" providerId="ADAL" clId="{0E5325E9-B68C-4709-8D2A-220C44AE21E6}" dt="2018-07-18T12:46:01.021" v="266" actId="478"/>
          <ac:spMkLst>
            <pc:docMk/>
            <pc:sldMk cId="1752379194" sldId="260"/>
            <ac:spMk id="15" creationId="{059E84B4-AD59-4855-BD81-2941563B58BC}"/>
          </ac:spMkLst>
        </pc:spChg>
        <pc:spChg chg="del">
          <ac:chgData name="Mariaceleste Cazzorla" userId="4a63e286-87d4-442c-bf5a-933f0e69100f" providerId="ADAL" clId="{0E5325E9-B68C-4709-8D2A-220C44AE21E6}" dt="2018-07-18T12:46:01.973" v="267" actId="478"/>
          <ac:spMkLst>
            <pc:docMk/>
            <pc:sldMk cId="1752379194" sldId="260"/>
            <ac:spMk id="16" creationId="{3828C20C-2C3A-42EF-8570-90DBF9F877C3}"/>
          </ac:spMkLst>
        </pc:spChg>
        <pc:spChg chg="del mod">
          <ac:chgData name="Mariaceleste Cazzorla" userId="4a63e286-87d4-442c-bf5a-933f0e69100f" providerId="ADAL" clId="{0E5325E9-B68C-4709-8D2A-220C44AE21E6}" dt="2018-07-18T12:46:03.162" v="269" actId="478"/>
          <ac:spMkLst>
            <pc:docMk/>
            <pc:sldMk cId="1752379194" sldId="260"/>
            <ac:spMk id="17" creationId="{BF73EA3F-892B-45F8-9BEB-C6BFA1C325ED}"/>
          </ac:spMkLst>
        </pc:spChg>
        <pc:spChg chg="del mod">
          <ac:chgData name="Mariaceleste Cazzorla" userId="4a63e286-87d4-442c-bf5a-933f0e69100f" providerId="ADAL" clId="{0E5325E9-B68C-4709-8D2A-220C44AE21E6}" dt="2018-07-18T13:04:06.096" v="451" actId="478"/>
          <ac:spMkLst>
            <pc:docMk/>
            <pc:sldMk cId="1752379194" sldId="260"/>
            <ac:spMk id="18" creationId="{4A427ABB-FB7B-44D1-BAC8-297554A0E03C}"/>
          </ac:spMkLst>
        </pc:spChg>
        <pc:spChg chg="del">
          <ac:chgData name="Mariaceleste Cazzorla" userId="4a63e286-87d4-442c-bf5a-933f0e69100f" providerId="ADAL" clId="{0E5325E9-B68C-4709-8D2A-220C44AE21E6}" dt="2018-07-18T12:46:06.367" v="270" actId="478"/>
          <ac:spMkLst>
            <pc:docMk/>
            <pc:sldMk cId="1752379194" sldId="260"/>
            <ac:spMk id="19" creationId="{053EA56B-7BF5-4701-8CCE-047153C667D3}"/>
          </ac:spMkLst>
        </pc:spChg>
        <pc:spChg chg="del mod">
          <ac:chgData name="Mariaceleste Cazzorla" userId="4a63e286-87d4-442c-bf5a-933f0e69100f" providerId="ADAL" clId="{0E5325E9-B68C-4709-8D2A-220C44AE21E6}" dt="2018-07-18T12:46:08.916" v="272" actId="478"/>
          <ac:spMkLst>
            <pc:docMk/>
            <pc:sldMk cId="1752379194" sldId="260"/>
            <ac:spMk id="20" creationId="{53F3DAB3-34A5-478D-BB2A-690B503ABB11}"/>
          </ac:spMkLst>
        </pc:spChg>
        <pc:spChg chg="del mod">
          <ac:chgData name="Mariaceleste Cazzorla" userId="4a63e286-87d4-442c-bf5a-933f0e69100f" providerId="ADAL" clId="{0E5325E9-B68C-4709-8D2A-220C44AE21E6}" dt="2018-07-18T13:02:19.740" v="441" actId="478"/>
          <ac:spMkLst>
            <pc:docMk/>
            <pc:sldMk cId="1752379194" sldId="260"/>
            <ac:spMk id="21" creationId="{C0C30FA1-6777-4458-BB75-94ED5BA880FC}"/>
          </ac:spMkLst>
        </pc:spChg>
        <pc:spChg chg="add mod">
          <ac:chgData name="Mariaceleste Cazzorla" userId="4a63e286-87d4-442c-bf5a-933f0e69100f" providerId="ADAL" clId="{0E5325E9-B68C-4709-8D2A-220C44AE21E6}" dt="2018-07-18T13:11:27.558" v="536" actId="12789"/>
          <ac:spMkLst>
            <pc:docMk/>
            <pc:sldMk cId="1752379194" sldId="260"/>
            <ac:spMk id="22" creationId="{87EE5F98-CB94-4D8C-A3DB-DEF652F36836}"/>
          </ac:spMkLst>
        </pc:spChg>
        <pc:spChg chg="del mod">
          <ac:chgData name="Mariaceleste Cazzorla" userId="4a63e286-87d4-442c-bf5a-933f0e69100f" providerId="ADAL" clId="{0E5325E9-B68C-4709-8D2A-220C44AE21E6}" dt="2018-07-18T13:04:12.865" v="454" actId="478"/>
          <ac:spMkLst>
            <pc:docMk/>
            <pc:sldMk cId="1752379194" sldId="260"/>
            <ac:spMk id="37" creationId="{DA60F692-7FB3-43D8-9E2F-21D129496411}"/>
          </ac:spMkLst>
        </pc:spChg>
        <pc:spChg chg="del mod">
          <ac:chgData name="Mariaceleste Cazzorla" userId="4a63e286-87d4-442c-bf5a-933f0e69100f" providerId="ADAL" clId="{0E5325E9-B68C-4709-8D2A-220C44AE21E6}" dt="2018-07-18T13:02:09.715" v="436" actId="478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0E5325E9-B68C-4709-8D2A-220C44AE21E6}" dt="2018-07-18T13:11:27.558" v="536" actId="12789"/>
          <ac:spMkLst>
            <pc:docMk/>
            <pc:sldMk cId="1752379194" sldId="260"/>
            <ac:spMk id="62" creationId="{C695E526-905E-4B9A-AABE-5994A063B256}"/>
          </ac:spMkLst>
        </pc:spChg>
        <pc:spChg chg="add mod">
          <ac:chgData name="Mariaceleste Cazzorla" userId="4a63e286-87d4-442c-bf5a-933f0e69100f" providerId="ADAL" clId="{0E5325E9-B68C-4709-8D2A-220C44AE21E6}" dt="2018-07-18T13:11:14.717" v="534" actId="555"/>
          <ac:spMkLst>
            <pc:docMk/>
            <pc:sldMk cId="1752379194" sldId="260"/>
            <ac:spMk id="64" creationId="{4B7803D5-099B-4A49-B479-3FE07DF1C85B}"/>
          </ac:spMkLst>
        </pc:spChg>
        <pc:spChg chg="mod">
          <ac:chgData name="Mariaceleste Cazzorla" userId="4a63e286-87d4-442c-bf5a-933f0e69100f" providerId="ADAL" clId="{0E5325E9-B68C-4709-8D2A-220C44AE21E6}" dt="2018-07-18T13:11:01.936" v="533" actId="12788"/>
          <ac:spMkLst>
            <pc:docMk/>
            <pc:sldMk cId="1752379194" sldId="260"/>
            <ac:spMk id="81" creationId="{F184996F-50B4-4F69-B564-4E6F2439CEA0}"/>
          </ac:spMkLst>
        </pc:spChg>
        <pc:spChg chg="del">
          <ac:chgData name="Mariaceleste Cazzorla" userId="4a63e286-87d4-442c-bf5a-933f0e69100f" providerId="ADAL" clId="{0E5325E9-B68C-4709-8D2A-220C44AE21E6}" dt="2018-07-18T13:04:02.842" v="448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0E5325E9-B68C-4709-8D2A-220C44AE21E6}" dt="2018-07-18T13:04:01.983" v="447" actId="478"/>
          <ac:spMkLst>
            <pc:docMk/>
            <pc:sldMk cId="1752379194" sldId="260"/>
            <ac:spMk id="89" creationId="{C048C98C-1AF6-4286-B392-6C5413ECC89E}"/>
          </ac:spMkLst>
        </pc:spChg>
        <pc:spChg chg="mod">
          <ac:chgData name="Mariaceleste Cazzorla" userId="4a63e286-87d4-442c-bf5a-933f0e69100f" providerId="ADAL" clId="{0E5325E9-B68C-4709-8D2A-220C44AE21E6}" dt="2018-07-18T13:11:14.717" v="534" actId="555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Mariaceleste Cazzorla" userId="4a63e286-87d4-442c-bf5a-933f0e69100f" providerId="ADAL" clId="{0E5325E9-B68C-4709-8D2A-220C44AE21E6}" dt="2018-07-18T13:11:27.558" v="536" actId="12789"/>
          <ac:spMkLst>
            <pc:docMk/>
            <pc:sldMk cId="1752379194" sldId="260"/>
            <ac:spMk id="152" creationId="{5368C269-67AE-4D28-8299-123B4895A16B}"/>
          </ac:spMkLst>
        </pc:spChg>
        <pc:spChg chg="mod">
          <ac:chgData name="Mariaceleste Cazzorla" userId="4a63e286-87d4-442c-bf5a-933f0e69100f" providerId="ADAL" clId="{0E5325E9-B68C-4709-8D2A-220C44AE21E6}" dt="2018-07-18T13:12:18.233" v="549" actId="14100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0E5325E9-B68C-4709-8D2A-220C44AE21E6}" dt="2018-07-18T12:39:20.095" v="234" actId="14100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add del mod modGraphic">
          <ac:chgData name="Mariaceleste Cazzorla" userId="4a63e286-87d4-442c-bf5a-933f0e69100f" providerId="ADAL" clId="{0E5325E9-B68C-4709-8D2A-220C44AE21E6}" dt="2018-07-18T12:39:15.332" v="233" actId="14100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Mariaceleste Cazzorla" userId="4a63e286-87d4-442c-bf5a-933f0e69100f" providerId="ADAL" clId="{0E5325E9-B68C-4709-8D2A-220C44AE21E6}" dt="2018-07-18T13:11:34.406" v="538" actId="1076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0E5325E9-B68C-4709-8D2A-220C44AE21E6}" dt="2018-07-18T13:11:31.844" v="537" actId="1076"/>
          <ac:picMkLst>
            <pc:docMk/>
            <pc:sldMk cId="1752379194" sldId="260"/>
            <ac:picMk id="188" creationId="{1EA8A1EF-B877-4E59-9CD9-B30BC1A56390}"/>
          </ac:picMkLst>
        </pc:picChg>
        <pc:picChg chg="del">
          <ac:chgData name="Mariaceleste Cazzorla" userId="4a63e286-87d4-442c-bf5a-933f0e69100f" providerId="ADAL" clId="{0E5325E9-B68C-4709-8D2A-220C44AE21E6}" dt="2018-07-18T13:04:08.750" v="452" actId="478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0E5325E9-B68C-4709-8D2A-220C44AE21E6}" dt="2018-07-18T13:04:08.750" v="452" actId="478"/>
          <ac:picMkLst>
            <pc:docMk/>
            <pc:sldMk cId="1752379194" sldId="260"/>
            <ac:picMk id="190" creationId="{696B6CFD-EC5E-4176-898C-E5DBF24D4BF9}"/>
          </ac:picMkLst>
        </pc:pic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23" creationId="{E99661EE-E4CE-4D6F-95CD-A44E536C30DF}"/>
          </ac:cxnSpMkLst>
        </pc:cxnChg>
        <pc:cxnChg chg="del mod">
          <ac:chgData name="Mariaceleste Cazzorla" userId="4a63e286-87d4-442c-bf5a-933f0e69100f" providerId="ADAL" clId="{0E5325E9-B68C-4709-8D2A-220C44AE21E6}" dt="2018-07-18T12:53:52.202" v="373" actId="478"/>
          <ac:cxnSpMkLst>
            <pc:docMk/>
            <pc:sldMk cId="1752379194" sldId="260"/>
            <ac:cxnSpMk id="26" creationId="{521B1E04-0416-4498-8154-635D3B07A8AE}"/>
          </ac:cxnSpMkLst>
        </pc:cxn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27" creationId="{C60426B5-E45E-41E0-87F6-BA299779F80E}"/>
          </ac:cxnSpMkLst>
        </pc:cxnChg>
        <pc:cxnChg chg="del mod">
          <ac:chgData name="Mariaceleste Cazzorla" userId="4a63e286-87d4-442c-bf5a-933f0e69100f" providerId="ADAL" clId="{0E5325E9-B68C-4709-8D2A-220C44AE21E6}" dt="2018-07-18T12:53:53.297" v="374" actId="478"/>
          <ac:cxnSpMkLst>
            <pc:docMk/>
            <pc:sldMk cId="1752379194" sldId="260"/>
            <ac:cxnSpMk id="33" creationId="{52C7A402-0772-45A1-AA65-C77D39839CD0}"/>
          </ac:cxnSpMkLst>
        </pc:cxnChg>
        <pc:cxnChg chg="del mod">
          <ac:chgData name="Mariaceleste Cazzorla" userId="4a63e286-87d4-442c-bf5a-933f0e69100f" providerId="ADAL" clId="{0E5325E9-B68C-4709-8D2A-220C44AE21E6}" dt="2018-07-18T13:02:17.956" v="440" actId="478"/>
          <ac:cxnSpMkLst>
            <pc:docMk/>
            <pc:sldMk cId="1752379194" sldId="260"/>
            <ac:cxnSpMk id="38" creationId="{85ABBBC7-9F75-4466-ACA7-4FEF23CF044C}"/>
          </ac:cxnSpMkLst>
        </pc:cxnChg>
        <pc:cxnChg chg="del mod">
          <ac:chgData name="Mariaceleste Cazzorla" userId="4a63e286-87d4-442c-bf5a-933f0e69100f" providerId="ADAL" clId="{0E5325E9-B68C-4709-8D2A-220C44AE21E6}" dt="2018-07-18T13:02:10.747" v="437" actId="478"/>
          <ac:cxnSpMkLst>
            <pc:docMk/>
            <pc:sldMk cId="1752379194" sldId="260"/>
            <ac:cxnSpMk id="40" creationId="{80B524A6-EC50-4689-8CDB-68A68676DB67}"/>
          </ac:cxnSpMkLst>
        </pc:cxn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41" creationId="{267B989F-52FE-4BE2-A49C-D6EF5E60B4B0}"/>
          </ac:cxnSpMkLst>
        </pc:cxnChg>
        <pc:cxnChg chg="add 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65" creationId="{D346F226-C265-496A-A744-FC22533733B7}"/>
          </ac:cxnSpMkLst>
        </pc:cxnChg>
        <pc:cxnChg chg="del mod">
          <ac:chgData name="Mariaceleste Cazzorla" userId="4a63e286-87d4-442c-bf5a-933f0e69100f" providerId="ADAL" clId="{0E5325E9-B68C-4709-8D2A-220C44AE21E6}" dt="2018-07-18T12:57:16.019" v="401" actId="478"/>
          <ac:cxnSpMkLst>
            <pc:docMk/>
            <pc:sldMk cId="1752379194" sldId="260"/>
            <ac:cxnSpMk id="86" creationId="{C85A7480-07EF-4D0C-B18E-30F10CDFFA39}"/>
          </ac:cxnSpMkLst>
        </pc:cxnChg>
        <pc:cxnChg chg="del mod">
          <ac:chgData name="Mariaceleste Cazzorla" userId="4a63e286-87d4-442c-bf5a-933f0e69100f" providerId="ADAL" clId="{0E5325E9-B68C-4709-8D2A-220C44AE21E6}" dt="2018-07-18T13:04:04.671" v="450" actId="478"/>
          <ac:cxnSpMkLst>
            <pc:docMk/>
            <pc:sldMk cId="1752379194" sldId="260"/>
            <ac:cxnSpMk id="90" creationId="{F7FF1B68-600A-4684-A729-C97B38CB5271}"/>
          </ac:cxnSpMkLst>
        </pc:cxnChg>
        <pc:cxnChg chg="del mod">
          <ac:chgData name="Mariaceleste Cazzorla" userId="4a63e286-87d4-442c-bf5a-933f0e69100f" providerId="ADAL" clId="{0E5325E9-B68C-4709-8D2A-220C44AE21E6}" dt="2018-07-18T13:04:08.750" v="452" actId="478"/>
          <ac:cxnSpMkLst>
            <pc:docMk/>
            <pc:sldMk cId="1752379194" sldId="260"/>
            <ac:cxnSpMk id="93" creationId="{3F1E45D1-C6FD-4500-89BD-4C05D0B2D57E}"/>
          </ac:cxnSpMkLst>
        </pc:cxnChg>
        <pc:cxnChg chg="del mod">
          <ac:chgData name="Mariaceleste Cazzorla" userId="4a63e286-87d4-442c-bf5a-933f0e69100f" providerId="ADAL" clId="{0E5325E9-B68C-4709-8D2A-220C44AE21E6}" dt="2018-07-18T13:04:08.750" v="452" actId="478"/>
          <ac:cxnSpMkLst>
            <pc:docMk/>
            <pc:sldMk cId="1752379194" sldId="260"/>
            <ac:cxnSpMk id="108" creationId="{DF634186-FA53-4C6D-909B-D2A5E78946E6}"/>
          </ac:cxnSpMkLst>
        </pc:cxnChg>
        <pc:cxnChg chg="del mod">
          <ac:chgData name="Mariaceleste Cazzorla" userId="4a63e286-87d4-442c-bf5a-933f0e69100f" providerId="ADAL" clId="{0E5325E9-B68C-4709-8D2A-220C44AE21E6}" dt="2018-07-18T13:02:12.608" v="438" actId="478"/>
          <ac:cxnSpMkLst>
            <pc:docMk/>
            <pc:sldMk cId="1752379194" sldId="260"/>
            <ac:cxnSpMk id="120" creationId="{4D10FA66-CE80-492C-8112-3D0466E889D1}"/>
          </ac:cxnSpMkLst>
        </pc:cxnChg>
        <pc:cxnChg chg="add del mod">
          <ac:chgData name="Mariaceleste Cazzorla" userId="4a63e286-87d4-442c-bf5a-933f0e69100f" providerId="ADAL" clId="{0E5325E9-B68C-4709-8D2A-220C44AE21E6}" dt="2018-07-18T13:11:41.976" v="539" actId="478"/>
          <ac:cxnSpMkLst>
            <pc:docMk/>
            <pc:sldMk cId="1752379194" sldId="260"/>
            <ac:cxnSpMk id="135" creationId="{855D191F-6179-4715-8554-726B8C9A8639}"/>
          </ac:cxnSpMkLst>
        </pc:cxnChg>
        <pc:cxnChg chg="del mod">
          <ac:chgData name="Mariaceleste Cazzorla" userId="4a63e286-87d4-442c-bf5a-933f0e69100f" providerId="ADAL" clId="{0E5325E9-B68C-4709-8D2A-220C44AE21E6}" dt="2018-07-18T12:53:53.906" v="375" actId="478"/>
          <ac:cxnSpMkLst>
            <pc:docMk/>
            <pc:sldMk cId="1752379194" sldId="260"/>
            <ac:cxnSpMk id="136" creationId="{F01EE1B0-4A73-4710-AA36-27AE93B003E5}"/>
          </ac:cxnSpMkLst>
        </pc:cxnChg>
        <pc:cxnChg chg="mod">
          <ac:chgData name="Mariaceleste Cazzorla" userId="4a63e286-87d4-442c-bf5a-933f0e69100f" providerId="ADAL" clId="{0E5325E9-B68C-4709-8D2A-220C44AE21E6}" dt="2018-07-18T13:12:18.233" v="549" actId="14100"/>
          <ac:cxnSpMkLst>
            <pc:docMk/>
            <pc:sldMk cId="1752379194" sldId="260"/>
            <ac:cxnSpMk id="156" creationId="{B0D84B82-4596-45EC-ABF3-D9AF5337E7BA}"/>
          </ac:cxnSpMkLst>
        </pc:cxnChg>
        <pc:cxnChg chg="mod">
          <ac:chgData name="Mariaceleste Cazzorla" userId="4a63e286-87d4-442c-bf5a-933f0e69100f" providerId="ADAL" clId="{0E5325E9-B68C-4709-8D2A-220C44AE21E6}" dt="2018-07-18T13:11:27.558" v="536" actId="12789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Mariaceleste Cazzorla" userId="4a63e286-87d4-442c-bf5a-933f0e69100f" providerId="ADAL" clId="{0E5325E9-B68C-4709-8D2A-220C44AE21E6}" dt="2018-07-18T12:39:33.031" v="241" actId="1035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0E5325E9-B68C-4709-8D2A-220C44AE21E6}" dt="2018-07-18T13:04:08.750" v="452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Giovanni Galazzini" userId="4bbb7a84-3e1d-45a5-96de-00861fc7e329" providerId="ADAL" clId="{EFF299DD-2157-432C-AA21-54C8B643E4FF}"/>
    <pc:docChg chg="custSel modSld">
      <pc:chgData name="Giovanni Galazzini" userId="4bbb7a84-3e1d-45a5-96de-00861fc7e329" providerId="ADAL" clId="{EFF299DD-2157-432C-AA21-54C8B643E4FF}" dt="2018-07-24T15:36:26.334" v="162" actId="207"/>
      <pc:docMkLst>
        <pc:docMk/>
      </pc:docMkLst>
      <pc:sldChg chg="addSp delSp modSp">
        <pc:chgData name="Giovanni Galazzini" userId="4bbb7a84-3e1d-45a5-96de-00861fc7e329" providerId="ADAL" clId="{EFF299DD-2157-432C-AA21-54C8B643E4FF}" dt="2018-07-24T15:36:26.334" v="162" actId="207"/>
        <pc:sldMkLst>
          <pc:docMk/>
          <pc:sldMk cId="1752379194" sldId="260"/>
        </pc:sldMkLst>
        <pc:spChg chg="add mod">
          <ac:chgData name="Giovanni Galazzini" userId="4bbb7a84-3e1d-45a5-96de-00861fc7e329" providerId="ADAL" clId="{EFF299DD-2157-432C-AA21-54C8B643E4FF}" dt="2018-07-24T15:26:57" v="147" actId="1036"/>
          <ac:spMkLst>
            <pc:docMk/>
            <pc:sldMk cId="1752379194" sldId="260"/>
            <ac:spMk id="20" creationId="{124106CB-7978-4E8E-A0D8-384FA4FF46B5}"/>
          </ac:spMkLst>
        </pc:spChg>
        <pc:spChg chg="add mod">
          <ac:chgData name="Giovanni Galazzini" userId="4bbb7a84-3e1d-45a5-96de-00861fc7e329" providerId="ADAL" clId="{EFF299DD-2157-432C-AA21-54C8B643E4FF}" dt="2018-07-24T15:26:57" v="147" actId="1036"/>
          <ac:spMkLst>
            <pc:docMk/>
            <pc:sldMk cId="1752379194" sldId="260"/>
            <ac:spMk id="21" creationId="{48E0E9CA-E177-4D4F-9A36-2AB47000965A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22" creationId="{87EE5F98-CB94-4D8C-A3DB-DEF652F36836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62" creationId="{C695E526-905E-4B9A-AABE-5994A063B256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64" creationId="{4B7803D5-099B-4A49-B479-3FE07DF1C85B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81" creationId="{F184996F-50B4-4F69-B564-4E6F2439CEA0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152" creationId="{5368C269-67AE-4D28-8299-123B4895A16B}"/>
          </ac:spMkLst>
        </pc:spChg>
        <pc:spChg chg="mod">
          <ac:chgData name="Giovanni Galazzini" userId="4bbb7a84-3e1d-45a5-96de-00861fc7e329" providerId="ADAL" clId="{EFF299DD-2157-432C-AA21-54C8B643E4FF}" dt="2018-07-24T15:36:26.334" v="162" actId="207"/>
          <ac:spMkLst>
            <pc:docMk/>
            <pc:sldMk cId="1752379194" sldId="260"/>
            <ac:spMk id="154" creationId="{BE7B7FB6-43FF-4AF8-B3AD-5BAFF4DECC19}"/>
          </ac:spMkLst>
        </pc:spChg>
        <pc:graphicFrameChg chg="del">
          <ac:chgData name="Giovanni Galazzini" userId="4bbb7a84-3e1d-45a5-96de-00861fc7e329" providerId="ADAL" clId="{EFF299DD-2157-432C-AA21-54C8B643E4FF}" dt="2018-07-24T15:24:43.777" v="2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 modGraphic">
          <ac:chgData name="Giovanni Galazzini" userId="4bbb7a84-3e1d-45a5-96de-00861fc7e329" providerId="ADAL" clId="{EFF299DD-2157-432C-AA21-54C8B643E4FF}" dt="2018-07-24T15:24:38.506" v="1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Giovanni Galazzini" userId="4bbb7a84-3e1d-45a5-96de-00861fc7e329" providerId="ADAL" clId="{EFF299DD-2157-432C-AA21-54C8B643E4FF}" dt="2018-07-24T15:36:26.334" v="162" actId="207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Giovanni Galazzini" userId="4bbb7a84-3e1d-45a5-96de-00861fc7e329" providerId="ADAL" clId="{EFF299DD-2157-432C-AA21-54C8B643E4FF}" dt="2018-07-24T15:36:26.334" v="162" actId="207"/>
          <ac:picMkLst>
            <pc:docMk/>
            <pc:sldMk cId="1752379194" sldId="260"/>
            <ac:picMk id="188" creationId="{1EA8A1EF-B877-4E59-9CD9-B30BC1A56390}"/>
          </ac:picMkLst>
        </pc:pic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41" creationId="{267B989F-52FE-4BE2-A49C-D6EF5E60B4B0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65" creationId="{D346F226-C265-496A-A744-FC22533733B7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156" creationId="{B0D84B82-4596-45EC-ABF3-D9AF5337E7BA}"/>
          </ac:cxnSpMkLst>
        </pc:cxnChg>
        <pc:cxnChg chg="mod">
          <ac:chgData name="Giovanni Galazzini" userId="4bbb7a84-3e1d-45a5-96de-00861fc7e329" providerId="ADAL" clId="{EFF299DD-2157-432C-AA21-54C8B643E4FF}" dt="2018-07-24T15:36:26.334" v="162" actId="207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Giovanni Galazzini" userId="4bbb7a84-3e1d-45a5-96de-00861fc7e329" providerId="ADAL" clId="{EFF299DD-2157-432C-AA21-54C8B643E4FF}" dt="2018-07-24T15:26:57" v="147" actId="1036"/>
          <ac:cxnSpMkLst>
            <pc:docMk/>
            <pc:sldMk cId="1752379194" sldId="260"/>
            <ac:cxnSpMk id="164" creationId="{C0B344CE-5E5D-4EB3-A989-4464DBD19585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Rizzoli Federica" userId="07b5a460-c407-41de-ba12-2e9c74ced917" providerId="ADAL" clId="{B4C9871C-439C-4F6A-9764-76D6D21B3A99}"/>
    <pc:docChg chg="custSel modSld">
      <pc:chgData name="Rizzoli Federica" userId="07b5a460-c407-41de-ba12-2e9c74ced917" providerId="ADAL" clId="{B4C9871C-439C-4F6A-9764-76D6D21B3A99}" dt="2018-07-26T08:15:57.693" v="92" actId="20577"/>
      <pc:docMkLst>
        <pc:docMk/>
      </pc:docMkLst>
      <pc:sldChg chg="modSp">
        <pc:chgData name="Rizzoli Federica" userId="07b5a460-c407-41de-ba12-2e9c74ced917" providerId="ADAL" clId="{B4C9871C-439C-4F6A-9764-76D6D21B3A99}" dt="2018-07-26T08:15:57.693" v="92" actId="20577"/>
        <pc:sldMkLst>
          <pc:docMk/>
          <pc:sldMk cId="1752379194" sldId="260"/>
        </pc:sldMkLst>
        <pc:spChg chg="mod">
          <ac:chgData name="Rizzoli Federica" userId="07b5a460-c407-41de-ba12-2e9c74ced917" providerId="ADAL" clId="{B4C9871C-439C-4F6A-9764-76D6D21B3A99}" dt="2018-07-26T08:15:48.332" v="91" actId="20577"/>
          <ac:spMkLst>
            <pc:docMk/>
            <pc:sldMk cId="1752379194" sldId="260"/>
            <ac:spMk id="20" creationId="{124106CB-7978-4E8E-A0D8-384FA4FF46B5}"/>
          </ac:spMkLst>
        </pc:spChg>
        <pc:spChg chg="mod">
          <ac:chgData name="Rizzoli Federica" userId="07b5a460-c407-41de-ba12-2e9c74ced917" providerId="ADAL" clId="{B4C9871C-439C-4F6A-9764-76D6D21B3A99}" dt="2018-07-26T08:15:57.693" v="92" actId="20577"/>
          <ac:spMkLst>
            <pc:docMk/>
            <pc:sldMk cId="1752379194" sldId="260"/>
            <ac:spMk id="21" creationId="{48E0E9CA-E177-4D4F-9A36-2AB4700096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>
            <a:cxnSpLocks/>
          </p:cNvCxnSpPr>
          <p:nvPr/>
        </p:nvCxnSpPr>
        <p:spPr>
          <a:xfrm>
            <a:off x="1099985" y="2169401"/>
            <a:ext cx="890586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99661EE-E4CE-4D6F-95CD-A44E536C30DF}"/>
              </a:ext>
            </a:extLst>
          </p:cNvPr>
          <p:cNvCxnSpPr>
            <a:cxnSpLocks/>
            <a:stCxn id="22" idx="3"/>
            <a:endCxn id="62" idx="1"/>
          </p:cNvCxnSpPr>
          <p:nvPr/>
        </p:nvCxnSpPr>
        <p:spPr>
          <a:xfrm>
            <a:off x="4450528" y="3828223"/>
            <a:ext cx="169831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60426B5-E45E-41E0-87F6-BA299779F80E}"/>
              </a:ext>
            </a:extLst>
          </p:cNvPr>
          <p:cNvCxnSpPr>
            <a:cxnSpLocks/>
            <a:stCxn id="22" idx="2"/>
            <a:endCxn id="81" idx="0"/>
          </p:cNvCxnSpPr>
          <p:nvPr/>
        </p:nvCxnSpPr>
        <p:spPr>
          <a:xfrm>
            <a:off x="3528326" y="4598553"/>
            <a:ext cx="0" cy="11908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184996F-50B4-4F69-B564-4E6F2439CEA0}"/>
              </a:ext>
            </a:extLst>
          </p:cNvPr>
          <p:cNvSpPr txBox="1"/>
          <p:nvPr/>
        </p:nvSpPr>
        <p:spPr>
          <a:xfrm>
            <a:off x="2976829" y="5789428"/>
            <a:ext cx="1102994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Presa in carico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7B989F-52FE-4BE2-A49C-D6EF5E60B4B0}"/>
              </a:ext>
            </a:extLst>
          </p:cNvPr>
          <p:cNvCxnSpPr>
            <a:cxnSpLocks/>
            <a:stCxn id="107" idx="2"/>
            <a:endCxn id="22" idx="0"/>
          </p:cNvCxnSpPr>
          <p:nvPr/>
        </p:nvCxnSpPr>
        <p:spPr>
          <a:xfrm>
            <a:off x="3528326" y="1516783"/>
            <a:ext cx="0" cy="154111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368C269-67AE-4D28-8299-123B4895A16B}"/>
              </a:ext>
            </a:extLst>
          </p:cNvPr>
          <p:cNvSpPr txBox="1"/>
          <p:nvPr/>
        </p:nvSpPr>
        <p:spPr>
          <a:xfrm>
            <a:off x="8913172" y="3597390"/>
            <a:ext cx="114505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/>
              <a:t>Invio Rapporto</a:t>
            </a:r>
          </a:p>
          <a:p>
            <a:pPr algn="ctr"/>
            <a:r>
              <a:rPr lang="it-IT" sz="1200" b="1" dirty="0"/>
              <a:t> di Versamento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E7B7FB6-43FF-4AF8-B3AD-5BAFF4DECC19}"/>
              </a:ext>
            </a:extLst>
          </p:cNvPr>
          <p:cNvSpPr txBox="1"/>
          <p:nvPr/>
        </p:nvSpPr>
        <p:spPr>
          <a:xfrm>
            <a:off x="8941471" y="870451"/>
            <a:ext cx="113229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/>
              <a:t>Ricezione</a:t>
            </a:r>
          </a:p>
          <a:p>
            <a:pPr algn="ctr"/>
            <a:r>
              <a:rPr lang="it-IT" sz="1200" b="1" dirty="0"/>
              <a:t> Rapporto</a:t>
            </a:r>
          </a:p>
          <a:p>
            <a:pPr algn="ctr"/>
            <a:r>
              <a:rPr lang="it-IT" sz="1200" b="1" dirty="0"/>
              <a:t> di versamento</a:t>
            </a:r>
          </a:p>
        </p:txBody>
      </p: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B0D84B82-4596-45EC-ABF3-D9AF5337E7BA}"/>
              </a:ext>
            </a:extLst>
          </p:cNvPr>
          <p:cNvCxnSpPr>
            <a:cxnSpLocks/>
            <a:stCxn id="152" idx="0"/>
            <a:endCxn id="154" idx="2"/>
          </p:cNvCxnSpPr>
          <p:nvPr/>
        </p:nvCxnSpPr>
        <p:spPr>
          <a:xfrm flipV="1">
            <a:off x="9485701" y="1516782"/>
            <a:ext cx="21919" cy="20806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FD3DC86B-C3D2-4D2C-AD29-6A1C6DA3D704}"/>
              </a:ext>
            </a:extLst>
          </p:cNvPr>
          <p:cNvCxnSpPr>
            <a:cxnSpLocks/>
            <a:stCxn id="81" idx="3"/>
            <a:endCxn id="152" idx="2"/>
          </p:cNvCxnSpPr>
          <p:nvPr/>
        </p:nvCxnSpPr>
        <p:spPr>
          <a:xfrm flipV="1">
            <a:off x="4079823" y="4059055"/>
            <a:ext cx="5405878" cy="186887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/>
          <p:nvPr/>
        </p:nvSpPr>
        <p:spPr>
          <a:xfrm>
            <a:off x="2808326" y="870452"/>
            <a:ext cx="1440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Generazione e trasmissione del SIP</a:t>
            </a:r>
          </a:p>
        </p:txBody>
      </p:sp>
      <p:pic>
        <p:nvPicPr>
          <p:cNvPr id="186" name="Elemento grafico 185" descr="Segno di spunta">
            <a:extLst>
              <a:ext uri="{FF2B5EF4-FFF2-40B4-BE49-F238E27FC236}">
                <a16:creationId xmlns:a16="http://schemas.microsoft.com/office/drawing/2014/main" id="{C40EFE03-CEB3-4763-8F9D-19BC5A4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326" y="4590188"/>
            <a:ext cx="180000" cy="256780"/>
          </a:xfrm>
          <a:prstGeom prst="rect">
            <a:avLst/>
          </a:prstGeom>
        </p:spPr>
      </p:pic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1731" y="3429679"/>
            <a:ext cx="180000" cy="256780"/>
          </a:xfrm>
          <a:prstGeom prst="rect">
            <a:avLst/>
          </a:prstGeom>
        </p:spPr>
      </p:pic>
      <p:sp>
        <p:nvSpPr>
          <p:cNvPr id="22" name="Rombo 21">
            <a:extLst>
              <a:ext uri="{FF2B5EF4-FFF2-40B4-BE49-F238E27FC236}">
                <a16:creationId xmlns:a16="http://schemas.microsoft.com/office/drawing/2014/main" id="{87EE5F98-CB94-4D8C-A3DB-DEF652F36836}"/>
              </a:ext>
            </a:extLst>
          </p:cNvPr>
          <p:cNvSpPr/>
          <p:nvPr/>
        </p:nvSpPr>
        <p:spPr>
          <a:xfrm>
            <a:off x="2606124" y="3057893"/>
            <a:ext cx="1844404" cy="154066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Verifiche SIP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695E526-905E-4B9A-AABE-5994A063B256}"/>
              </a:ext>
            </a:extLst>
          </p:cNvPr>
          <p:cNvSpPr txBox="1"/>
          <p:nvPr/>
        </p:nvSpPr>
        <p:spPr>
          <a:xfrm>
            <a:off x="6148840" y="3597390"/>
            <a:ext cx="101995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Invio notifica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 di rifiuto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B7803D5-099B-4A49-B479-3FE07DF1C85B}"/>
              </a:ext>
            </a:extLst>
          </p:cNvPr>
          <p:cNvSpPr txBox="1"/>
          <p:nvPr/>
        </p:nvSpPr>
        <p:spPr>
          <a:xfrm>
            <a:off x="6235512" y="870452"/>
            <a:ext cx="8275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Ricezione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notifica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di rifiuto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D346F226-C265-496A-A744-FC22533733B7}"/>
              </a:ext>
            </a:extLst>
          </p:cNvPr>
          <p:cNvCxnSpPr>
            <a:cxnSpLocks/>
            <a:stCxn id="62" idx="0"/>
            <a:endCxn id="64" idx="2"/>
          </p:cNvCxnSpPr>
          <p:nvPr/>
        </p:nvCxnSpPr>
        <p:spPr>
          <a:xfrm flipH="1" flipV="1">
            <a:off x="6649312" y="1516783"/>
            <a:ext cx="9508" cy="20806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124106CB-7978-4E8E-A0D8-384FA4FF46B5}"/>
              </a:ext>
            </a:extLst>
          </p:cNvPr>
          <p:cNvSpPr/>
          <p:nvPr/>
        </p:nvSpPr>
        <p:spPr>
          <a:xfrm rot="16200000">
            <a:off x="477179" y="1001939"/>
            <a:ext cx="1406063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solidFill>
                  <a:schemeClr val="bg1"/>
                </a:solidFill>
              </a:rPr>
              <a:t>Sist</a:t>
            </a:r>
            <a:r>
              <a:rPr lang="it-IT" sz="1400" b="1" dirty="0">
                <a:solidFill>
                  <a:schemeClr val="bg1"/>
                </a:solidFill>
              </a:rPr>
              <a:t>. di gestione o </a:t>
            </a:r>
            <a:r>
              <a:rPr lang="it-IT" sz="1400" b="1" dirty="0" err="1">
                <a:solidFill>
                  <a:schemeClr val="bg1"/>
                </a:solidFill>
              </a:rPr>
              <a:t>Sist</a:t>
            </a:r>
            <a:r>
              <a:rPr lang="it-IT" sz="1400" b="1" dirty="0">
                <a:solidFill>
                  <a:schemeClr val="bg1"/>
                </a:solidFill>
              </a:rPr>
              <a:t>. versante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8E0E9CA-E177-4D4F-9A36-2AB47000965A}"/>
              </a:ext>
            </a:extLst>
          </p:cNvPr>
          <p:cNvSpPr/>
          <p:nvPr/>
        </p:nvSpPr>
        <p:spPr>
          <a:xfrm rot="16200000">
            <a:off x="-894809" y="4109411"/>
            <a:ext cx="4126617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Sistema 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di conservazione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3F7562-6534-42D2-AA0E-06EA57984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4EB271-3841-4095-9C9D-4AE15E04F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50CCB6-CD17-4CFF-872A-3D44213E7F5E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def5ebc7-7799-4f4d-b024-566756c4de05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Rizzoli Federica</cp:lastModifiedBy>
  <cp:revision>1</cp:revision>
  <dcterms:created xsi:type="dcterms:W3CDTF">2018-07-12T14:33:00Z</dcterms:created>
  <dcterms:modified xsi:type="dcterms:W3CDTF">2018-07-26T08:16:06Z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