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0F5DC-A291-4F9A-A464-7C0EC589EA6F}" v="85" dt="2018-07-26T10:13:14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zoli Federica" userId="07b5a460-c407-41de-ba12-2e9c74ced917" providerId="ADAL" clId="{F070F5DC-A291-4F9A-A464-7C0EC589EA6F}"/>
    <pc:docChg chg="modSld">
      <pc:chgData name="Rizzoli Federica" userId="07b5a460-c407-41de-ba12-2e9c74ced917" providerId="ADAL" clId="{F070F5DC-A291-4F9A-A464-7C0EC589EA6F}" dt="2018-07-26T10:13:14.465" v="84" actId="20577"/>
      <pc:docMkLst>
        <pc:docMk/>
      </pc:docMkLst>
      <pc:sldChg chg="modSp">
        <pc:chgData name="Rizzoli Federica" userId="07b5a460-c407-41de-ba12-2e9c74ced917" providerId="ADAL" clId="{F070F5DC-A291-4F9A-A464-7C0EC589EA6F}" dt="2018-07-26T10:13:14.465" v="84" actId="20577"/>
        <pc:sldMkLst>
          <pc:docMk/>
          <pc:sldMk cId="1752379194" sldId="260"/>
        </pc:sldMkLst>
        <pc:spChg chg="mod">
          <ac:chgData name="Rizzoli Federica" userId="07b5a460-c407-41de-ba12-2e9c74ced917" providerId="ADAL" clId="{F070F5DC-A291-4F9A-A464-7C0EC589EA6F}" dt="2018-07-26T10:13:14.465" v="84" actId="20577"/>
          <ac:spMkLst>
            <pc:docMk/>
            <pc:sldMk cId="1752379194" sldId="260"/>
            <ac:spMk id="39" creationId="{93E9B509-BCBF-49A9-B2C8-6A1DDCB421A6}"/>
          </ac:spMkLst>
        </pc:spChg>
        <pc:spChg chg="mod">
          <ac:chgData name="Rizzoli Federica" userId="07b5a460-c407-41de-ba12-2e9c74ced917" providerId="ADAL" clId="{F070F5DC-A291-4F9A-A464-7C0EC589EA6F}" dt="2018-07-26T10:12:48.618" v="40" actId="20577"/>
          <ac:spMkLst>
            <pc:docMk/>
            <pc:sldMk cId="1752379194" sldId="260"/>
            <ac:spMk id="40" creationId="{4EF4AA3D-1920-4C19-B536-519E1E5EA62A}"/>
          </ac:spMkLst>
        </pc:spChg>
      </pc:sldChg>
    </pc:docChg>
  </pc:docChgLst>
  <pc:docChgLst>
    <pc:chgData name="Mariaceleste Cazzorla" userId="4a63e286-87d4-442c-bf5a-933f0e69100f" providerId="ADAL" clId="{E0CA554A-8832-4B02-A641-EA37CE9399FE}"/>
    <pc:docChg chg="custSel modSld">
      <pc:chgData name="Mariaceleste Cazzorla" userId="4a63e286-87d4-442c-bf5a-933f0e69100f" providerId="ADAL" clId="{E0CA554A-8832-4B02-A641-EA37CE9399FE}" dt="2018-07-19T09:22:24.624" v="807" actId="14100"/>
      <pc:docMkLst>
        <pc:docMk/>
      </pc:docMkLst>
      <pc:sldChg chg="addSp delSp modSp">
        <pc:chgData name="Mariaceleste Cazzorla" userId="4a63e286-87d4-442c-bf5a-933f0e69100f" providerId="ADAL" clId="{E0CA554A-8832-4B02-A641-EA37CE9399FE}" dt="2018-07-19T09:22:24.624" v="807" actId="14100"/>
        <pc:sldMkLst>
          <pc:docMk/>
          <pc:sldMk cId="1752379194" sldId="260"/>
        </pc:sldMkLst>
        <pc:spChg chg="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15" creationId="{059E84B4-AD59-4855-BD81-2941563B58BC}"/>
          </ac:spMkLst>
        </pc:spChg>
        <pc:spChg chg="del">
          <ac:chgData name="Mariaceleste Cazzorla" userId="4a63e286-87d4-442c-bf5a-933f0e69100f" providerId="ADAL" clId="{E0CA554A-8832-4B02-A641-EA37CE9399FE}" dt="2018-07-18T15:30:40.221" v="179" actId="478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Mariaceleste Cazzorla" userId="4a63e286-87d4-442c-bf5a-933f0e69100f" providerId="ADAL" clId="{E0CA554A-8832-4B02-A641-EA37CE9399FE}" dt="2018-07-19T09:15:14.618" v="770" actId="1037"/>
          <ac:spMkLst>
            <pc:docMk/>
            <pc:sldMk cId="1752379194" sldId="260"/>
            <ac:spMk id="17" creationId="{BF73EA3F-892B-45F8-9BEB-C6BFA1C325ED}"/>
          </ac:spMkLst>
        </pc:spChg>
        <pc:spChg chg="del">
          <ac:chgData name="Mariaceleste Cazzorla" userId="4a63e286-87d4-442c-bf5a-933f0e69100f" providerId="ADAL" clId="{E0CA554A-8832-4B02-A641-EA37CE9399FE}" dt="2018-07-18T15:31:08.332" v="192" actId="478"/>
          <ac:spMkLst>
            <pc:docMk/>
            <pc:sldMk cId="1752379194" sldId="260"/>
            <ac:spMk id="18" creationId="{4A427ABB-FB7B-44D1-BAC8-297554A0E03C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19" creationId="{053EA56B-7BF5-4701-8CCE-047153C667D3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20" creationId="{53F3DAB3-34A5-478D-BB2A-690B503ABB11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21" creationId="{C0C30FA1-6777-4458-BB75-94ED5BA880FC}"/>
          </ac:spMkLst>
        </pc:spChg>
        <pc:spChg chg="del">
          <ac:chgData name="Mariaceleste Cazzorla" userId="4a63e286-87d4-442c-bf5a-933f0e69100f" providerId="ADAL" clId="{E0CA554A-8832-4B02-A641-EA37CE9399FE}" dt="2018-07-18T15:31:12.824" v="195" actId="478"/>
          <ac:spMkLst>
            <pc:docMk/>
            <pc:sldMk cId="1752379194" sldId="260"/>
            <ac:spMk id="37" creationId="{DA60F692-7FB3-43D8-9E2F-21D129496411}"/>
          </ac:spMkLst>
        </pc:spChg>
        <pc:spChg chg="del">
          <ac:chgData name="Mariaceleste Cazzorla" userId="4a63e286-87d4-442c-bf5a-933f0e69100f" providerId="ADAL" clId="{E0CA554A-8832-4B02-A641-EA37CE9399FE}" dt="2018-07-18T15:31:26.305" v="201" actId="478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50" creationId="{BFD384BE-5A49-47CB-9654-847379DA3B7C}"/>
          </ac:spMkLst>
        </pc:spChg>
        <pc:spChg chg="add mod">
          <ac:chgData name="Mariaceleste Cazzorla" userId="4a63e286-87d4-442c-bf5a-933f0e69100f" providerId="ADAL" clId="{E0CA554A-8832-4B02-A641-EA37CE9399FE}" dt="2018-07-19T09:17:59.618" v="795" actId="555"/>
          <ac:spMkLst>
            <pc:docMk/>
            <pc:sldMk cId="1752379194" sldId="260"/>
            <ac:spMk id="54" creationId="{0E0978C5-94F1-442E-B1AC-FAAA15AE3931}"/>
          </ac:spMkLst>
        </pc:spChg>
        <pc:spChg chg="add 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67" creationId="{8222434C-D9B5-4701-A6D4-8A30A97F2C01}"/>
          </ac:spMkLst>
        </pc:spChg>
        <pc:spChg chg="add mod">
          <ac:chgData name="Mariaceleste Cazzorla" userId="4a63e286-87d4-442c-bf5a-933f0e69100f" providerId="ADAL" clId="{E0CA554A-8832-4B02-A641-EA37CE9399FE}" dt="2018-07-19T09:17:04.493" v="785" actId="12788"/>
          <ac:spMkLst>
            <pc:docMk/>
            <pc:sldMk cId="1752379194" sldId="260"/>
            <ac:spMk id="75" creationId="{F2E5D193-E3D3-4712-ADD1-6425AAE7E883}"/>
          </ac:spMkLst>
        </pc:spChg>
        <pc:spChg chg="del">
          <ac:chgData name="Mariaceleste Cazzorla" userId="4a63e286-87d4-442c-bf5a-933f0e69100f" providerId="ADAL" clId="{E0CA554A-8832-4B02-A641-EA37CE9399FE}" dt="2018-07-18T15:31:05.925" v="189" actId="478"/>
          <ac:spMkLst>
            <pc:docMk/>
            <pc:sldMk cId="1752379194" sldId="260"/>
            <ac:spMk id="81" creationId="{F184996F-50B4-4F69-B564-4E6F2439CEA0}"/>
          </ac:spMkLst>
        </pc:spChg>
        <pc:spChg chg="add mod">
          <ac:chgData name="Mariaceleste Cazzorla" userId="4a63e286-87d4-442c-bf5a-933f0e69100f" providerId="ADAL" clId="{E0CA554A-8832-4B02-A641-EA37CE9399FE}" dt="2018-07-19T09:15:35.633" v="771" actId="555"/>
          <ac:spMkLst>
            <pc:docMk/>
            <pc:sldMk cId="1752379194" sldId="260"/>
            <ac:spMk id="82" creationId="{0E74FB32-3F9B-4C7B-BBBB-F57A94708EF6}"/>
          </ac:spMkLst>
        </pc:spChg>
        <pc:spChg chg="del">
          <ac:chgData name="Mariaceleste Cazzorla" userId="4a63e286-87d4-442c-bf5a-933f0e69100f" providerId="ADAL" clId="{E0CA554A-8832-4B02-A641-EA37CE9399FE}" dt="2018-07-18T15:31:09.432" v="193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E0CA554A-8832-4B02-A641-EA37CE9399FE}" dt="2018-07-18T15:31:00.020" v="183" actId="478"/>
          <ac:spMkLst>
            <pc:docMk/>
            <pc:sldMk cId="1752379194" sldId="260"/>
            <ac:spMk id="89" creationId="{C048C98C-1AF6-4286-B392-6C5413ECC89E}"/>
          </ac:spMkLst>
        </pc:spChg>
        <pc:spChg chg="add mod">
          <ac:chgData name="Mariaceleste Cazzorla" userId="4a63e286-87d4-442c-bf5a-933f0e69100f" providerId="ADAL" clId="{E0CA554A-8832-4B02-A641-EA37CE9399FE}" dt="2018-07-19T09:17:04.493" v="785" actId="12788"/>
          <ac:spMkLst>
            <pc:docMk/>
            <pc:sldMk cId="1752379194" sldId="260"/>
            <ac:spMk id="91" creationId="{F7CDCF8E-87DC-4C3A-92E4-0A2186D4429C}"/>
          </ac:spMkLst>
        </pc:spChg>
        <pc:spChg chg="add 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99" creationId="{3D61DDB6-FFFD-4FF8-B528-384CFF90DC59}"/>
          </ac:spMkLst>
        </pc:spChg>
        <pc:spChg chg="add mod">
          <ac:chgData name="Mariaceleste Cazzorla" userId="4a63e286-87d4-442c-bf5a-933f0e69100f" providerId="ADAL" clId="{E0CA554A-8832-4B02-A641-EA37CE9399FE}" dt="2018-07-19T09:18:21.630" v="797" actId="553"/>
          <ac:spMkLst>
            <pc:docMk/>
            <pc:sldMk cId="1752379194" sldId="260"/>
            <ac:spMk id="102" creationId="{825A59E6-F77B-4395-82C7-FC43F03ACC70}"/>
          </ac:spMkLst>
        </pc:spChg>
        <pc:spChg chg="mod">
          <ac:chgData name="Mariaceleste Cazzorla" userId="4a63e286-87d4-442c-bf5a-933f0e69100f" providerId="ADAL" clId="{E0CA554A-8832-4B02-A641-EA37CE9399FE}" dt="2018-07-19T09:13:46.659" v="750" actId="14100"/>
          <ac:spMkLst>
            <pc:docMk/>
            <pc:sldMk cId="1752379194" sldId="260"/>
            <ac:spMk id="107" creationId="{DAE6EAF1-F86D-4B13-AB0C-79A6745723BE}"/>
          </ac:spMkLst>
        </pc:spChg>
        <pc:spChg chg="add mod">
          <ac:chgData name="Mariaceleste Cazzorla" userId="4a63e286-87d4-442c-bf5a-933f0e69100f" providerId="ADAL" clId="{E0CA554A-8832-4B02-A641-EA37CE9399FE}" dt="2018-07-19T09:18:21.630" v="797" actId="553"/>
          <ac:spMkLst>
            <pc:docMk/>
            <pc:sldMk cId="1752379194" sldId="260"/>
            <ac:spMk id="109" creationId="{40CECE43-3C04-4910-A475-02118412EF4B}"/>
          </ac:spMkLst>
        </pc:spChg>
        <pc:spChg chg="add mod">
          <ac:chgData name="Mariaceleste Cazzorla" userId="4a63e286-87d4-442c-bf5a-933f0e69100f" providerId="ADAL" clId="{E0CA554A-8832-4B02-A641-EA37CE9399FE}" dt="2018-07-19T09:22:17.956" v="806" actId="14100"/>
          <ac:spMkLst>
            <pc:docMk/>
            <pc:sldMk cId="1752379194" sldId="260"/>
            <ac:spMk id="110" creationId="{EC515054-7515-4A6D-8989-6F3C804C45E3}"/>
          </ac:spMkLst>
        </pc:spChg>
        <pc:spChg chg="add mod">
          <ac:chgData name="Mariaceleste Cazzorla" userId="4a63e286-87d4-442c-bf5a-933f0e69100f" providerId="ADAL" clId="{E0CA554A-8832-4B02-A641-EA37CE9399FE}" dt="2018-07-19T09:18:21.630" v="797" actId="553"/>
          <ac:spMkLst>
            <pc:docMk/>
            <pc:sldMk cId="1752379194" sldId="260"/>
            <ac:spMk id="111" creationId="{F10D42E5-9045-4FB8-BB19-EE2583A24C11}"/>
          </ac:spMkLst>
        </pc:spChg>
        <pc:spChg chg="del">
          <ac:chgData name="Mariaceleste Cazzorla" userId="4a63e286-87d4-442c-bf5a-933f0e69100f" providerId="ADAL" clId="{E0CA554A-8832-4B02-A641-EA37CE9399FE}" dt="2018-07-18T15:31:02.132" v="185" actId="478"/>
          <ac:spMkLst>
            <pc:docMk/>
            <pc:sldMk cId="1752379194" sldId="260"/>
            <ac:spMk id="152" creationId="{5368C269-67AE-4D28-8299-123B4895A16B}"/>
          </ac:spMkLst>
        </pc:spChg>
        <pc:spChg chg="del">
          <ac:chgData name="Mariaceleste Cazzorla" userId="4a63e286-87d4-442c-bf5a-933f0e69100f" providerId="ADAL" clId="{E0CA554A-8832-4B02-A641-EA37CE9399FE}" dt="2018-07-18T15:31:00.871" v="184" actId="478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E0CA554A-8832-4B02-A641-EA37CE9399FE}" dt="2018-07-18T15:23:15.309" v="104" actId="465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add mod modGraphic">
          <ac:chgData name="Mariaceleste Cazzorla" userId="4a63e286-87d4-442c-bf5a-933f0e69100f" providerId="ADAL" clId="{E0CA554A-8832-4B02-A641-EA37CE9399FE}" dt="2018-07-18T15:23:15.309" v="104" actId="465"/>
          <ac:graphicFrameMkLst>
            <pc:docMk/>
            <pc:sldMk cId="1752379194" sldId="260"/>
            <ac:graphicFrameMk id="42" creationId="{930850BF-649F-407A-9231-0C9576B1E1EE}"/>
          </ac:graphicFrameMkLst>
        </pc:graphicFrameChg>
        <pc:graphicFrameChg chg="mod modGraphic">
          <ac:chgData name="Mariaceleste Cazzorla" userId="4a63e286-87d4-442c-bf5a-933f0e69100f" providerId="ADAL" clId="{E0CA554A-8832-4B02-A641-EA37CE9399FE}" dt="2018-07-18T15:29:34.754" v="154" actId="20577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add mod">
          <ac:chgData name="Mariaceleste Cazzorla" userId="4a63e286-87d4-442c-bf5a-933f0e69100f" providerId="ADAL" clId="{E0CA554A-8832-4B02-A641-EA37CE9399FE}" dt="2018-07-19T09:17:12.703" v="787" actId="1076"/>
          <ac:picMkLst>
            <pc:docMk/>
            <pc:sldMk cId="1752379194" sldId="260"/>
            <ac:picMk id="94" creationId="{3122ACFE-EF6A-4B9B-B67E-554A215A259D}"/>
          </ac:picMkLst>
        </pc:picChg>
        <pc:picChg chg="add del">
          <ac:chgData name="Mariaceleste Cazzorla" userId="4a63e286-87d4-442c-bf5a-933f0e69100f" providerId="ADAL" clId="{E0CA554A-8832-4B02-A641-EA37CE9399FE}" dt="2018-07-19T09:02:47.531" v="519" actId="478"/>
          <ac:picMkLst>
            <pc:docMk/>
            <pc:sldMk cId="1752379194" sldId="260"/>
            <ac:picMk id="95" creationId="{283B0048-6B01-48E1-BC45-B590A0D349D1}"/>
          </ac:picMkLst>
        </pc:picChg>
        <pc:picChg chg="add mod">
          <ac:chgData name="Mariaceleste Cazzorla" userId="4a63e286-87d4-442c-bf5a-933f0e69100f" providerId="ADAL" clId="{E0CA554A-8832-4B02-A641-EA37CE9399FE}" dt="2018-07-19T09:17:10.546" v="786" actId="1076"/>
          <ac:picMkLst>
            <pc:docMk/>
            <pc:sldMk cId="1752379194" sldId="260"/>
            <ac:picMk id="96" creationId="{E7AA6EDD-C8A6-42B6-94C1-FEBE8A753BCD}"/>
          </ac:picMkLst>
        </pc:picChg>
        <pc:picChg chg="del">
          <ac:chgData name="Mariaceleste Cazzorla" userId="4a63e286-87d4-442c-bf5a-933f0e69100f" providerId="ADAL" clId="{E0CA554A-8832-4B02-A641-EA37CE9399FE}" dt="2018-07-18T15:29:14.266" v="130" actId="47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E0CA554A-8832-4B02-A641-EA37CE9399FE}" dt="2018-07-19T09:14:58.683" v="761" actId="107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E0CA554A-8832-4B02-A641-EA37CE9399FE}" dt="2018-07-19T09:14:56.021" v="760" actId="1076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E0CA554A-8832-4B02-A641-EA37CE9399FE}" dt="2018-07-18T15:31:07.753" v="191" actId="478"/>
          <ac:picMkLst>
            <pc:docMk/>
            <pc:sldMk cId="1752379194" sldId="260"/>
            <ac:picMk id="190" creationId="{696B6CFD-EC5E-4176-898C-E5DBF24D4BF9}"/>
          </ac:picMkLst>
        </pc:picChg>
        <pc:cxnChg chg="add mod">
          <ac:chgData name="Mariaceleste Cazzorla" userId="4a63e286-87d4-442c-bf5a-933f0e69100f" providerId="ADAL" clId="{E0CA554A-8832-4B02-A641-EA37CE9399FE}" dt="2018-07-19T09:13:58.232" v="751" actId="14100"/>
          <ac:cxnSpMkLst>
            <pc:docMk/>
            <pc:sldMk cId="1752379194" sldId="260"/>
            <ac:cxnSpMk id="7" creationId="{3EAF2004-2EAA-4245-AEA2-5346132187BD}"/>
          </ac:cxnSpMkLst>
        </pc:cxnChg>
        <pc:cxnChg chg="mod">
          <ac:chgData name="Mariaceleste Cazzorla" userId="4a63e286-87d4-442c-bf5a-933f0e69100f" providerId="ADAL" clId="{E0CA554A-8832-4B02-A641-EA37CE9399FE}" dt="2018-07-19T09:13:46.659" v="750" actId="14100"/>
          <ac:cxnSpMkLst>
            <pc:docMk/>
            <pc:sldMk cId="1752379194" sldId="260"/>
            <ac:cxnSpMk id="23" creationId="{E99661EE-E4CE-4D6F-95CD-A44E536C30DF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26" creationId="{521B1E04-0416-4498-8154-635D3B07A8AE}"/>
          </ac:cxnSpMkLst>
        </pc:cxnChg>
        <pc:cxnChg chg="del mod">
          <ac:chgData name="Mariaceleste Cazzorla" userId="4a63e286-87d4-442c-bf5a-933f0e69100f" providerId="ADAL" clId="{E0CA554A-8832-4B02-A641-EA37CE9399FE}" dt="2018-07-18T15:30:49.046" v="182" actId="478"/>
          <ac:cxnSpMkLst>
            <pc:docMk/>
            <pc:sldMk cId="1752379194" sldId="260"/>
            <ac:cxnSpMk id="27" creationId="{C60426B5-E45E-41E0-87F6-BA299779F80E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33" creationId="{52C7A402-0772-45A1-AA65-C77D39839CD0}"/>
          </ac:cxnSpMkLst>
        </pc:cxnChg>
        <pc:cxnChg chg="add mod">
          <ac:chgData name="Mariaceleste Cazzorla" userId="4a63e286-87d4-442c-bf5a-933f0e69100f" providerId="ADAL" clId="{E0CA554A-8832-4B02-A641-EA37CE9399FE}" dt="2018-07-19T09:17:59.618" v="795" actId="555"/>
          <ac:cxnSpMkLst>
            <pc:docMk/>
            <pc:sldMk cId="1752379194" sldId="260"/>
            <ac:cxnSpMk id="36" creationId="{C77BD007-E9DF-4364-83A0-C758B93DBABD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38" creationId="{85ABBBC7-9F75-4466-ACA7-4FEF23CF044C}"/>
          </ac:cxnSpMkLst>
        </pc:cxnChg>
        <pc:cxnChg chg="del mod">
          <ac:chgData name="Mariaceleste Cazzorla" userId="4a63e286-87d4-442c-bf5a-933f0e69100f" providerId="ADAL" clId="{E0CA554A-8832-4B02-A641-EA37CE9399FE}" dt="2018-07-18T15:31:23.848" v="200" actId="478"/>
          <ac:cxnSpMkLst>
            <pc:docMk/>
            <pc:sldMk cId="1752379194" sldId="260"/>
            <ac:cxnSpMk id="40" creationId="{80B524A6-EC50-4689-8CDB-68A68676DB67}"/>
          </ac:cxnSpMkLst>
        </pc:cxnChg>
        <pc:cxnChg chg="del mod">
          <ac:chgData name="Mariaceleste Cazzorla" userId="4a63e286-87d4-442c-bf5a-933f0e69100f" providerId="ADAL" clId="{E0CA554A-8832-4B02-A641-EA37CE9399FE}" dt="2018-07-18T15:30:25.091" v="176" actId="478"/>
          <ac:cxnSpMkLst>
            <pc:docMk/>
            <pc:sldMk cId="1752379194" sldId="260"/>
            <ac:cxnSpMk id="41" creationId="{267B989F-52FE-4BE2-A49C-D6EF5E60B4B0}"/>
          </ac:cxnSpMkLst>
        </pc:cxnChg>
        <pc:cxnChg chg="add mod">
          <ac:chgData name="Mariaceleste Cazzorla" userId="4a63e286-87d4-442c-bf5a-933f0e69100f" providerId="ADAL" clId="{E0CA554A-8832-4B02-A641-EA37CE9399FE}" dt="2018-07-18T15:23:34.950" v="107" actId="1076"/>
          <ac:cxnSpMkLst>
            <pc:docMk/>
            <pc:sldMk cId="1752379194" sldId="260"/>
            <ac:cxnSpMk id="43" creationId="{08C34E69-76FC-47F6-8543-9409A2526047}"/>
          </ac:cxnSpMkLst>
        </pc:cxnChg>
        <pc:cxnChg chg="add mod">
          <ac:chgData name="Mariaceleste Cazzorla" userId="4a63e286-87d4-442c-bf5a-933f0e69100f" providerId="ADAL" clId="{E0CA554A-8832-4B02-A641-EA37CE9399FE}" dt="2018-07-19T09:15:14.618" v="770" actId="1037"/>
          <ac:cxnSpMkLst>
            <pc:docMk/>
            <pc:sldMk cId="1752379194" sldId="260"/>
            <ac:cxnSpMk id="45" creationId="{736A6836-E099-47FB-ABEB-3ABF8B5741F1}"/>
          </ac:cxnSpMkLst>
        </pc:cxnChg>
        <pc:cxnChg chg="add mod">
          <ac:chgData name="Mariaceleste Cazzorla" userId="4a63e286-87d4-442c-bf5a-933f0e69100f" providerId="ADAL" clId="{E0CA554A-8832-4B02-A641-EA37CE9399FE}" dt="2018-07-19T09:17:59.618" v="795" actId="555"/>
          <ac:cxnSpMkLst>
            <pc:docMk/>
            <pc:sldMk cId="1752379194" sldId="260"/>
            <ac:cxnSpMk id="55" creationId="{EF3EF889-BB3B-4726-98FB-1D2EEFD27D19}"/>
          </ac:cxnSpMkLst>
        </pc:cxnChg>
        <pc:cxnChg chg="add del mod">
          <ac:chgData name="Mariaceleste Cazzorla" userId="4a63e286-87d4-442c-bf5a-933f0e69100f" providerId="ADAL" clId="{E0CA554A-8832-4B02-A641-EA37CE9399FE}" dt="2018-07-18T15:42:36.611" v="352" actId="478"/>
          <ac:cxnSpMkLst>
            <pc:docMk/>
            <pc:sldMk cId="1752379194" sldId="260"/>
            <ac:cxnSpMk id="59" creationId="{6FC29562-291F-427A-8AE6-5CD0D0D80FC8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64" creationId="{BF3ECB83-155C-4AC6-8705-AFB1E7B1E530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76" creationId="{4EB726CE-DA30-4169-B20B-BD0433B419E0}"/>
          </ac:cxnSpMkLst>
        </pc:cxnChg>
        <pc:cxnChg chg="add mod">
          <ac:chgData name="Mariaceleste Cazzorla" userId="4a63e286-87d4-442c-bf5a-933f0e69100f" providerId="ADAL" clId="{E0CA554A-8832-4B02-A641-EA37CE9399FE}" dt="2018-07-19T09:15:35.633" v="771" actId="555"/>
          <ac:cxnSpMkLst>
            <pc:docMk/>
            <pc:sldMk cId="1752379194" sldId="260"/>
            <ac:cxnSpMk id="79" creationId="{CC9BE610-10D0-4F99-81B8-B54AF762CDB0}"/>
          </ac:cxnSpMkLst>
        </pc:cxnChg>
        <pc:cxnChg chg="del mod">
          <ac:chgData name="Mariaceleste Cazzorla" userId="4a63e286-87d4-442c-bf5a-933f0e69100f" providerId="ADAL" clId="{E0CA554A-8832-4B02-A641-EA37CE9399FE}" dt="2018-07-18T15:31:19.476" v="198" actId="478"/>
          <ac:cxnSpMkLst>
            <pc:docMk/>
            <pc:sldMk cId="1752379194" sldId="260"/>
            <ac:cxnSpMk id="86" creationId="{C85A7480-07EF-4D0C-B18E-30F10CDFFA39}"/>
          </ac:cxnSpMkLst>
        </pc:cxnChg>
        <pc:cxnChg chg="del mod">
          <ac:chgData name="Mariaceleste Cazzorla" userId="4a63e286-87d4-442c-bf5a-933f0e69100f" providerId="ADAL" clId="{E0CA554A-8832-4B02-A641-EA37CE9399FE}" dt="2018-07-18T15:31:13.792" v="196" actId="478"/>
          <ac:cxnSpMkLst>
            <pc:docMk/>
            <pc:sldMk cId="1752379194" sldId="260"/>
            <ac:cxnSpMk id="90" creationId="{F7FF1B68-600A-4684-A729-C97B38CB5271}"/>
          </ac:cxnSpMkLst>
        </pc:cxnChg>
        <pc:cxnChg chg="del mod">
          <ac:chgData name="Mariaceleste Cazzorla" userId="4a63e286-87d4-442c-bf5a-933f0e69100f" providerId="ADAL" clId="{E0CA554A-8832-4B02-A641-EA37CE9399FE}" dt="2018-07-18T15:31:11.851" v="194" actId="478"/>
          <ac:cxnSpMkLst>
            <pc:docMk/>
            <pc:sldMk cId="1752379194" sldId="260"/>
            <ac:cxnSpMk id="93" creationId="{3F1E45D1-C6FD-4500-89BD-4C05D0B2D57E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97" creationId="{BF984DD4-8276-4B02-8DC0-23A5F8EEF568}"/>
          </ac:cxnSpMkLst>
        </pc:cxnChg>
        <pc:cxnChg chg="add mod">
          <ac:chgData name="Mariaceleste Cazzorla" userId="4a63e286-87d4-442c-bf5a-933f0e69100f" providerId="ADAL" clId="{E0CA554A-8832-4B02-A641-EA37CE9399FE}" dt="2018-07-19T09:18:21.630" v="797" actId="553"/>
          <ac:cxnSpMkLst>
            <pc:docMk/>
            <pc:sldMk cId="1752379194" sldId="260"/>
            <ac:cxnSpMk id="98" creationId="{C8F4ADED-CD29-4AFA-8E97-414B60DBCD93}"/>
          </ac:cxnSpMkLst>
        </pc:cxnChg>
        <pc:cxnChg chg="add mod">
          <ac:chgData name="Mariaceleste Cazzorla" userId="4a63e286-87d4-442c-bf5a-933f0e69100f" providerId="ADAL" clId="{E0CA554A-8832-4B02-A641-EA37CE9399FE}" dt="2018-07-19T09:18:21.630" v="797" actId="553"/>
          <ac:cxnSpMkLst>
            <pc:docMk/>
            <pc:sldMk cId="1752379194" sldId="260"/>
            <ac:cxnSpMk id="106" creationId="{DA3217D0-5E79-4564-9B15-C1F7FD1E3F58}"/>
          </ac:cxnSpMkLst>
        </pc:cxnChg>
        <pc:cxnChg chg="del mod">
          <ac:chgData name="Mariaceleste Cazzorla" userId="4a63e286-87d4-442c-bf5a-933f0e69100f" providerId="ADAL" clId="{E0CA554A-8832-4B02-A641-EA37CE9399FE}" dt="2018-07-18T15:31:06.880" v="190" actId="478"/>
          <ac:cxnSpMkLst>
            <pc:docMk/>
            <pc:sldMk cId="1752379194" sldId="260"/>
            <ac:cxnSpMk id="108" creationId="{DF634186-FA53-4C6D-909B-D2A5E78946E6}"/>
          </ac:cxnSpMkLst>
        </pc:cxnChg>
        <pc:cxnChg chg="del mod">
          <ac:chgData name="Mariaceleste Cazzorla" userId="4a63e286-87d4-442c-bf5a-933f0e69100f" providerId="ADAL" clId="{E0CA554A-8832-4B02-A641-EA37CE9399FE}" dt="2018-07-18T15:31:05.046" v="188" actId="478"/>
          <ac:cxnSpMkLst>
            <pc:docMk/>
            <pc:sldMk cId="1752379194" sldId="260"/>
            <ac:cxnSpMk id="120" creationId="{4D10FA66-CE80-492C-8112-3D0466E889D1}"/>
          </ac:cxnSpMkLst>
        </pc:cxnChg>
        <pc:cxnChg chg="add mod">
          <ac:chgData name="Mariaceleste Cazzorla" userId="4a63e286-87d4-442c-bf5a-933f0e69100f" providerId="ADAL" clId="{E0CA554A-8832-4B02-A641-EA37CE9399FE}" dt="2018-07-19T09:17:04.493" v="785" actId="12788"/>
          <ac:cxnSpMkLst>
            <pc:docMk/>
            <pc:sldMk cId="1752379194" sldId="260"/>
            <ac:cxnSpMk id="122" creationId="{5407B9FC-F5B7-472B-85D6-F72535816D71}"/>
          </ac:cxnSpMkLst>
        </pc:cxnChg>
        <pc:cxnChg chg="add mod">
          <ac:chgData name="Mariaceleste Cazzorla" userId="4a63e286-87d4-442c-bf5a-933f0e69100f" providerId="ADAL" clId="{E0CA554A-8832-4B02-A641-EA37CE9399FE}" dt="2018-07-19T09:22:17.956" v="806" actId="14100"/>
          <ac:cxnSpMkLst>
            <pc:docMk/>
            <pc:sldMk cId="1752379194" sldId="260"/>
            <ac:cxnSpMk id="125" creationId="{574629B2-3413-4614-BED0-E095CA556F52}"/>
          </ac:cxnSpMkLst>
        </pc:cxnChg>
        <pc:cxnChg chg="add del mod">
          <ac:chgData name="Mariaceleste Cazzorla" userId="4a63e286-87d4-442c-bf5a-933f0e69100f" providerId="ADAL" clId="{E0CA554A-8832-4B02-A641-EA37CE9399FE}" dt="2018-07-19T09:16:44.407" v="783" actId="478"/>
          <ac:cxnSpMkLst>
            <pc:docMk/>
            <pc:sldMk cId="1752379194" sldId="260"/>
            <ac:cxnSpMk id="127" creationId="{0D79C59F-91D2-4797-8E12-A1386A07896D}"/>
          </ac:cxnSpMkLst>
        </pc:cxnChg>
        <pc:cxnChg chg="add mod">
          <ac:chgData name="Mariaceleste Cazzorla" userId="4a63e286-87d4-442c-bf5a-933f0e69100f" providerId="ADAL" clId="{E0CA554A-8832-4B02-A641-EA37CE9399FE}" dt="2018-07-19T09:22:24.624" v="807" actId="14100"/>
          <ac:cxnSpMkLst>
            <pc:docMk/>
            <pc:sldMk cId="1752379194" sldId="260"/>
            <ac:cxnSpMk id="130" creationId="{6F71C926-7E39-47CA-8202-EBE53C40BAFF}"/>
          </ac:cxnSpMkLst>
        </pc:cxnChg>
        <pc:cxnChg chg="del mod">
          <ac:chgData name="Mariaceleste Cazzorla" userId="4a63e286-87d4-442c-bf5a-933f0e69100f" providerId="ADAL" clId="{E0CA554A-8832-4B02-A641-EA37CE9399FE}" dt="2018-07-18T15:31:20.480" v="199" actId="478"/>
          <ac:cxnSpMkLst>
            <pc:docMk/>
            <pc:sldMk cId="1752379194" sldId="260"/>
            <ac:cxnSpMk id="136" creationId="{F01EE1B0-4A73-4710-AA36-27AE93B003E5}"/>
          </ac:cxnSpMkLst>
        </pc:cxnChg>
        <pc:cxnChg chg="del mod">
          <ac:chgData name="Mariaceleste Cazzorla" userId="4a63e286-87d4-442c-bf5a-933f0e69100f" providerId="ADAL" clId="{E0CA554A-8832-4B02-A641-EA37CE9399FE}" dt="2018-07-18T15:31:02.874" v="186" actId="478"/>
          <ac:cxnSpMkLst>
            <pc:docMk/>
            <pc:sldMk cId="1752379194" sldId="260"/>
            <ac:cxnSpMk id="156" creationId="{B0D84B82-4596-45EC-ABF3-D9AF5337E7BA}"/>
          </ac:cxnSpMkLst>
        </pc:cxnChg>
        <pc:cxnChg chg="del mod">
          <ac:chgData name="Mariaceleste Cazzorla" userId="4a63e286-87d4-442c-bf5a-933f0e69100f" providerId="ADAL" clId="{E0CA554A-8832-4B02-A641-EA37CE9399FE}" dt="2018-07-18T15:31:03.637" v="187" actId="478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Mariaceleste Cazzorla" userId="4a63e286-87d4-442c-bf5a-933f0e69100f" providerId="ADAL" clId="{E0CA554A-8832-4B02-A641-EA37CE9399FE}" dt="2018-07-18T15:23:24.262" v="105" actId="1076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E0CA554A-8832-4B02-A641-EA37CE9399FE}" dt="2018-07-18T15:31:11.851" v="194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Giovanni Galazzini" userId="4bbb7a84-3e1d-45a5-96de-00861fc7e329" providerId="ADAL" clId="{42078730-328E-41A0-A015-558FC21BB61C}"/>
    <pc:docChg chg="custSel modSld">
      <pc:chgData name="Giovanni Galazzini" userId="4bbb7a84-3e1d-45a5-96de-00861fc7e329" providerId="ADAL" clId="{42078730-328E-41A0-A015-558FC21BB61C}" dt="2018-07-24T15:48:13.065" v="243" actId="1035"/>
      <pc:docMkLst>
        <pc:docMk/>
      </pc:docMkLst>
      <pc:sldChg chg="addSp delSp modSp">
        <pc:chgData name="Giovanni Galazzini" userId="4bbb7a84-3e1d-45a5-96de-00861fc7e329" providerId="ADAL" clId="{42078730-328E-41A0-A015-558FC21BB61C}" dt="2018-07-24T15:48:13.065" v="243" actId="1035"/>
        <pc:sldMkLst>
          <pc:docMk/>
          <pc:sldMk cId="1752379194" sldId="260"/>
        </pc:sldMkLst>
        <pc:spChg chg="mod">
          <ac:chgData name="Giovanni Galazzini" userId="4bbb7a84-3e1d-45a5-96de-00861fc7e329" providerId="ADAL" clId="{42078730-328E-41A0-A015-558FC21BB61C}" dt="2018-07-24T15:45:39.319" v="134" actId="1036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17" creationId="{BF73EA3F-892B-45F8-9BEB-C6BFA1C325ED}"/>
          </ac:spMkLst>
        </pc:spChg>
        <pc:spChg chg="add mod">
          <ac:chgData name="Giovanni Galazzini" userId="4bbb7a84-3e1d-45a5-96de-00861fc7e329" providerId="ADAL" clId="{42078730-328E-41A0-A015-558FC21BB61C}" dt="2018-07-24T15:47:33.310" v="224" actId="14100"/>
          <ac:spMkLst>
            <pc:docMk/>
            <pc:sldMk cId="1752379194" sldId="260"/>
            <ac:spMk id="39" creationId="{93E9B509-BCBF-49A9-B2C8-6A1DDCB421A6}"/>
          </ac:spMkLst>
        </pc:spChg>
        <pc:spChg chg="add mod">
          <ac:chgData name="Giovanni Galazzini" userId="4bbb7a84-3e1d-45a5-96de-00861fc7e329" providerId="ADAL" clId="{42078730-328E-41A0-A015-558FC21BB61C}" dt="2018-07-24T15:47:26.653" v="223" actId="14100"/>
          <ac:spMkLst>
            <pc:docMk/>
            <pc:sldMk cId="1752379194" sldId="260"/>
            <ac:spMk id="40" creationId="{4EF4AA3D-1920-4C19-B536-519E1E5EA62A}"/>
          </ac:spMkLst>
        </pc:spChg>
        <pc:spChg chg="add mod">
          <ac:chgData name="Giovanni Galazzini" userId="4bbb7a84-3e1d-45a5-96de-00861fc7e329" providerId="ADAL" clId="{42078730-328E-41A0-A015-558FC21BB61C}" dt="2018-07-24T15:48:13.065" v="243" actId="1035"/>
          <ac:spMkLst>
            <pc:docMk/>
            <pc:sldMk cId="1752379194" sldId="260"/>
            <ac:spMk id="41" creationId="{6546D7B8-1B2A-485F-A739-6748775BA315}"/>
          </ac:spMkLst>
        </pc:spChg>
        <pc:spChg chg="mod">
          <ac:chgData name="Giovanni Galazzini" userId="4bbb7a84-3e1d-45a5-96de-00861fc7e329" providerId="ADAL" clId="{42078730-328E-41A0-A015-558FC21BB61C}" dt="2018-07-24T15:45:50.983" v="169" actId="1035"/>
          <ac:spMkLst>
            <pc:docMk/>
            <pc:sldMk cId="1752379194" sldId="260"/>
            <ac:spMk id="50" creationId="{BFD384BE-5A49-47CB-9654-847379DA3B7C}"/>
          </ac:spMkLst>
        </pc:spChg>
        <pc:spChg chg="mod">
          <ac:chgData name="Giovanni Galazzini" userId="4bbb7a84-3e1d-45a5-96de-00861fc7e329" providerId="ADAL" clId="{42078730-328E-41A0-A015-558FC21BB61C}" dt="2018-07-24T15:45:59.941" v="193" actId="1036"/>
          <ac:spMkLst>
            <pc:docMk/>
            <pc:sldMk cId="1752379194" sldId="260"/>
            <ac:spMk id="54" creationId="{0E0978C5-94F1-442E-B1AC-FAAA15AE3931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67" creationId="{8222434C-D9B5-4701-A6D4-8A30A97F2C01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75" creationId="{F2E5D193-E3D3-4712-ADD1-6425AAE7E883}"/>
          </ac:spMkLst>
        </pc:spChg>
        <pc:spChg chg="mod">
          <ac:chgData name="Giovanni Galazzini" userId="4bbb7a84-3e1d-45a5-96de-00861fc7e329" providerId="ADAL" clId="{42078730-328E-41A0-A015-558FC21BB61C}" dt="2018-07-24T15:48:13.065" v="243" actId="1035"/>
          <ac:spMkLst>
            <pc:docMk/>
            <pc:sldMk cId="1752379194" sldId="260"/>
            <ac:spMk id="82" creationId="{0E74FB32-3F9B-4C7B-BBBB-F57A94708EF6}"/>
          </ac:spMkLst>
        </pc:spChg>
        <pc:spChg chg="mod">
          <ac:chgData name="Giovanni Galazzini" userId="4bbb7a84-3e1d-45a5-96de-00861fc7e329" providerId="ADAL" clId="{42078730-328E-41A0-A015-558FC21BB61C}" dt="2018-07-24T15:48:13.065" v="243" actId="1035"/>
          <ac:spMkLst>
            <pc:docMk/>
            <pc:sldMk cId="1752379194" sldId="260"/>
            <ac:spMk id="91" creationId="{F7CDCF8E-87DC-4C3A-92E4-0A2186D4429C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99" creationId="{3D61DDB6-FFFD-4FF8-B528-384CFF90DC59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102" creationId="{825A59E6-F77B-4395-82C7-FC43F03ACC70}"/>
          </ac:spMkLst>
        </pc:spChg>
        <pc:spChg chg="mod">
          <ac:chgData name="Giovanni Galazzini" userId="4bbb7a84-3e1d-45a5-96de-00861fc7e329" providerId="ADAL" clId="{42078730-328E-41A0-A015-558FC21BB61C}" dt="2018-07-24T15:41:27.155" v="0" actId="207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42078730-328E-41A0-A015-558FC21BB61C}" dt="2018-07-24T15:45:39.319" v="134" actId="1036"/>
          <ac:spMkLst>
            <pc:docMk/>
            <pc:sldMk cId="1752379194" sldId="260"/>
            <ac:spMk id="109" creationId="{40CECE43-3C04-4910-A475-02118412EF4B}"/>
          </ac:spMkLst>
        </pc:spChg>
        <pc:spChg chg="mod">
          <ac:chgData name="Giovanni Galazzini" userId="4bbb7a84-3e1d-45a5-96de-00861fc7e329" providerId="ADAL" clId="{42078730-328E-41A0-A015-558FC21BB61C}" dt="2018-07-24T15:45:50.983" v="169" actId="1035"/>
          <ac:spMkLst>
            <pc:docMk/>
            <pc:sldMk cId="1752379194" sldId="260"/>
            <ac:spMk id="110" creationId="{EC515054-7515-4A6D-8989-6F3C804C45E3}"/>
          </ac:spMkLst>
        </pc:spChg>
        <pc:spChg chg="mod">
          <ac:chgData name="Giovanni Galazzini" userId="4bbb7a84-3e1d-45a5-96de-00861fc7e329" providerId="ADAL" clId="{42078730-328E-41A0-A015-558FC21BB61C}" dt="2018-07-24T15:45:59.941" v="193" actId="1036"/>
          <ac:spMkLst>
            <pc:docMk/>
            <pc:sldMk cId="1752379194" sldId="260"/>
            <ac:spMk id="111" creationId="{F10D42E5-9045-4FB8-BB19-EE2583A24C11}"/>
          </ac:spMkLst>
        </pc:spChg>
        <pc:graphicFrameChg chg="del">
          <ac:chgData name="Giovanni Galazzini" userId="4bbb7a84-3e1d-45a5-96de-00861fc7e329" providerId="ADAL" clId="{42078730-328E-41A0-A015-558FC21BB61C}" dt="2018-07-24T15:41:38.906" v="2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">
          <ac:chgData name="Giovanni Galazzini" userId="4bbb7a84-3e1d-45a5-96de-00861fc7e329" providerId="ADAL" clId="{42078730-328E-41A0-A015-558FC21BB61C}" dt="2018-07-24T15:41:38.906" v="2" actId="478"/>
          <ac:graphicFrameMkLst>
            <pc:docMk/>
            <pc:sldMk cId="1752379194" sldId="260"/>
            <ac:graphicFrameMk id="42" creationId="{930850BF-649F-407A-9231-0C9576B1E1EE}"/>
          </ac:graphicFrameMkLst>
        </pc:graphicFrameChg>
        <pc:graphicFrameChg chg="del modGraphic">
          <ac:chgData name="Giovanni Galazzini" userId="4bbb7a84-3e1d-45a5-96de-00861fc7e329" providerId="ADAL" clId="{42078730-328E-41A0-A015-558FC21BB61C}" dt="2018-07-24T15:41:48.407" v="5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Giovanni Galazzini" userId="4bbb7a84-3e1d-45a5-96de-00861fc7e329" providerId="ADAL" clId="{42078730-328E-41A0-A015-558FC21BB61C}" dt="2018-07-24T15:48:13.065" v="243" actId="1035"/>
          <ac:picMkLst>
            <pc:docMk/>
            <pc:sldMk cId="1752379194" sldId="260"/>
            <ac:picMk id="94" creationId="{3122ACFE-EF6A-4B9B-B67E-554A215A259D}"/>
          </ac:picMkLst>
        </pc:picChg>
        <pc:picChg chg="mod">
          <ac:chgData name="Giovanni Galazzini" userId="4bbb7a84-3e1d-45a5-96de-00861fc7e329" providerId="ADAL" clId="{42078730-328E-41A0-A015-558FC21BB61C}" dt="2018-07-24T15:48:13.065" v="243" actId="1035"/>
          <ac:picMkLst>
            <pc:docMk/>
            <pc:sldMk cId="1752379194" sldId="260"/>
            <ac:picMk id="96" creationId="{E7AA6EDD-C8A6-42B6-94C1-FEBE8A753BCD}"/>
          </ac:picMkLst>
        </pc:picChg>
        <pc:picChg chg="mod">
          <ac:chgData name="Giovanni Galazzini" userId="4bbb7a84-3e1d-45a5-96de-00861fc7e329" providerId="ADAL" clId="{42078730-328E-41A0-A015-558FC21BB61C}" dt="2018-07-24T15:41:27.155" v="0" actId="207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Giovanni Galazzini" userId="4bbb7a84-3e1d-45a5-96de-00861fc7e329" providerId="ADAL" clId="{42078730-328E-41A0-A015-558FC21BB61C}" dt="2018-07-24T15:41:27.155" v="0" actId="20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Giovanni Galazzini" userId="4bbb7a84-3e1d-45a5-96de-00861fc7e329" providerId="ADAL" clId="{42078730-328E-41A0-A015-558FC21BB61C}" dt="2018-07-24T15:45:39.319" v="134" actId="1036"/>
          <ac:cxnSpMkLst>
            <pc:docMk/>
            <pc:sldMk cId="1752379194" sldId="260"/>
            <ac:cxnSpMk id="7" creationId="{3EAF2004-2EAA-4245-AEA2-5346132187BD}"/>
          </ac:cxnSpMkLst>
        </pc:cxnChg>
        <pc:cxnChg chg="mod">
          <ac:chgData name="Giovanni Galazzini" userId="4bbb7a84-3e1d-45a5-96de-00861fc7e329" providerId="ADAL" clId="{42078730-328E-41A0-A015-558FC21BB61C}" dt="2018-07-24T15:45:50.983" v="169" actId="1035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Giovanni Galazzini" userId="4bbb7a84-3e1d-45a5-96de-00861fc7e329" providerId="ADAL" clId="{42078730-328E-41A0-A015-558FC21BB61C}" dt="2018-07-24T15:45:59.941" v="193" actId="1036"/>
          <ac:cxnSpMkLst>
            <pc:docMk/>
            <pc:sldMk cId="1752379194" sldId="260"/>
            <ac:cxnSpMk id="36" creationId="{C77BD007-E9DF-4364-83A0-C758B93DBABD}"/>
          </ac:cxnSpMkLst>
        </pc:cxnChg>
        <pc:cxnChg chg="mod">
          <ac:chgData name="Giovanni Galazzini" userId="4bbb7a84-3e1d-45a5-96de-00861fc7e329" providerId="ADAL" clId="{42078730-328E-41A0-A015-558FC21BB61C}" dt="2018-07-24T15:47:52.566" v="234" actId="14100"/>
          <ac:cxnSpMkLst>
            <pc:docMk/>
            <pc:sldMk cId="1752379194" sldId="260"/>
            <ac:cxnSpMk id="43" creationId="{08C34E69-76FC-47F6-8543-9409A2526047}"/>
          </ac:cxnSpMkLst>
        </pc:cxnChg>
        <pc:cxnChg chg="mod">
          <ac:chgData name="Giovanni Galazzini" userId="4bbb7a84-3e1d-45a5-96de-00861fc7e329" providerId="ADAL" clId="{42078730-328E-41A0-A015-558FC21BB61C}" dt="2018-07-24T15:41:27.155" v="0" actId="207"/>
          <ac:cxnSpMkLst>
            <pc:docMk/>
            <pc:sldMk cId="1752379194" sldId="260"/>
            <ac:cxnSpMk id="45" creationId="{736A6836-E099-47FB-ABEB-3ABF8B5741F1}"/>
          </ac:cxnSpMkLst>
        </pc:cxnChg>
        <pc:cxnChg chg="mod">
          <ac:chgData name="Giovanni Galazzini" userId="4bbb7a84-3e1d-45a5-96de-00861fc7e329" providerId="ADAL" clId="{42078730-328E-41A0-A015-558FC21BB61C}" dt="2018-07-24T15:45:59.941" v="193" actId="1036"/>
          <ac:cxnSpMkLst>
            <pc:docMk/>
            <pc:sldMk cId="1752379194" sldId="260"/>
            <ac:cxnSpMk id="55" creationId="{EF3EF889-BB3B-4726-98FB-1D2EEFD27D19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64" creationId="{BF3ECB83-155C-4AC6-8705-AFB1E7B1E530}"/>
          </ac:cxnSpMkLst>
        </pc:cxnChg>
        <pc:cxnChg chg="mod">
          <ac:chgData name="Giovanni Galazzini" userId="4bbb7a84-3e1d-45a5-96de-00861fc7e329" providerId="ADAL" clId="{42078730-328E-41A0-A015-558FC21BB61C}" dt="2018-07-24T15:41:27.155" v="0" actId="207"/>
          <ac:cxnSpMkLst>
            <pc:docMk/>
            <pc:sldMk cId="1752379194" sldId="260"/>
            <ac:cxnSpMk id="76" creationId="{4EB726CE-DA30-4169-B20B-BD0433B419E0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79" creationId="{CC9BE610-10D0-4F99-81B8-B54AF762CDB0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97" creationId="{BF984DD4-8276-4B02-8DC0-23A5F8EEF568}"/>
          </ac:cxnSpMkLst>
        </pc:cxnChg>
        <pc:cxnChg chg="mod">
          <ac:chgData name="Giovanni Galazzini" userId="4bbb7a84-3e1d-45a5-96de-00861fc7e329" providerId="ADAL" clId="{42078730-328E-41A0-A015-558FC21BB61C}" dt="2018-07-24T15:41:27.155" v="0" actId="207"/>
          <ac:cxnSpMkLst>
            <pc:docMk/>
            <pc:sldMk cId="1752379194" sldId="260"/>
            <ac:cxnSpMk id="98" creationId="{C8F4ADED-CD29-4AFA-8E97-414B60DBCD93}"/>
          </ac:cxnSpMkLst>
        </pc:cxnChg>
        <pc:cxnChg chg="mod">
          <ac:chgData name="Giovanni Galazzini" userId="4bbb7a84-3e1d-45a5-96de-00861fc7e329" providerId="ADAL" clId="{42078730-328E-41A0-A015-558FC21BB61C}" dt="2018-07-24T15:45:39.319" v="134" actId="1036"/>
          <ac:cxnSpMkLst>
            <pc:docMk/>
            <pc:sldMk cId="1752379194" sldId="260"/>
            <ac:cxnSpMk id="106" creationId="{DA3217D0-5E79-4564-9B15-C1F7FD1E3F58}"/>
          </ac:cxnSpMkLst>
        </pc:cxnChg>
        <pc:cxnChg chg="mod">
          <ac:chgData name="Giovanni Galazzini" userId="4bbb7a84-3e1d-45a5-96de-00861fc7e329" providerId="ADAL" clId="{42078730-328E-41A0-A015-558FC21BB61C}" dt="2018-07-24T15:48:13.065" v="243" actId="1035"/>
          <ac:cxnSpMkLst>
            <pc:docMk/>
            <pc:sldMk cId="1752379194" sldId="260"/>
            <ac:cxnSpMk id="122" creationId="{5407B9FC-F5B7-472B-85D6-F72535816D71}"/>
          </ac:cxnSpMkLst>
        </pc:cxnChg>
        <pc:cxnChg chg="mod">
          <ac:chgData name="Giovanni Galazzini" userId="4bbb7a84-3e1d-45a5-96de-00861fc7e329" providerId="ADAL" clId="{42078730-328E-41A0-A015-558FC21BB61C}" dt="2018-07-24T15:45:50.983" v="169" actId="1035"/>
          <ac:cxnSpMkLst>
            <pc:docMk/>
            <pc:sldMk cId="1752379194" sldId="260"/>
            <ac:cxnSpMk id="125" creationId="{574629B2-3413-4614-BED0-E095CA556F52}"/>
          </ac:cxnSpMkLst>
        </pc:cxnChg>
        <pc:cxnChg chg="mod">
          <ac:chgData name="Giovanni Galazzini" userId="4bbb7a84-3e1d-45a5-96de-00861fc7e329" providerId="ADAL" clId="{42078730-328E-41A0-A015-558FC21BB61C}" dt="2018-07-24T15:45:59.941" v="193" actId="1036"/>
          <ac:cxnSpMkLst>
            <pc:docMk/>
            <pc:sldMk cId="1752379194" sldId="260"/>
            <ac:cxnSpMk id="130" creationId="{6F71C926-7E39-47CA-8202-EBE53C40BAFF}"/>
          </ac:cxnSpMkLst>
        </pc:cxnChg>
        <pc:cxnChg chg="mod">
          <ac:chgData name="Giovanni Galazzini" userId="4bbb7a84-3e1d-45a5-96de-00861fc7e329" providerId="ADAL" clId="{42078730-328E-41A0-A015-558FC21BB61C}" dt="2018-07-24T15:48:00.726" v="235" actId="14100"/>
          <ac:cxnSpMkLst>
            <pc:docMk/>
            <pc:sldMk cId="1752379194" sldId="260"/>
            <ac:cxnSpMk id="164" creationId="{C0B344CE-5E5D-4EB3-A989-4464DBD195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>
            <a:cxnSpLocks/>
          </p:cNvCxnSpPr>
          <p:nvPr/>
        </p:nvCxnSpPr>
        <p:spPr>
          <a:xfrm>
            <a:off x="707664" y="1348608"/>
            <a:ext cx="11141699" cy="1746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mbo 16">
            <a:extLst>
              <a:ext uri="{FF2B5EF4-FFF2-40B4-BE49-F238E27FC236}">
                <a16:creationId xmlns:a16="http://schemas.microsoft.com/office/drawing/2014/main" id="{BF73EA3F-892B-45F8-9BEB-C6BFA1C325ED}"/>
              </a:ext>
            </a:extLst>
          </p:cNvPr>
          <p:cNvSpPr>
            <a:spLocks noChangeAspect="1"/>
          </p:cNvSpPr>
          <p:nvPr/>
        </p:nvSpPr>
        <p:spPr>
          <a:xfrm>
            <a:off x="5278324" y="275799"/>
            <a:ext cx="1152000" cy="768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Validazione?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E84B4-AD59-4855-BD81-2941563B58BC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1611442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Produzione Elenco di scarto da validare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99661EE-E4CE-4D6F-95CD-A44E536C30DF}"/>
              </a:ext>
            </a:extLst>
          </p:cNvPr>
          <p:cNvCxnSpPr>
            <a:cxnSpLocks noChangeAspect="1"/>
            <a:stCxn id="15" idx="2"/>
            <a:endCxn id="50" idx="0"/>
          </p:cNvCxnSpPr>
          <p:nvPr/>
        </p:nvCxnSpPr>
        <p:spPr>
          <a:xfrm>
            <a:off x="2358644" y="2379442"/>
            <a:ext cx="0" cy="32590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Massimario di scarto</a:t>
            </a:r>
          </a:p>
        </p:txBody>
      </p:sp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051" y="397723"/>
            <a:ext cx="126178" cy="180000"/>
          </a:xfrm>
          <a:prstGeom prst="rect">
            <a:avLst/>
          </a:prstGeom>
        </p:spPr>
      </p:pic>
      <p:pic>
        <p:nvPicPr>
          <p:cNvPr id="189" name="Elemento grafico 188" descr="Segno di spunta">
            <a:extLst>
              <a:ext uri="{FF2B5EF4-FFF2-40B4-BE49-F238E27FC236}">
                <a16:creationId xmlns:a16="http://schemas.microsoft.com/office/drawing/2014/main" id="{85B188A3-AA3A-4603-B549-38663FB5B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541" y="863697"/>
            <a:ext cx="126178" cy="180000"/>
          </a:xfrm>
          <a:prstGeom prst="rect">
            <a:avLst/>
          </a:prstGeom>
        </p:spPr>
      </p:pic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8C34E69-76FC-47F6-8543-9409A2526047}"/>
              </a:ext>
            </a:extLst>
          </p:cNvPr>
          <p:cNvCxnSpPr>
            <a:cxnSpLocks/>
          </p:cNvCxnSpPr>
          <p:nvPr/>
        </p:nvCxnSpPr>
        <p:spPr>
          <a:xfrm>
            <a:off x="707663" y="5306939"/>
            <a:ext cx="11223061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EAF2004-2EAA-4245-AEA2-5346132187BD}"/>
              </a:ext>
            </a:extLst>
          </p:cNvPr>
          <p:cNvCxnSpPr>
            <a:cxnSpLocks noChangeAspect="1"/>
            <a:stCxn id="107" idx="2"/>
            <a:endCxn id="15" idx="0"/>
          </p:cNvCxnSpPr>
          <p:nvPr/>
        </p:nvCxnSpPr>
        <p:spPr>
          <a:xfrm>
            <a:off x="2358644" y="10437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FD384BE-5A49-47CB-9654-847379DA3B7C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2705346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Verifiche 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0978C5-94F1-442E-B1AC-FAAA15AE3931}"/>
              </a:ext>
            </a:extLst>
          </p:cNvPr>
          <p:cNvSpPr txBox="1">
            <a:spLocks noChangeAspect="1"/>
          </p:cNvSpPr>
          <p:nvPr/>
        </p:nvSpPr>
        <p:spPr>
          <a:xfrm>
            <a:off x="1782644" y="3857055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Invio proposta  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EF3EF889-BB3B-4726-98FB-1D2EEFD27D19}"/>
              </a:ext>
            </a:extLst>
          </p:cNvPr>
          <p:cNvCxnSpPr>
            <a:cxnSpLocks noChangeAspect="1"/>
            <a:stCxn id="50" idx="2"/>
            <a:endCxn id="54" idx="0"/>
          </p:cNvCxnSpPr>
          <p:nvPr/>
        </p:nvCxnSpPr>
        <p:spPr>
          <a:xfrm>
            <a:off x="2358644" y="3473346"/>
            <a:ext cx="0" cy="38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222434C-D9B5-4701-A6D4-8A30A97F2C01}"/>
              </a:ext>
            </a:extLst>
          </p:cNvPr>
          <p:cNvSpPr txBox="1">
            <a:spLocks noChangeAspect="1"/>
          </p:cNvSpPr>
          <p:nvPr/>
        </p:nvSpPr>
        <p:spPr>
          <a:xfrm>
            <a:off x="3492013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proposta  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77BD007-E9DF-4364-83A0-C758B93DBABD}"/>
              </a:ext>
            </a:extLst>
          </p:cNvPr>
          <p:cNvCxnSpPr>
            <a:cxnSpLocks noChangeAspect="1"/>
            <a:stCxn id="54" idx="3"/>
            <a:endCxn id="67" idx="2"/>
          </p:cNvCxnSpPr>
          <p:nvPr/>
        </p:nvCxnSpPr>
        <p:spPr>
          <a:xfrm flipV="1">
            <a:off x="2934644" y="1043799"/>
            <a:ext cx="1133369" cy="319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736A6836-E099-47FB-ABEB-3ABF8B5741F1}"/>
              </a:ext>
            </a:extLst>
          </p:cNvPr>
          <p:cNvCxnSpPr>
            <a:cxnSpLocks noChangeAspect="1"/>
            <a:stCxn id="67" idx="3"/>
            <a:endCxn id="17" idx="1"/>
          </p:cNvCxnSpPr>
          <p:nvPr/>
        </p:nvCxnSpPr>
        <p:spPr>
          <a:xfrm>
            <a:off x="4644013" y="659799"/>
            <a:ext cx="63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2E5D193-E3D3-4712-ADD1-6425AAE7E883}"/>
              </a:ext>
            </a:extLst>
          </p:cNvPr>
          <p:cNvSpPr txBox="1">
            <a:spLocks noChangeAspect="1"/>
          </p:cNvSpPr>
          <p:nvPr/>
        </p:nvSpPr>
        <p:spPr>
          <a:xfrm>
            <a:off x="7009239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Proposta di scarto rifiutata  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4EB726CE-DA30-4169-B20B-BD0433B419E0}"/>
              </a:ext>
            </a:extLst>
          </p:cNvPr>
          <p:cNvCxnSpPr>
            <a:cxnSpLocks noChangeAspect="1"/>
            <a:stCxn id="17" idx="3"/>
            <a:endCxn id="75" idx="1"/>
          </p:cNvCxnSpPr>
          <p:nvPr/>
        </p:nvCxnSpPr>
        <p:spPr>
          <a:xfrm>
            <a:off x="6430324" y="659799"/>
            <a:ext cx="57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C9BE610-10D0-4F99-81B8-B54AF762CDB0}"/>
              </a:ext>
            </a:extLst>
          </p:cNvPr>
          <p:cNvCxnSpPr>
            <a:cxnSpLocks noChangeAspect="1"/>
            <a:stCxn id="17" idx="2"/>
            <a:endCxn id="82" idx="0"/>
          </p:cNvCxnSpPr>
          <p:nvPr/>
        </p:nvCxnSpPr>
        <p:spPr>
          <a:xfrm>
            <a:off x="5854324" y="1043799"/>
            <a:ext cx="0" cy="478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E74FB32-3F9B-4C7B-BBBB-F57A94708EF6}"/>
              </a:ext>
            </a:extLst>
          </p:cNvPr>
          <p:cNvSpPr txBox="1">
            <a:spLocks noChangeAspect="1"/>
          </p:cNvSpPr>
          <p:nvPr/>
        </p:nvSpPr>
        <p:spPr>
          <a:xfrm>
            <a:off x="5278324" y="5824251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Elenco di Scarto  </a:t>
            </a:r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F7CDCF8E-87DC-4C3A-92E4-0A2186D4429C}"/>
              </a:ext>
            </a:extLst>
          </p:cNvPr>
          <p:cNvSpPr>
            <a:spLocks noChangeAspect="1"/>
          </p:cNvSpPr>
          <p:nvPr/>
        </p:nvSpPr>
        <p:spPr>
          <a:xfrm>
            <a:off x="7009239" y="5824251"/>
            <a:ext cx="1152000" cy="768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Nulla-osta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F3ECB83-155C-4AC6-8705-AFB1E7B1E530}"/>
              </a:ext>
            </a:extLst>
          </p:cNvPr>
          <p:cNvCxnSpPr>
            <a:cxnSpLocks noChangeAspect="1"/>
            <a:stCxn id="82" idx="3"/>
            <a:endCxn id="91" idx="1"/>
          </p:cNvCxnSpPr>
          <p:nvPr/>
        </p:nvCxnSpPr>
        <p:spPr>
          <a:xfrm>
            <a:off x="6430324" y="6208251"/>
            <a:ext cx="57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Elemento grafico 93" descr="Segno di spunta">
            <a:extLst>
              <a:ext uri="{FF2B5EF4-FFF2-40B4-BE49-F238E27FC236}">
                <a16:creationId xmlns:a16="http://schemas.microsoft.com/office/drawing/2014/main" id="{3122ACFE-EF6A-4B9B-B67E-554A215A2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706" y="5981847"/>
            <a:ext cx="126178" cy="180000"/>
          </a:xfrm>
          <a:prstGeom prst="rect">
            <a:avLst/>
          </a:prstGeom>
        </p:spPr>
      </p:pic>
      <p:pic>
        <p:nvPicPr>
          <p:cNvPr id="96" name="Elemento grafico 95" descr="Chiudi">
            <a:extLst>
              <a:ext uri="{FF2B5EF4-FFF2-40B4-BE49-F238E27FC236}">
                <a16:creationId xmlns:a16="http://schemas.microsoft.com/office/drawing/2014/main" id="{E7AA6EDD-C8A6-42B6-94C1-FEBE8A75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063" y="5642033"/>
            <a:ext cx="126178" cy="180000"/>
          </a:xfrm>
          <a:prstGeom prst="rect">
            <a:avLst/>
          </a:prstGeom>
        </p:spPr>
      </p:pic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F984DD4-8276-4B02-8DC0-23A5F8EEF568}"/>
              </a:ext>
            </a:extLst>
          </p:cNvPr>
          <p:cNvCxnSpPr>
            <a:cxnSpLocks noChangeAspect="1"/>
            <a:stCxn id="91" idx="3"/>
            <a:endCxn id="99" idx="2"/>
          </p:cNvCxnSpPr>
          <p:nvPr/>
        </p:nvCxnSpPr>
        <p:spPr>
          <a:xfrm flipV="1">
            <a:off x="8161239" y="1043799"/>
            <a:ext cx="1261561" cy="5164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8F4ADED-CD29-4AFA-8E97-414B60DBCD93}"/>
              </a:ext>
            </a:extLst>
          </p:cNvPr>
          <p:cNvCxnSpPr>
            <a:cxnSpLocks noChangeAspect="1"/>
            <a:stCxn id="99" idx="3"/>
            <a:endCxn id="102" idx="1"/>
          </p:cNvCxnSpPr>
          <p:nvPr/>
        </p:nvCxnSpPr>
        <p:spPr>
          <a:xfrm>
            <a:off x="9998800" y="659799"/>
            <a:ext cx="7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D61DDB6-FFFD-4FF8-B528-384CFF90DC59}"/>
              </a:ext>
            </a:extLst>
          </p:cNvPr>
          <p:cNvSpPr txBox="1">
            <a:spLocks noChangeAspect="1"/>
          </p:cNvSpPr>
          <p:nvPr/>
        </p:nvSpPr>
        <p:spPr>
          <a:xfrm>
            <a:off x="8846800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Nulla-osta  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25A59E6-F77B-4395-82C7-FC43F03ACC70}"/>
              </a:ext>
            </a:extLst>
          </p:cNvPr>
          <p:cNvSpPr txBox="1">
            <a:spLocks noChangeAspect="1"/>
          </p:cNvSpPr>
          <p:nvPr/>
        </p:nvSpPr>
        <p:spPr>
          <a:xfrm>
            <a:off x="10778724" y="275799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Adeguamento Elenco di Scarto  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DA3217D0-5E79-4564-9B15-C1F7FD1E3F58}"/>
              </a:ext>
            </a:extLst>
          </p:cNvPr>
          <p:cNvCxnSpPr>
            <a:cxnSpLocks noChangeAspect="1"/>
            <a:stCxn id="102" idx="2"/>
            <a:endCxn id="109" idx="0"/>
          </p:cNvCxnSpPr>
          <p:nvPr/>
        </p:nvCxnSpPr>
        <p:spPr>
          <a:xfrm>
            <a:off x="11354724" y="10437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40CECE43-3C04-4910-A475-02118412EF4B}"/>
              </a:ext>
            </a:extLst>
          </p:cNvPr>
          <p:cNvSpPr txBox="1">
            <a:spLocks noChangeAspect="1"/>
          </p:cNvSpPr>
          <p:nvPr/>
        </p:nvSpPr>
        <p:spPr>
          <a:xfrm>
            <a:off x="10778724" y="1611442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Elenco di scarto definitivo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EC515054-7515-4A6D-8989-6F3C804C45E3}"/>
              </a:ext>
            </a:extLst>
          </p:cNvPr>
          <p:cNvSpPr txBox="1">
            <a:spLocks/>
          </p:cNvSpPr>
          <p:nvPr/>
        </p:nvSpPr>
        <p:spPr>
          <a:xfrm>
            <a:off x="10778724" y="2705344"/>
            <a:ext cx="1152000" cy="7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Verifiche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F10D42E5-9045-4FB8-BB19-EE2583A24C11}"/>
              </a:ext>
            </a:extLst>
          </p:cNvPr>
          <p:cNvSpPr txBox="1">
            <a:spLocks noChangeAspect="1"/>
          </p:cNvSpPr>
          <p:nvPr/>
        </p:nvSpPr>
        <p:spPr>
          <a:xfrm>
            <a:off x="10778724" y="3857055"/>
            <a:ext cx="1152000" cy="7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Scarto</a:t>
            </a:r>
          </a:p>
        </p:txBody>
      </p: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5407B9FC-F5B7-472B-85D6-F72535816D71}"/>
              </a:ext>
            </a:extLst>
          </p:cNvPr>
          <p:cNvCxnSpPr>
            <a:stCxn id="91" idx="0"/>
            <a:endCxn id="75" idx="2"/>
          </p:cNvCxnSpPr>
          <p:nvPr/>
        </p:nvCxnSpPr>
        <p:spPr>
          <a:xfrm flipV="1">
            <a:off x="7585239" y="1043799"/>
            <a:ext cx="0" cy="478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574629B2-3413-4614-BED0-E095CA556F52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11354724" y="2379442"/>
            <a:ext cx="0" cy="32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6F71C926-7E39-47CA-8202-EBE53C40BAFF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11354724" y="3472144"/>
            <a:ext cx="0" cy="38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93E9B509-BCBF-49A9-B2C8-6A1DDCB421A6}"/>
              </a:ext>
            </a:extLst>
          </p:cNvPr>
          <p:cNvSpPr/>
          <p:nvPr/>
        </p:nvSpPr>
        <p:spPr>
          <a:xfrm rot="16200000">
            <a:off x="251194" y="357338"/>
            <a:ext cx="1117485" cy="602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it-IT" sz="1400" b="1">
                <a:solidFill>
                  <a:schemeClr val="bg1"/>
                </a:solidFill>
              </a:rPr>
              <a:t>Ente</a:t>
            </a:r>
            <a:endParaRPr lang="it-IT" sz="1400" b="1" dirty="0">
              <a:solidFill>
                <a:schemeClr val="bg1"/>
              </a:solidFill>
            </a:endParaRP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4EF4AA3D-1920-4C19-B536-519E1E5EA62A}"/>
              </a:ext>
            </a:extLst>
          </p:cNvPr>
          <p:cNvSpPr/>
          <p:nvPr/>
        </p:nvSpPr>
        <p:spPr>
          <a:xfrm rot="16200000">
            <a:off x="-980374" y="3015177"/>
            <a:ext cx="3626963" cy="6020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Sistema di conservazione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6546D7B8-1B2A-485F-A739-6748775BA315}"/>
              </a:ext>
            </a:extLst>
          </p:cNvPr>
          <p:cNvSpPr/>
          <p:nvPr/>
        </p:nvSpPr>
        <p:spPr>
          <a:xfrm rot="16200000">
            <a:off x="199095" y="5791934"/>
            <a:ext cx="1244865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Autorità di Vigilanza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183DDF-B54B-4FE2-BD1D-0E760FC2A3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E29E5-1317-482F-A6BB-7F88BD287E49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ef5ebc7-7799-4f4d-b024-566756c4de05"/>
  </ds:schemaRefs>
</ds:datastoreItem>
</file>

<file path=customXml/itemProps3.xml><?xml version="1.0" encoding="utf-8"?>
<ds:datastoreItem xmlns:ds="http://schemas.openxmlformats.org/officeDocument/2006/customXml" ds:itemID="{9125CAB5-0687-4E43-B639-4E2806D82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Rizzoli Federica</cp:lastModifiedBy>
  <cp:revision>1</cp:revision>
  <dcterms:created xsi:type="dcterms:W3CDTF">2018-07-12T14:33:00Z</dcterms:created>
  <dcterms:modified xsi:type="dcterms:W3CDTF">2018-07-26T10:13:15Z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