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558E4-3714-41AD-A150-F002E4713AE4}" v="41" dt="2018-07-26T07:44:1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zoli Federica" userId="07b5a460-c407-41de-ba12-2e9c74ced917" providerId="ADAL" clId="{163558E4-3714-41AD-A150-F002E4713AE4}"/>
    <pc:docChg chg="modSld">
      <pc:chgData name="Rizzoli Federica" userId="07b5a460-c407-41de-ba12-2e9c74ced917" providerId="ADAL" clId="{163558E4-3714-41AD-A150-F002E4713AE4}" dt="2018-07-26T07:44:10.098" v="40" actId="20577"/>
      <pc:docMkLst>
        <pc:docMk/>
      </pc:docMkLst>
      <pc:sldChg chg="modSp">
        <pc:chgData name="Rizzoli Federica" userId="07b5a460-c407-41de-ba12-2e9c74ced917" providerId="ADAL" clId="{163558E4-3714-41AD-A150-F002E4713AE4}" dt="2018-07-26T07:44:10.098" v="40" actId="20577"/>
        <pc:sldMkLst>
          <pc:docMk/>
          <pc:sldMk cId="1752379194" sldId="260"/>
        </pc:sldMkLst>
        <pc:spChg chg="mod">
          <ac:chgData name="Rizzoli Federica" userId="07b5a460-c407-41de-ba12-2e9c74ced917" providerId="ADAL" clId="{163558E4-3714-41AD-A150-F002E4713AE4}" dt="2018-07-26T07:44:10.098" v="40" actId="20577"/>
          <ac:spMkLst>
            <pc:docMk/>
            <pc:sldMk cId="1752379194" sldId="260"/>
            <ac:spMk id="12" creationId="{E20886E7-573C-4262-84AF-086D5C5D8C87}"/>
          </ac:spMkLst>
        </pc:spChg>
      </pc:sldChg>
    </pc:docChg>
  </pc:docChgLst>
  <pc:docChgLst>
    <pc:chgData name="Giovanni Galazzini" userId="4bbb7a84-3e1d-45a5-96de-00861fc7e329" providerId="ADAL" clId="{54A1AD8B-DB39-4F6C-B6FC-5423D73C9024}"/>
    <pc:docChg chg="custSel modSld">
      <pc:chgData name="Giovanni Galazzini" userId="4bbb7a84-3e1d-45a5-96de-00861fc7e329" providerId="ADAL" clId="{54A1AD8B-DB39-4F6C-B6FC-5423D73C9024}" dt="2018-07-24T15:19:00.074" v="137" actId="1038"/>
      <pc:docMkLst>
        <pc:docMk/>
      </pc:docMkLst>
      <pc:sldChg chg="addSp delSp modSp">
        <pc:chgData name="Giovanni Galazzini" userId="4bbb7a84-3e1d-45a5-96de-00861fc7e329" providerId="ADAL" clId="{54A1AD8B-DB39-4F6C-B6FC-5423D73C9024}" dt="2018-07-24T15:19:00.074" v="137" actId="1038"/>
        <pc:sldMkLst>
          <pc:docMk/>
          <pc:sldMk cId="1752379194" sldId="260"/>
        </pc:sldMkLst>
        <pc:spChg chg="add mod">
          <ac:chgData name="Giovanni Galazzini" userId="4bbb7a84-3e1d-45a5-96de-00861fc7e329" providerId="ADAL" clId="{54A1AD8B-DB39-4F6C-B6FC-5423D73C9024}" dt="2018-07-24T15:19:00.074" v="137" actId="1038"/>
          <ac:spMkLst>
            <pc:docMk/>
            <pc:sldMk cId="1752379194" sldId="260"/>
            <ac:spMk id="12" creationId="{E20886E7-573C-4262-84AF-086D5C5D8C87}"/>
          </ac:spMkLst>
        </pc:spChg>
        <pc:spChg chg="mod">
          <ac:chgData name="Giovanni Galazzini" userId="4bbb7a84-3e1d-45a5-96de-00861fc7e329" providerId="ADAL" clId="{54A1AD8B-DB39-4F6C-B6FC-5423D73C9024}" dt="2018-07-24T15:17:53.902" v="5" actId="255"/>
          <ac:spMkLst>
            <pc:docMk/>
            <pc:sldMk cId="1752379194" sldId="260"/>
            <ac:spMk id="17" creationId="{BF73EA3F-892B-45F8-9BEB-C6BFA1C325ED}"/>
          </ac:spMkLst>
        </pc:spChg>
        <pc:spChg chg="mod">
          <ac:chgData name="Giovanni Galazzini" userId="4bbb7a84-3e1d-45a5-96de-00861fc7e329" providerId="ADAL" clId="{54A1AD8B-DB39-4F6C-B6FC-5423D73C9024}" dt="2018-07-24T15:18:36.916" v="72" actId="1037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54A1AD8B-DB39-4F6C-B6FC-5423D73C9024}" dt="2018-07-24T15:18:41.976" v="97" actId="1035"/>
          <ac:spMkLst>
            <pc:docMk/>
            <pc:sldMk cId="1752379194" sldId="260"/>
            <ac:spMk id="51" creationId="{C85F96F3-FF46-4751-BB08-B3846C13A39A}"/>
          </ac:spMkLst>
        </pc:spChg>
        <pc:spChg chg="mod">
          <ac:chgData name="Giovanni Galazzini" userId="4bbb7a84-3e1d-45a5-96de-00861fc7e329" providerId="ADAL" clId="{54A1AD8B-DB39-4F6C-B6FC-5423D73C9024}" dt="2018-07-24T15:18:31.164" v="37" actId="1038"/>
          <ac:spMkLst>
            <pc:docMk/>
            <pc:sldMk cId="1752379194" sldId="260"/>
            <ac:spMk id="107" creationId="{DAE6EAF1-F86D-4B13-AB0C-79A6745723BE}"/>
          </ac:spMkLst>
        </pc:spChg>
        <pc:graphicFrameChg chg="del modGraphic">
          <ac:chgData name="Giovanni Galazzini" userId="4bbb7a84-3e1d-45a5-96de-00861fc7e329" providerId="ADAL" clId="{54A1AD8B-DB39-4F6C-B6FC-5423D73C9024}" dt="2018-07-24T15:17:18.992" v="1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picChg chg="mod">
          <ac:chgData name="Giovanni Galazzini" userId="4bbb7a84-3e1d-45a5-96de-00861fc7e329" providerId="ADAL" clId="{54A1AD8B-DB39-4F6C-B6FC-5423D73C9024}" dt="2018-07-24T15:17:27.372" v="2" actId="20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54A1AD8B-DB39-4F6C-B6FC-5423D73C9024}" dt="2018-07-24T15:17:27.372" v="2" actId="207"/>
          <ac:picMkLst>
            <pc:docMk/>
            <pc:sldMk cId="1752379194" sldId="260"/>
            <ac:picMk id="188" creationId="{1EA8A1EF-B877-4E59-9CD9-B30BC1A56390}"/>
          </ac:picMkLst>
        </pc:picChg>
        <pc:cxnChg chg="mod">
          <ac:chgData name="Giovanni Galazzini" userId="4bbb7a84-3e1d-45a5-96de-00861fc7e329" providerId="ADAL" clId="{54A1AD8B-DB39-4F6C-B6FC-5423D73C9024}" dt="2018-07-24T15:18:31.164" v="37" actId="1038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54A1AD8B-DB39-4F6C-B6FC-5423D73C9024}" dt="2018-07-24T15:18:41.976" v="97" actId="1035"/>
          <ac:cxnSpMkLst>
            <pc:docMk/>
            <pc:sldMk cId="1752379194" sldId="260"/>
            <ac:cxnSpMk id="61" creationId="{7343FCC7-CE0F-45F5-AE0C-5783A4336D5F}"/>
          </ac:cxnSpMkLst>
        </pc:cxnChg>
        <pc:cxnChg chg="mod">
          <ac:chgData name="Giovanni Galazzini" userId="4bbb7a84-3e1d-45a5-96de-00861fc7e329" providerId="ADAL" clId="{54A1AD8B-DB39-4F6C-B6FC-5423D73C9024}" dt="2018-07-24T15:18:36.916" v="72" actId="1037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Mariaceleste Cazzorla" userId="4a63e286-87d4-442c-bf5a-933f0e69100f" providerId="ADAL" clId="{BEABB6E7-3266-4931-87BB-961A1866D8E2}"/>
    <pc:docChg chg="undo custSel modSld">
      <pc:chgData name="Mariaceleste Cazzorla" userId="4a63e286-87d4-442c-bf5a-933f0e69100f" providerId="ADAL" clId="{BEABB6E7-3266-4931-87BB-961A1866D8E2}" dt="2018-07-18T11:06:56.808" v="645" actId="1076"/>
      <pc:docMkLst>
        <pc:docMk/>
      </pc:docMkLst>
      <pc:sldChg chg="addSp delSp modSp modAnim">
        <pc:chgData name="Mariaceleste Cazzorla" userId="4a63e286-87d4-442c-bf5a-933f0e69100f" providerId="ADAL" clId="{BEABB6E7-3266-4931-87BB-961A1866D8E2}" dt="2018-07-18T11:06:56.808" v="645" actId="1076"/>
        <pc:sldMkLst>
          <pc:docMk/>
          <pc:sldMk cId="1752379194" sldId="260"/>
        </pc:sldMkLst>
        <pc:spChg chg="del mod">
          <ac:chgData name="Mariaceleste Cazzorla" userId="4a63e286-87d4-442c-bf5a-933f0e69100f" providerId="ADAL" clId="{BEABB6E7-3266-4931-87BB-961A1866D8E2}" dt="2018-07-18T10:48:54.617" v="348" actId="478"/>
          <ac:spMkLst>
            <pc:docMk/>
            <pc:sldMk cId="1752379194" sldId="260"/>
            <ac:spMk id="15" creationId="{059E84B4-AD59-4855-BD81-2941563B58BC}"/>
          </ac:spMkLst>
        </pc:spChg>
        <pc:spChg chg="del mod">
          <ac:chgData name="Mariaceleste Cazzorla" userId="4a63e286-87d4-442c-bf5a-933f0e69100f" providerId="ADAL" clId="{BEABB6E7-3266-4931-87BB-961A1866D8E2}" dt="2018-07-18T10:48:51.347" v="347" actId="478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7" creationId="{BF73EA3F-892B-45F8-9BEB-C6BFA1C325ED}"/>
          </ac:spMkLst>
        </pc:spChg>
        <pc:spChg chg="del mod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9" creationId="{053EA56B-7BF5-4701-8CCE-047153C667D3}"/>
          </ac:spMkLst>
        </pc:spChg>
        <pc:spChg chg="del mod">
          <ac:chgData name="Mariaceleste Cazzorla" userId="4a63e286-87d4-442c-bf5a-933f0e69100f" providerId="ADAL" clId="{BEABB6E7-3266-4931-87BB-961A1866D8E2}" dt="2018-07-18T10:51:55.893" v="447" actId="478"/>
          <ac:spMkLst>
            <pc:docMk/>
            <pc:sldMk cId="1752379194" sldId="260"/>
            <ac:spMk id="20" creationId="{53F3DAB3-34A5-478D-BB2A-690B503ABB11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37" creationId="{DA60F692-7FB3-43D8-9E2F-21D129496411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BEABB6E7-3266-4931-87BB-961A1866D8E2}" dt="2018-07-18T11:06:36.288" v="642" actId="1035"/>
          <ac:spMkLst>
            <pc:docMk/>
            <pc:sldMk cId="1752379194" sldId="260"/>
            <ac:spMk id="51" creationId="{C85F96F3-FF46-4751-BB08-B3846C13A39A}"/>
          </ac:spMkLst>
        </pc:spChg>
        <pc:spChg chg="del">
          <ac:chgData name="Mariaceleste Cazzorla" userId="4a63e286-87d4-442c-bf5a-933f0e69100f" providerId="ADAL" clId="{BEABB6E7-3266-4931-87BB-961A1866D8E2}" dt="2018-07-18T10:51:48.882" v="444" actId="47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BEABB6E7-3266-4931-87BB-961A1866D8E2}" dt="2018-07-18T10:51:59.122" v="448" actId="478"/>
          <ac:spMkLst>
            <pc:docMk/>
            <pc:sldMk cId="1752379194" sldId="260"/>
            <ac:spMk id="89" creationId="{C048C98C-1AF6-4286-B392-6C5413ECC89E}"/>
          </ac:spMkLst>
        </pc:spChg>
        <pc:spChg chg="mod">
          <ac:chgData name="Mariaceleste Cazzorla" userId="4a63e286-87d4-442c-bf5a-933f0e69100f" providerId="ADAL" clId="{BEABB6E7-3266-4931-87BB-961A1866D8E2}" dt="2018-07-18T11:06:47.754" v="643" actId="12789"/>
          <ac:spMkLst>
            <pc:docMk/>
            <pc:sldMk cId="1752379194" sldId="260"/>
            <ac:spMk id="107" creationId="{DAE6EAF1-F86D-4B13-AB0C-79A6745723BE}"/>
          </ac:spMkLst>
        </pc:spChg>
        <pc:spChg chg="add del mod">
          <ac:chgData name="Mariaceleste Cazzorla" userId="4a63e286-87d4-442c-bf5a-933f0e69100f" providerId="ADAL" clId="{BEABB6E7-3266-4931-87BB-961A1866D8E2}" dt="2018-07-18T10:52:10.302" v="453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BEABB6E7-3266-4931-87BB-961A1866D8E2}" dt="2018-07-18T10:52:03.136" v="450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BEABB6E7-3266-4931-87BB-961A1866D8E2}" dt="2018-07-18T11:03:33.296" v="540" actId="1037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Mariaceleste Cazzorla" userId="4a63e286-87d4-442c-bf5a-933f0e69100f" providerId="ADAL" clId="{BEABB6E7-3266-4931-87BB-961A1866D8E2}" dt="2018-07-18T07:38:41.617" v="0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add del mod">
          <ac:chgData name="Mariaceleste Cazzorla" userId="4a63e286-87d4-442c-bf5a-933f0e69100f" providerId="ADAL" clId="{BEABB6E7-3266-4931-87BB-961A1866D8E2}" dt="2018-07-18T10:52:22.676" v="455"/>
          <ac:picMkLst>
            <pc:docMk/>
            <pc:sldMk cId="1752379194" sldId="260"/>
            <ac:picMk id="13" creationId="{AF64EBD2-9C6B-4013-9015-8586C35877A4}"/>
          </ac:picMkLst>
        </pc:picChg>
        <pc:picChg chg="mod">
          <ac:chgData name="Mariaceleste Cazzorla" userId="4a63e286-87d4-442c-bf5a-933f0e69100f" providerId="ADAL" clId="{BEABB6E7-3266-4931-87BB-961A1866D8E2}" dt="2018-07-18T11:06:56.808" v="645" actId="1076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BEABB6E7-3266-4931-87BB-961A1866D8E2}" dt="2018-07-18T11:06:54.036" v="644" actId="1076"/>
          <ac:picMkLst>
            <pc:docMk/>
            <pc:sldMk cId="1752379194" sldId="260"/>
            <ac:picMk id="188" creationId="{1EA8A1EF-B877-4E59-9CD9-B30BC1A56390}"/>
          </ac:picMkLst>
        </pc:picChg>
        <pc:picChg chg="del">
          <ac:chgData name="Mariaceleste Cazzorla" userId="4a63e286-87d4-442c-bf5a-933f0e69100f" providerId="ADAL" clId="{BEABB6E7-3266-4931-87BB-961A1866D8E2}" dt="2018-07-18T10:51:48.882" v="444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BEABB6E7-3266-4931-87BB-961A1866D8E2}" dt="2018-07-18T10:51:48.882" v="444" actId="478"/>
          <ac:picMkLst>
            <pc:docMk/>
            <pc:sldMk cId="1752379194" sldId="260"/>
            <ac:picMk id="190" creationId="{696B6CFD-EC5E-4176-898C-E5DBF24D4BF9}"/>
          </ac:picMkLst>
        </pc:picChg>
        <pc:cxnChg chg="del mod">
          <ac:chgData name="Mariaceleste Cazzorla" userId="4a63e286-87d4-442c-bf5a-933f0e69100f" providerId="ADAL" clId="{BEABB6E7-3266-4931-87BB-961A1866D8E2}" dt="2018-07-18T10:48:55.957" v="349" actId="478"/>
          <ac:cxnSpMkLst>
            <pc:docMk/>
            <pc:sldMk cId="1752379194" sldId="260"/>
            <ac:cxnSpMk id="23" creationId="{E99661EE-E4CE-4D6F-95CD-A44E536C30DF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BEABB6E7-3266-4931-87BB-961A1866D8E2}" dt="2018-07-18T10:48:59.243" v="350" actId="478"/>
          <ac:cxnSpMkLst>
            <pc:docMk/>
            <pc:sldMk cId="1752379194" sldId="260"/>
            <ac:cxnSpMk id="27" creationId="{C60426B5-E45E-41E0-87F6-BA299779F80E}"/>
          </ac:cxnSpMkLst>
        </pc:cxnChg>
        <pc:cxnChg chg="del mod">
          <ac:chgData name="Mariaceleste Cazzorla" userId="4a63e286-87d4-442c-bf5a-933f0e69100f" providerId="ADAL" clId="{BEABB6E7-3266-4931-87BB-961A1866D8E2}" dt="2018-07-18T10:51:52.570" v="445" actId="478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38" creationId="{85ABBBC7-9F75-4466-ACA7-4FEF23CF044C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41" creationId="{267B989F-52FE-4BE2-A49C-D6EF5E60B4B0}"/>
          </ac:cxnSpMkLst>
        </pc:cxnChg>
        <pc:cxnChg chg="add 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61" creationId="{7343FCC7-CE0F-45F5-AE0C-5783A4336D5F}"/>
          </ac:cxnSpMkLst>
        </pc:cxnChg>
        <pc:cxnChg chg="del mod">
          <ac:chgData name="Mariaceleste Cazzorla" userId="4a63e286-87d4-442c-bf5a-933f0e69100f" providerId="ADAL" clId="{BEABB6E7-3266-4931-87BB-961A1866D8E2}" dt="2018-07-18T10:53:06.717" v="497" actId="478"/>
          <ac:cxnSpMkLst>
            <pc:docMk/>
            <pc:sldMk cId="1752379194" sldId="260"/>
            <ac:cxnSpMk id="86" creationId="{C85A7480-07EF-4D0C-B18E-30F10CDFFA39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90" creationId="{F7FF1B68-600A-4684-A729-C97B38CB5271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93" creationId="{3F1E45D1-C6FD-4500-89BD-4C05D0B2D57E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08" creationId="{DF634186-FA53-4C6D-909B-D2A5E78946E6}"/>
          </ac:cxnSpMkLst>
        </pc:cxnChg>
        <pc:cxnChg chg="del mod">
          <ac:chgData name="Mariaceleste Cazzorla" userId="4a63e286-87d4-442c-bf5a-933f0e69100f" providerId="ADAL" clId="{BEABB6E7-3266-4931-87BB-961A1866D8E2}" dt="2018-07-18T10:51:48.882" v="444" actId="478"/>
          <ac:cxnSpMkLst>
            <pc:docMk/>
            <pc:sldMk cId="1752379194" sldId="260"/>
            <ac:cxnSpMk id="120" creationId="{4D10FA66-CE80-492C-8112-3D0466E889D1}"/>
          </ac:cxnSpMkLst>
        </pc:cxnChg>
        <pc:cxnChg chg="mod">
          <ac:chgData name="Mariaceleste Cazzorla" userId="4a63e286-87d4-442c-bf5a-933f0e69100f" providerId="ADAL" clId="{BEABB6E7-3266-4931-87BB-961A1866D8E2}" dt="2018-07-18T11:06:47.754" v="643" actId="12789"/>
          <ac:cxnSpMkLst>
            <pc:docMk/>
            <pc:sldMk cId="1752379194" sldId="260"/>
            <ac:cxnSpMk id="136" creationId="{F01EE1B0-4A73-4710-AA36-27AE93B003E5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60" creationId="{FD3DC86B-C3D2-4D2C-AD29-6A1C6DA3D704}"/>
          </ac:cxnSpMkLst>
        </pc:cxnChg>
        <pc:cxnChg chg="del">
          <ac:chgData name="Mariaceleste Cazzorla" userId="4a63e286-87d4-442c-bf5a-933f0e69100f" providerId="ADAL" clId="{BEABB6E7-3266-4931-87BB-961A1866D8E2}" dt="2018-07-18T07:38:45.592" v="1" actId="478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BEABB6E7-3266-4931-87BB-961A1866D8E2}" dt="2018-07-18T10:51:59.122" v="448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/>
          <p:nvPr/>
        </p:nvSpPr>
        <p:spPr>
          <a:xfrm>
            <a:off x="5186150" y="1879059"/>
            <a:ext cx="1550896" cy="1246267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Verifiche 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automatiche.</a:t>
            </a:r>
          </a:p>
          <a:p>
            <a:pPr algn="ctr"/>
            <a:r>
              <a:rPr lang="it-IT" sz="1200" b="1" dirty="0">
                <a:solidFill>
                  <a:schemeClr val="bg1"/>
                </a:solidFill>
              </a:rPr>
              <a:t> Superate?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7736364" y="2271359"/>
            <a:ext cx="1440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Rapporto di versamento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7B989F-52FE-4BE2-A49C-D6EF5E60B4B0}"/>
              </a:ext>
            </a:extLst>
          </p:cNvPr>
          <p:cNvCxnSpPr>
            <a:cxnSpLocks/>
            <a:stCxn id="107" idx="3"/>
            <a:endCxn id="17" idx="1"/>
          </p:cNvCxnSpPr>
          <p:nvPr/>
        </p:nvCxnSpPr>
        <p:spPr>
          <a:xfrm>
            <a:off x="4183491" y="2502192"/>
            <a:ext cx="1002659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737046" y="2502192"/>
            <a:ext cx="999318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743491" y="2363692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/>
              <a:t>Acquisizione SIP</a:t>
            </a:r>
          </a:p>
        </p:txBody>
      </p: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7046" y="2117022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8834" y="3125326"/>
            <a:ext cx="180000" cy="25678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85F96F3-FF46-4751-BB08-B3846C13A39A}"/>
              </a:ext>
            </a:extLst>
          </p:cNvPr>
          <p:cNvSpPr txBox="1"/>
          <p:nvPr/>
        </p:nvSpPr>
        <p:spPr>
          <a:xfrm>
            <a:off x="5253168" y="397667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Rifiuto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343FCC7-CE0F-45F5-AE0C-5783A4336D5F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5961598" y="3125326"/>
            <a:ext cx="11570" cy="8513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20886E7-573C-4262-84AF-086D5C5D8C87}"/>
              </a:ext>
            </a:extLst>
          </p:cNvPr>
          <p:cNvSpPr/>
          <p:nvPr/>
        </p:nvSpPr>
        <p:spPr>
          <a:xfrm rot="16200000">
            <a:off x="-280194" y="2695406"/>
            <a:ext cx="3499760" cy="34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Sistema </a:t>
            </a:r>
            <a:r>
              <a:rPr lang="it-IT" sz="1400" b="1">
                <a:solidFill>
                  <a:schemeClr val="bg1"/>
                </a:solidFill>
              </a:rPr>
              <a:t>di conservazione</a:t>
            </a:r>
            <a:endParaRPr lang="it-IT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DFF06E-76F6-44A9-BEF8-870C19F54F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25DA7-8D1E-41B0-B8A7-BA89FB364158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def5ebc7-7799-4f4d-b024-566756c4de0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AE10831-A4BC-401A-BFCC-347C1E5B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Rizzoli Federica</cp:lastModifiedBy>
  <cp:revision>1</cp:revision>
  <dcterms:created xsi:type="dcterms:W3CDTF">2018-07-12T14:33:00Z</dcterms:created>
  <dcterms:modified xsi:type="dcterms:W3CDTF">2018-07-26T07:44:11Z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