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39452A53-67F8-484C-ACB1-AE5FACF2D295}"/>
  </pc:docChgLst>
  <pc:docChgLst>
    <pc:chgData name="Giovanni Galazzini" userId="2dd3a47a2723b683" providerId="LiveId" clId="{4D673A9F-7A7D-404E-8CC5-EF0929712A21}"/>
    <pc:docChg chg="undo custSel modSld">
      <pc:chgData name="Giovanni Galazzini" userId="2dd3a47a2723b683" providerId="LiveId" clId="{4D673A9F-7A7D-404E-8CC5-EF0929712A21}" dt="2018-05-23T17:52:22.463" v="362" actId="14100"/>
      <pc:docMkLst>
        <pc:docMk/>
      </pc:docMkLst>
      <pc:sldChg chg="addSp delSp modSp">
        <pc:chgData name="Giovanni Galazzini" userId="2dd3a47a2723b683" providerId="LiveId" clId="{4D673A9F-7A7D-404E-8CC5-EF0929712A21}" dt="2018-05-23T17:52:22.463" v="362" actId="14100"/>
        <pc:sldMkLst>
          <pc:docMk/>
          <pc:sldMk cId="479877763" sldId="259"/>
        </pc:sldMkLst>
        <pc:spChg chg="mod">
          <ac:chgData name="Giovanni Galazzini" userId="2dd3a47a2723b683" providerId="LiveId" clId="{4D673A9F-7A7D-404E-8CC5-EF0929712A21}" dt="2018-05-23T17:48:14.631" v="284" actId="1035"/>
          <ac:spMkLst>
            <pc:docMk/>
            <pc:sldMk cId="479877763" sldId="259"/>
            <ac:spMk id="4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37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8:14.631" v="284" actId="1035"/>
          <ac:spMkLst>
            <pc:docMk/>
            <pc:sldMk cId="479877763" sldId="259"/>
            <ac:spMk id="57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8:14.631" v="284" actId="1035"/>
          <ac:spMkLst>
            <pc:docMk/>
            <pc:sldMk cId="479877763" sldId="259"/>
            <ac:spMk id="60" creationId="{00000000-0000-0000-0000-000000000000}"/>
          </ac:spMkLst>
        </pc:spChg>
        <pc:spChg chg="del mod ord">
          <ac:chgData name="Giovanni Galazzini" userId="2dd3a47a2723b683" providerId="LiveId" clId="{4D673A9F-7A7D-404E-8CC5-EF0929712A21}" dt="2018-05-23T17:33:43.859" v="46" actId="478"/>
          <ac:spMkLst>
            <pc:docMk/>
            <pc:sldMk cId="479877763" sldId="259"/>
            <ac:spMk id="77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8:14.631" v="284" actId="1035"/>
          <ac:spMkLst>
            <pc:docMk/>
            <pc:sldMk cId="479877763" sldId="259"/>
            <ac:spMk id="88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8:50.816" v="329" actId="20577"/>
          <ac:spMkLst>
            <pc:docMk/>
            <pc:sldMk cId="479877763" sldId="259"/>
            <ac:spMk id="90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95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96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98" creationId="{016E9ED3-F275-42F9-B5EB-A8414729E749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99" creationId="{775F5B89-6CB3-4968-B8A5-7A79481711A5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04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06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07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08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09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10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11" creationId="{205F6B53-1BF8-4399-9606-0E299D032424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12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13" creationId="{92CCD6A9-B1E5-4632-B4BB-601A37D9C88A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15" creationId="{A64285DC-8A30-4EE8-A1C0-4CF3314BFF59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17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18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27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28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29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30" creationId="{00000000-0000-0000-0000-000000000000}"/>
          </ac:spMkLst>
        </pc:spChg>
        <pc:spChg chg="add mod">
          <ac:chgData name="Giovanni Galazzini" userId="2dd3a47a2723b683" providerId="LiveId" clId="{4D673A9F-7A7D-404E-8CC5-EF0929712A21}" dt="2018-05-23T17:48:39.587" v="328" actId="1036"/>
          <ac:spMkLst>
            <pc:docMk/>
            <pc:sldMk cId="479877763" sldId="259"/>
            <ac:spMk id="131" creationId="{22AF0AA4-C7C7-4C17-9BB9-031260551F26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33" creationId="{00000000-0000-0000-0000-000000000000}"/>
          </ac:spMkLst>
        </pc:spChg>
        <pc:spChg chg="add mod">
          <ac:chgData name="Giovanni Galazzini" userId="2dd3a47a2723b683" providerId="LiveId" clId="{4D673A9F-7A7D-404E-8CC5-EF0929712A21}" dt="2018-05-23T17:49:00.333" v="343" actId="6549"/>
          <ac:spMkLst>
            <pc:docMk/>
            <pc:sldMk cId="479877763" sldId="259"/>
            <ac:spMk id="134" creationId="{2FE92075-1C94-47BE-A109-8F815D5BB5F5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42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43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44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45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46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47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49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50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56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78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84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185" creationId="{00000000-0000-0000-0000-000000000000}"/>
          </ac:spMkLst>
        </pc:spChg>
        <pc:spChg chg="mod">
          <ac:chgData name="Giovanni Galazzini" userId="2dd3a47a2723b683" providerId="LiveId" clId="{4D673A9F-7A7D-404E-8CC5-EF0929712A21}" dt="2018-05-23T17:47:53.876" v="267" actId="1035"/>
          <ac:spMkLst>
            <pc:docMk/>
            <pc:sldMk cId="479877763" sldId="259"/>
            <ac:spMk id="307" creationId="{00000000-0000-0000-0000-000000000000}"/>
          </ac:spMkLst>
        </pc:spChg>
        <pc:grpChg chg="mod">
          <ac:chgData name="Giovanni Galazzini" userId="2dd3a47a2723b683" providerId="LiveId" clId="{4D673A9F-7A7D-404E-8CC5-EF0929712A21}" dt="2018-05-23T17:47:53.876" v="267" actId="1035"/>
          <ac:grpSpMkLst>
            <pc:docMk/>
            <pc:sldMk cId="479877763" sldId="259"/>
            <ac:grpSpMk id="259" creationId="{00000000-0000-0000-0000-000000000000}"/>
          </ac:grpSpMkLst>
        </pc:grpChg>
        <pc:cxnChg chg="mod">
          <ac:chgData name="Giovanni Galazzini" userId="2dd3a47a2723b683" providerId="LiveId" clId="{4D673A9F-7A7D-404E-8CC5-EF0929712A21}" dt="2018-05-23T17:48:14.631" v="284" actId="1035"/>
          <ac:cxnSpMkLst>
            <pc:docMk/>
            <pc:sldMk cId="479877763" sldId="259"/>
            <ac:cxnSpMk id="13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8:14.631" v="284" actId="1035"/>
          <ac:cxnSpMkLst>
            <pc:docMk/>
            <pc:sldMk cId="479877763" sldId="259"/>
            <ac:cxnSpMk id="16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9:18.207" v="344" actId="14100"/>
          <ac:cxnSpMkLst>
            <pc:docMk/>
            <pc:sldMk cId="479877763" sldId="259"/>
            <ac:cxnSpMk id="40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8:14.631" v="284" actId="1035"/>
          <ac:cxnSpMkLst>
            <pc:docMk/>
            <pc:sldMk cId="479877763" sldId="259"/>
            <ac:cxnSpMk id="43" creationId="{00000000-0000-0000-0000-000000000000}"/>
          </ac:cxnSpMkLst>
        </pc:cxnChg>
        <pc:cxnChg chg="del mod">
          <ac:chgData name="Giovanni Galazzini" userId="2dd3a47a2723b683" providerId="LiveId" clId="{4D673A9F-7A7D-404E-8CC5-EF0929712A21}" dt="2018-05-23T17:44:27.232" v="209" actId="478"/>
          <ac:cxnSpMkLst>
            <pc:docMk/>
            <pc:sldMk cId="479877763" sldId="259"/>
            <ac:cxnSpMk id="53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00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01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02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8:14.631" v="284" actId="1035"/>
          <ac:cxnSpMkLst>
            <pc:docMk/>
            <pc:sldMk cId="479877763" sldId="259"/>
            <ac:cxnSpMk id="103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05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14" creationId="{05A636BD-B0C6-486D-AD9B-1B940C01715C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16" creationId="{59C898F8-7A82-4341-97FA-530D05188FA9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19" creationId="{00000000-0000-0000-0000-000000000000}"/>
          </ac:cxnSpMkLst>
        </pc:cxnChg>
        <pc:cxnChg chg="add del mod">
          <ac:chgData name="Giovanni Galazzini" userId="2dd3a47a2723b683" providerId="LiveId" clId="{4D673A9F-7A7D-404E-8CC5-EF0929712A21}" dt="2018-05-23T17:45:41.837" v="217" actId="478"/>
          <ac:cxnSpMkLst>
            <pc:docMk/>
            <pc:sldMk cId="479877763" sldId="259"/>
            <ac:cxnSpMk id="120" creationId="{B409603F-255B-46A6-976F-8ED040F14509}"/>
          </ac:cxnSpMkLst>
        </pc:cxnChg>
        <pc:cxnChg chg="add 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26" creationId="{E5AB6678-10E9-43F9-8C51-C691CA2C0A25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32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35" creationId="{00000000-0000-0000-0000-000000000000}"/>
          </ac:cxnSpMkLst>
        </pc:cxnChg>
        <pc:cxnChg chg="add mod">
          <ac:chgData name="Giovanni Galazzini" userId="2dd3a47a2723b683" providerId="LiveId" clId="{4D673A9F-7A7D-404E-8CC5-EF0929712A21}" dt="2018-05-23T17:49:39.178" v="350" actId="1038"/>
          <ac:cxnSpMkLst>
            <pc:docMk/>
            <pc:sldMk cId="479877763" sldId="259"/>
            <ac:cxnSpMk id="136" creationId="{3C9C340C-8F5D-4BFB-A476-692F20D2699C}"/>
          </ac:cxnSpMkLst>
        </pc:cxnChg>
        <pc:cxnChg chg="add mod">
          <ac:chgData name="Giovanni Galazzini" userId="2dd3a47a2723b683" providerId="LiveId" clId="{4D673A9F-7A7D-404E-8CC5-EF0929712A21}" dt="2018-05-23T17:52:22.463" v="362" actId="14100"/>
          <ac:cxnSpMkLst>
            <pc:docMk/>
            <pc:sldMk cId="479877763" sldId="259"/>
            <ac:cxnSpMk id="137" creationId="{B13C616C-0D4B-4DA7-9793-57350F260981}"/>
          </ac:cxnSpMkLst>
        </pc:cxnChg>
        <pc:cxnChg chg="add mod">
          <ac:chgData name="Giovanni Galazzini" userId="2dd3a47a2723b683" providerId="LiveId" clId="{4D673A9F-7A7D-404E-8CC5-EF0929712A21}" dt="2018-05-23T17:52:07.407" v="360" actId="14100"/>
          <ac:cxnSpMkLst>
            <pc:docMk/>
            <pc:sldMk cId="479877763" sldId="259"/>
            <ac:cxnSpMk id="138" creationId="{909CF57F-4D30-4814-8DD4-5DC666E21FDF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54" creationId="{00000000-0000-0000-0000-000000000000}"/>
          </ac:cxnSpMkLst>
        </pc:cxnChg>
        <pc:cxnChg chg="del">
          <ac:chgData name="Giovanni Galazzini" userId="2dd3a47a2723b683" providerId="LiveId" clId="{4D673A9F-7A7D-404E-8CC5-EF0929712A21}" dt="2018-05-23T17:43:04.779" v="181" actId="478"/>
          <ac:cxnSpMkLst>
            <pc:docMk/>
            <pc:sldMk cId="479877763" sldId="259"/>
            <ac:cxnSpMk id="159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61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62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63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67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86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88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90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91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192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06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07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09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10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12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15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79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86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87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88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95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298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301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308" creationId="{00000000-0000-0000-0000-000000000000}"/>
          </ac:cxnSpMkLst>
        </pc:cxnChg>
        <pc:cxnChg chg="mod">
          <ac:chgData name="Giovanni Galazzini" userId="2dd3a47a2723b683" providerId="LiveId" clId="{4D673A9F-7A7D-404E-8CC5-EF0929712A21}" dt="2018-05-23T17:47:53.876" v="267" actId="1035"/>
          <ac:cxnSpMkLst>
            <pc:docMk/>
            <pc:sldMk cId="479877763" sldId="259"/>
            <ac:cxnSpMk id="31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tangolo 56"/>
          <p:cNvSpPr/>
          <p:nvPr/>
        </p:nvSpPr>
        <p:spPr>
          <a:xfrm>
            <a:off x="4428795" y="266190"/>
            <a:ext cx="2058667" cy="25222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4525684" y="340548"/>
            <a:ext cx="2058667" cy="25222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4" name="Esplosione 1 3"/>
          <p:cNvSpPr/>
          <p:nvPr/>
        </p:nvSpPr>
        <p:spPr>
          <a:xfrm>
            <a:off x="305892" y="141501"/>
            <a:ext cx="1816100" cy="8636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88" name="Rettangolo 87"/>
          <p:cNvSpPr/>
          <p:nvPr/>
        </p:nvSpPr>
        <p:spPr>
          <a:xfrm>
            <a:off x="4428795" y="902060"/>
            <a:ext cx="2058667" cy="40462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90" name="Rettangolo 89"/>
          <p:cNvSpPr/>
          <p:nvPr/>
        </p:nvSpPr>
        <p:spPr>
          <a:xfrm>
            <a:off x="4525684" y="971910"/>
            <a:ext cx="2058667" cy="40462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BILANCIATORE</a:t>
            </a:r>
          </a:p>
        </p:txBody>
      </p:sp>
      <p:cxnSp>
        <p:nvCxnSpPr>
          <p:cNvPr id="13" name="Connettore 2 12"/>
          <p:cNvCxnSpPr>
            <a:cxnSpLocks/>
            <a:stCxn id="60" idx="1"/>
          </p:cNvCxnSpPr>
          <p:nvPr/>
        </p:nvCxnSpPr>
        <p:spPr>
          <a:xfrm flipH="1">
            <a:off x="2041071" y="466660"/>
            <a:ext cx="248461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60" idx="2"/>
            <a:endCxn id="90" idx="0"/>
          </p:cNvCxnSpPr>
          <p:nvPr/>
        </p:nvCxnSpPr>
        <p:spPr>
          <a:xfrm>
            <a:off x="5555018" y="592771"/>
            <a:ext cx="0" cy="3791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94"/>
          <p:cNvSpPr/>
          <p:nvPr/>
        </p:nvSpPr>
        <p:spPr>
          <a:xfrm>
            <a:off x="4428795" y="2264846"/>
            <a:ext cx="2058667" cy="25222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96" name="Rettangolo 95"/>
          <p:cNvSpPr/>
          <p:nvPr/>
        </p:nvSpPr>
        <p:spPr>
          <a:xfrm>
            <a:off x="4525684" y="2339204"/>
            <a:ext cx="2058667" cy="25222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FIREWALL</a:t>
            </a:r>
          </a:p>
        </p:txBody>
      </p:sp>
      <p:cxnSp>
        <p:nvCxnSpPr>
          <p:cNvPr id="103" name="Connettore 2 102"/>
          <p:cNvCxnSpPr>
            <a:stCxn id="90" idx="2"/>
            <a:endCxn id="96" idx="0"/>
          </p:cNvCxnSpPr>
          <p:nvPr/>
        </p:nvCxnSpPr>
        <p:spPr>
          <a:xfrm>
            <a:off x="5555018" y="1376533"/>
            <a:ext cx="0" cy="9626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ttangolo 108"/>
          <p:cNvSpPr/>
          <p:nvPr/>
        </p:nvSpPr>
        <p:spPr>
          <a:xfrm>
            <a:off x="4428795" y="2987940"/>
            <a:ext cx="2058667" cy="62376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12" name="Rettangolo 111"/>
          <p:cNvSpPr/>
          <p:nvPr/>
        </p:nvSpPr>
        <p:spPr>
          <a:xfrm>
            <a:off x="4525684" y="3057790"/>
            <a:ext cx="2058667" cy="62376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117" name="Rettangolo 116"/>
          <p:cNvSpPr/>
          <p:nvPr/>
        </p:nvSpPr>
        <p:spPr>
          <a:xfrm>
            <a:off x="4428795" y="4047565"/>
            <a:ext cx="2058667" cy="62376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18" name="Rettangolo 117"/>
          <p:cNvSpPr/>
          <p:nvPr/>
        </p:nvSpPr>
        <p:spPr>
          <a:xfrm>
            <a:off x="4525684" y="4117415"/>
            <a:ext cx="2058667" cy="62376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DATA BASE</a:t>
            </a:r>
          </a:p>
          <a:p>
            <a:pPr algn="ctr"/>
            <a:r>
              <a:rPr lang="it-IT" sz="1200" spc="3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7" name="Rettangolo 126"/>
          <p:cNvSpPr/>
          <p:nvPr/>
        </p:nvSpPr>
        <p:spPr>
          <a:xfrm>
            <a:off x="4428795" y="5855323"/>
            <a:ext cx="2058667" cy="62376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28" name="Rettangolo 127"/>
          <p:cNvSpPr/>
          <p:nvPr/>
        </p:nvSpPr>
        <p:spPr>
          <a:xfrm>
            <a:off x="4518818" y="5932061"/>
            <a:ext cx="2075946" cy="66541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STORAGE MANAGER SERVER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4428795" y="4913728"/>
            <a:ext cx="2058667" cy="62376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4525684" y="4983578"/>
            <a:ext cx="2058667" cy="62376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FILE SERVER</a:t>
            </a:r>
          </a:p>
        </p:txBody>
      </p:sp>
      <p:sp>
        <p:nvSpPr>
          <p:cNvPr id="133" name="Rettangolo 132"/>
          <p:cNvSpPr/>
          <p:nvPr/>
        </p:nvSpPr>
        <p:spPr>
          <a:xfrm>
            <a:off x="3464841" y="3252442"/>
            <a:ext cx="196305" cy="2562818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cxnSp>
        <p:nvCxnSpPr>
          <p:cNvPr id="135" name="Connettore 2 134"/>
          <p:cNvCxnSpPr>
            <a:stCxn id="112" idx="2"/>
            <a:endCxn id="118" idx="0"/>
          </p:cNvCxnSpPr>
          <p:nvPr/>
        </p:nvCxnSpPr>
        <p:spPr>
          <a:xfrm>
            <a:off x="5555018" y="3681555"/>
            <a:ext cx="0" cy="4358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ttangolo 141"/>
          <p:cNvSpPr/>
          <p:nvPr/>
        </p:nvSpPr>
        <p:spPr>
          <a:xfrm>
            <a:off x="1747909" y="1980520"/>
            <a:ext cx="2058667" cy="40462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43" name="Rettangolo 142"/>
          <p:cNvSpPr/>
          <p:nvPr/>
        </p:nvSpPr>
        <p:spPr>
          <a:xfrm>
            <a:off x="1844798" y="2050370"/>
            <a:ext cx="2058667" cy="40462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FTP SERVER</a:t>
            </a:r>
          </a:p>
        </p:txBody>
      </p:sp>
      <p:sp>
        <p:nvSpPr>
          <p:cNvPr id="149" name="Rettangolo 148"/>
          <p:cNvSpPr/>
          <p:nvPr/>
        </p:nvSpPr>
        <p:spPr>
          <a:xfrm>
            <a:off x="7838187" y="1553545"/>
            <a:ext cx="229282" cy="1810279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cxnSp>
        <p:nvCxnSpPr>
          <p:cNvPr id="154" name="Connettore 2 153"/>
          <p:cNvCxnSpPr>
            <a:cxnSpLocks/>
          </p:cNvCxnSpPr>
          <p:nvPr/>
        </p:nvCxnSpPr>
        <p:spPr>
          <a:xfrm flipH="1" flipV="1">
            <a:off x="6584633" y="4421019"/>
            <a:ext cx="1193209" cy="371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ttangolo 149"/>
          <p:cNvSpPr/>
          <p:nvPr/>
        </p:nvSpPr>
        <p:spPr>
          <a:xfrm>
            <a:off x="7918017" y="1488229"/>
            <a:ext cx="229282" cy="1810279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spc="3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156" name="CasellaDiTesto 155"/>
          <p:cNvSpPr txBox="1"/>
          <p:nvPr/>
        </p:nvSpPr>
        <p:spPr>
          <a:xfrm>
            <a:off x="8364537" y="4955673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/>
              <a:t>LINEA</a:t>
            </a:r>
          </a:p>
          <a:p>
            <a:pPr algn="ctr"/>
            <a:r>
              <a:rPr lang="it-IT" sz="1000" dirty="0"/>
              <a:t>DEDICATA</a:t>
            </a:r>
          </a:p>
        </p:txBody>
      </p:sp>
      <p:cxnSp>
        <p:nvCxnSpPr>
          <p:cNvPr id="40" name="Connettore 1 39"/>
          <p:cNvCxnSpPr>
            <a:cxnSpLocks/>
          </p:cNvCxnSpPr>
          <p:nvPr/>
        </p:nvCxnSpPr>
        <p:spPr>
          <a:xfrm flipH="1">
            <a:off x="7477859" y="1174221"/>
            <a:ext cx="6699" cy="50408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>
            <a:stCxn id="90" idx="3"/>
          </p:cNvCxnSpPr>
          <p:nvPr/>
        </p:nvCxnSpPr>
        <p:spPr>
          <a:xfrm flipV="1">
            <a:off x="6584351" y="1174221"/>
            <a:ext cx="89350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1 160"/>
          <p:cNvCxnSpPr/>
          <p:nvPr/>
        </p:nvCxnSpPr>
        <p:spPr>
          <a:xfrm>
            <a:off x="6596075" y="4592107"/>
            <a:ext cx="881784" cy="13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/>
          <p:nvPr/>
        </p:nvCxnSpPr>
        <p:spPr>
          <a:xfrm>
            <a:off x="6597748" y="5257549"/>
            <a:ext cx="880111" cy="13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1 162"/>
          <p:cNvCxnSpPr/>
          <p:nvPr/>
        </p:nvCxnSpPr>
        <p:spPr>
          <a:xfrm>
            <a:off x="6624543" y="6215038"/>
            <a:ext cx="853316" cy="81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/>
          <p:cNvCxnSpPr>
            <a:cxnSpLocks/>
          </p:cNvCxnSpPr>
          <p:nvPr/>
        </p:nvCxnSpPr>
        <p:spPr>
          <a:xfrm>
            <a:off x="3638555" y="2483381"/>
            <a:ext cx="4748" cy="6992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ilindro 177"/>
          <p:cNvSpPr/>
          <p:nvPr/>
        </p:nvSpPr>
        <p:spPr>
          <a:xfrm>
            <a:off x="1745302" y="3119666"/>
            <a:ext cx="1177636" cy="623259"/>
          </a:xfrm>
          <a:prstGeom prst="can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AREA FTP</a:t>
            </a:r>
          </a:p>
        </p:txBody>
      </p:sp>
      <p:sp>
        <p:nvSpPr>
          <p:cNvPr id="184" name="Cilindro 183"/>
          <p:cNvSpPr/>
          <p:nvPr/>
        </p:nvSpPr>
        <p:spPr>
          <a:xfrm>
            <a:off x="1745302" y="4139131"/>
            <a:ext cx="1177636" cy="719044"/>
          </a:xfrm>
          <a:prstGeom prst="can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DATA BASE</a:t>
            </a:r>
          </a:p>
        </p:txBody>
      </p:sp>
      <p:sp>
        <p:nvSpPr>
          <p:cNvPr id="185" name="Cilindro 184"/>
          <p:cNvSpPr/>
          <p:nvPr/>
        </p:nvSpPr>
        <p:spPr>
          <a:xfrm>
            <a:off x="1745302" y="5100836"/>
            <a:ext cx="1177636" cy="644574"/>
          </a:xfrm>
          <a:prstGeom prst="can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FILE SYTEM</a:t>
            </a:r>
          </a:p>
        </p:txBody>
      </p:sp>
      <p:cxnSp>
        <p:nvCxnSpPr>
          <p:cNvPr id="186" name="Connettore 2 185"/>
          <p:cNvCxnSpPr/>
          <p:nvPr/>
        </p:nvCxnSpPr>
        <p:spPr>
          <a:xfrm flipH="1">
            <a:off x="3746500" y="4403898"/>
            <a:ext cx="779184" cy="44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ttore 2 187"/>
          <p:cNvCxnSpPr/>
          <p:nvPr/>
        </p:nvCxnSpPr>
        <p:spPr>
          <a:xfrm flipH="1">
            <a:off x="3743649" y="5157544"/>
            <a:ext cx="782032" cy="9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/>
          <p:cNvCxnSpPr/>
          <p:nvPr/>
        </p:nvCxnSpPr>
        <p:spPr>
          <a:xfrm flipH="1">
            <a:off x="2922938" y="3479577"/>
            <a:ext cx="5963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/>
          <p:cNvCxnSpPr/>
          <p:nvPr/>
        </p:nvCxnSpPr>
        <p:spPr>
          <a:xfrm flipH="1">
            <a:off x="2936790" y="4492118"/>
            <a:ext cx="5963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ttore 2 278"/>
          <p:cNvCxnSpPr/>
          <p:nvPr/>
        </p:nvCxnSpPr>
        <p:spPr>
          <a:xfrm flipH="1">
            <a:off x="1399615" y="6394093"/>
            <a:ext cx="31006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/>
          <p:cNvCxnSpPr/>
          <p:nvPr/>
        </p:nvCxnSpPr>
        <p:spPr>
          <a:xfrm flipH="1">
            <a:off x="2950643" y="5406523"/>
            <a:ext cx="5963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1 205"/>
          <p:cNvCxnSpPr/>
          <p:nvPr/>
        </p:nvCxnSpPr>
        <p:spPr>
          <a:xfrm>
            <a:off x="6584351" y="3611705"/>
            <a:ext cx="2182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ttore 1 206"/>
          <p:cNvCxnSpPr/>
          <p:nvPr/>
        </p:nvCxnSpPr>
        <p:spPr>
          <a:xfrm>
            <a:off x="6584346" y="5121861"/>
            <a:ext cx="2182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ttore 1 208"/>
          <p:cNvCxnSpPr>
            <a:cxnSpLocks/>
          </p:cNvCxnSpPr>
          <p:nvPr/>
        </p:nvCxnSpPr>
        <p:spPr>
          <a:xfrm>
            <a:off x="6802582" y="3611705"/>
            <a:ext cx="0" cy="15032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ttore 1 209"/>
          <p:cNvCxnSpPr/>
          <p:nvPr/>
        </p:nvCxnSpPr>
        <p:spPr>
          <a:xfrm>
            <a:off x="6584346" y="3396565"/>
            <a:ext cx="50972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1 211"/>
          <p:cNvCxnSpPr/>
          <p:nvPr/>
        </p:nvCxnSpPr>
        <p:spPr>
          <a:xfrm>
            <a:off x="6586139" y="6398420"/>
            <a:ext cx="50972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ttore 1 214"/>
          <p:cNvCxnSpPr>
            <a:cxnSpLocks/>
          </p:cNvCxnSpPr>
          <p:nvPr/>
        </p:nvCxnSpPr>
        <p:spPr>
          <a:xfrm>
            <a:off x="7094071" y="3396565"/>
            <a:ext cx="0" cy="303572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uppo 258"/>
          <p:cNvGrpSpPr/>
          <p:nvPr/>
        </p:nvGrpSpPr>
        <p:grpSpPr>
          <a:xfrm>
            <a:off x="180369" y="5479963"/>
            <a:ext cx="1219245" cy="1070706"/>
            <a:chOff x="7556500" y="2692400"/>
            <a:chExt cx="990600" cy="1181100"/>
          </a:xfrm>
        </p:grpSpPr>
        <p:sp>
          <p:nvSpPr>
            <p:cNvPr id="260" name="Rettangolo 259"/>
            <p:cNvSpPr/>
            <p:nvPr/>
          </p:nvSpPr>
          <p:spPr>
            <a:xfrm>
              <a:off x="7556500" y="2692400"/>
              <a:ext cx="990600" cy="1181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171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it-IT" sz="1200" spc="300" dirty="0">
                  <a:solidFill>
                    <a:schemeClr val="tx1"/>
                  </a:solidFill>
                </a:rPr>
                <a:t>ARCHIVE</a:t>
              </a:r>
            </a:p>
          </p:txBody>
        </p:sp>
        <p:sp>
          <p:nvSpPr>
            <p:cNvPr id="261" name="Rectangle 90"/>
            <p:cNvSpPr>
              <a:spLocks noChangeAspect="1" noChangeArrowheads="1"/>
            </p:cNvSpPr>
            <p:nvPr/>
          </p:nvSpPr>
          <p:spPr bwMode="auto">
            <a:xfrm flipH="1">
              <a:off x="8317566" y="2778649"/>
              <a:ext cx="170127" cy="1001536"/>
            </a:xfrm>
            <a:prstGeom prst="rect">
              <a:avLst/>
            </a:prstGeom>
            <a:noFill/>
            <a:ln w="9525">
              <a:solidFill>
                <a:srgbClr val="41719C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t-IT" sz="1200"/>
            </a:p>
          </p:txBody>
        </p:sp>
        <p:sp>
          <p:nvSpPr>
            <p:cNvPr id="262" name="Line 91"/>
            <p:cNvSpPr>
              <a:spLocks noChangeAspect="1" noChangeShapeType="1"/>
            </p:cNvSpPr>
            <p:nvPr/>
          </p:nvSpPr>
          <p:spPr bwMode="auto">
            <a:xfrm flipH="1">
              <a:off x="8317975" y="2810747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63" name="Line 92"/>
            <p:cNvSpPr>
              <a:spLocks noChangeAspect="1" noChangeShapeType="1"/>
            </p:cNvSpPr>
            <p:nvPr/>
          </p:nvSpPr>
          <p:spPr bwMode="auto">
            <a:xfrm flipH="1">
              <a:off x="8317975" y="2894560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64" name="Line 93"/>
            <p:cNvSpPr>
              <a:spLocks noChangeAspect="1" noChangeShapeType="1"/>
            </p:cNvSpPr>
            <p:nvPr/>
          </p:nvSpPr>
          <p:spPr bwMode="auto">
            <a:xfrm flipH="1">
              <a:off x="8317975" y="2975754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65" name="Line 94"/>
            <p:cNvSpPr>
              <a:spLocks noChangeAspect="1" noChangeShapeType="1"/>
            </p:cNvSpPr>
            <p:nvPr/>
          </p:nvSpPr>
          <p:spPr bwMode="auto">
            <a:xfrm flipH="1">
              <a:off x="8317975" y="3059567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66" name="Line 95"/>
            <p:cNvSpPr>
              <a:spLocks noChangeAspect="1" noChangeShapeType="1"/>
            </p:cNvSpPr>
            <p:nvPr/>
          </p:nvSpPr>
          <p:spPr bwMode="auto">
            <a:xfrm flipH="1">
              <a:off x="8317975" y="3140760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67" name="Line 96"/>
            <p:cNvSpPr>
              <a:spLocks noChangeAspect="1" noChangeShapeType="1"/>
            </p:cNvSpPr>
            <p:nvPr/>
          </p:nvSpPr>
          <p:spPr bwMode="auto">
            <a:xfrm flipH="1">
              <a:off x="8317975" y="3224573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68" name="Line 97"/>
            <p:cNvSpPr>
              <a:spLocks noChangeAspect="1" noChangeShapeType="1"/>
            </p:cNvSpPr>
            <p:nvPr/>
          </p:nvSpPr>
          <p:spPr bwMode="auto">
            <a:xfrm flipH="1">
              <a:off x="8317975" y="3305767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69" name="Line 98"/>
            <p:cNvSpPr>
              <a:spLocks noChangeAspect="1" noChangeShapeType="1"/>
            </p:cNvSpPr>
            <p:nvPr/>
          </p:nvSpPr>
          <p:spPr bwMode="auto">
            <a:xfrm flipH="1">
              <a:off x="8317975" y="3389580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70" name="Line 99"/>
            <p:cNvSpPr>
              <a:spLocks noChangeAspect="1" noChangeShapeType="1"/>
            </p:cNvSpPr>
            <p:nvPr/>
          </p:nvSpPr>
          <p:spPr bwMode="auto">
            <a:xfrm flipH="1">
              <a:off x="8317975" y="3470774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71" name="Line 100"/>
            <p:cNvSpPr>
              <a:spLocks noChangeAspect="1" noChangeShapeType="1"/>
            </p:cNvSpPr>
            <p:nvPr/>
          </p:nvSpPr>
          <p:spPr bwMode="auto">
            <a:xfrm flipH="1">
              <a:off x="8317975" y="3554587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72" name="Line 101"/>
            <p:cNvSpPr>
              <a:spLocks noChangeAspect="1" noChangeShapeType="1"/>
            </p:cNvSpPr>
            <p:nvPr/>
          </p:nvSpPr>
          <p:spPr bwMode="auto">
            <a:xfrm flipH="1">
              <a:off x="8317975" y="3635780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73" name="Line 102"/>
            <p:cNvSpPr>
              <a:spLocks noChangeAspect="1" noChangeShapeType="1"/>
            </p:cNvSpPr>
            <p:nvPr/>
          </p:nvSpPr>
          <p:spPr bwMode="auto">
            <a:xfrm flipH="1">
              <a:off x="8317975" y="3719593"/>
              <a:ext cx="169718" cy="1"/>
            </a:xfrm>
            <a:prstGeom prst="line">
              <a:avLst/>
            </a:prstGeom>
            <a:noFill/>
            <a:ln w="9525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it-IT" sz="1200"/>
            </a:p>
          </p:txBody>
        </p:sp>
        <p:sp>
          <p:nvSpPr>
            <p:cNvPr id="274" name="Rectangle 103"/>
            <p:cNvSpPr>
              <a:spLocks noChangeAspect="1" noChangeArrowheads="1"/>
            </p:cNvSpPr>
            <p:nvPr/>
          </p:nvSpPr>
          <p:spPr bwMode="auto">
            <a:xfrm flipH="1">
              <a:off x="8236193" y="2729554"/>
              <a:ext cx="36764" cy="653410"/>
            </a:xfrm>
            <a:prstGeom prst="rect">
              <a:avLst/>
            </a:prstGeom>
            <a:noFill/>
            <a:ln w="9525">
              <a:solidFill>
                <a:srgbClr val="41719C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t-IT" sz="1200"/>
            </a:p>
          </p:txBody>
        </p:sp>
        <p:sp>
          <p:nvSpPr>
            <p:cNvPr id="275" name="Rectangle 104"/>
            <p:cNvSpPr>
              <a:spLocks noChangeAspect="1" noChangeArrowheads="1"/>
            </p:cNvSpPr>
            <p:nvPr/>
          </p:nvSpPr>
          <p:spPr bwMode="auto">
            <a:xfrm flipH="1">
              <a:off x="8062102" y="2740838"/>
              <a:ext cx="135407" cy="230182"/>
            </a:xfrm>
            <a:prstGeom prst="rect">
              <a:avLst/>
            </a:prstGeom>
            <a:noFill/>
            <a:ln w="9525">
              <a:solidFill>
                <a:srgbClr val="41719C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t-IT" sz="1200"/>
            </a:p>
          </p:txBody>
        </p:sp>
        <p:sp>
          <p:nvSpPr>
            <p:cNvPr id="276" name="Rectangle 105"/>
            <p:cNvSpPr>
              <a:spLocks noChangeAspect="1" noChangeArrowheads="1"/>
            </p:cNvSpPr>
            <p:nvPr/>
          </p:nvSpPr>
          <p:spPr bwMode="auto">
            <a:xfrm flipH="1">
              <a:off x="7602570" y="2740838"/>
              <a:ext cx="407380" cy="230182"/>
            </a:xfrm>
            <a:prstGeom prst="rect">
              <a:avLst/>
            </a:prstGeom>
            <a:noFill/>
            <a:ln w="9525">
              <a:solidFill>
                <a:srgbClr val="41719C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t-IT" sz="1200"/>
            </a:p>
          </p:txBody>
        </p:sp>
        <p:sp>
          <p:nvSpPr>
            <p:cNvPr id="277" name="Rectangle 106"/>
            <p:cNvSpPr>
              <a:spLocks noChangeAspect="1" noChangeArrowheads="1"/>
            </p:cNvSpPr>
            <p:nvPr/>
          </p:nvSpPr>
          <p:spPr bwMode="auto">
            <a:xfrm flipH="1">
              <a:off x="7587594" y="3078415"/>
              <a:ext cx="101845" cy="384453"/>
            </a:xfrm>
            <a:prstGeom prst="rect">
              <a:avLst/>
            </a:prstGeom>
            <a:noFill/>
            <a:ln w="9525">
              <a:solidFill>
                <a:srgbClr val="41719C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t-IT" sz="1200"/>
            </a:p>
          </p:txBody>
        </p:sp>
        <p:sp>
          <p:nvSpPr>
            <p:cNvPr id="278" name="Rectangle 107"/>
            <p:cNvSpPr>
              <a:spLocks noChangeAspect="1" noChangeArrowheads="1"/>
            </p:cNvSpPr>
            <p:nvPr/>
          </p:nvSpPr>
          <p:spPr bwMode="auto">
            <a:xfrm flipH="1">
              <a:off x="8236193" y="3470774"/>
              <a:ext cx="36764" cy="82972"/>
            </a:xfrm>
            <a:prstGeom prst="rect">
              <a:avLst/>
            </a:prstGeom>
            <a:noFill/>
            <a:ln w="9525">
              <a:solidFill>
                <a:srgbClr val="41719C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t-IT" sz="1200"/>
            </a:p>
          </p:txBody>
        </p:sp>
      </p:grpSp>
      <p:cxnSp>
        <p:nvCxnSpPr>
          <p:cNvPr id="286" name="Connettore 1 285"/>
          <p:cNvCxnSpPr/>
          <p:nvPr/>
        </p:nvCxnSpPr>
        <p:spPr>
          <a:xfrm>
            <a:off x="4044351" y="4550098"/>
            <a:ext cx="48893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ttore 1 286"/>
          <p:cNvCxnSpPr/>
          <p:nvPr/>
        </p:nvCxnSpPr>
        <p:spPr>
          <a:xfrm>
            <a:off x="4044346" y="6160437"/>
            <a:ext cx="488944" cy="52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1 287"/>
          <p:cNvCxnSpPr>
            <a:cxnSpLocks/>
          </p:cNvCxnSpPr>
          <p:nvPr/>
        </p:nvCxnSpPr>
        <p:spPr>
          <a:xfrm flipH="1">
            <a:off x="4044348" y="4550098"/>
            <a:ext cx="6536" cy="16156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ttore 1 294"/>
          <p:cNvCxnSpPr>
            <a:cxnSpLocks/>
          </p:cNvCxnSpPr>
          <p:nvPr/>
        </p:nvCxnSpPr>
        <p:spPr>
          <a:xfrm>
            <a:off x="4247546" y="5445512"/>
            <a:ext cx="0" cy="5932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ttore 1 297"/>
          <p:cNvCxnSpPr/>
          <p:nvPr/>
        </p:nvCxnSpPr>
        <p:spPr>
          <a:xfrm>
            <a:off x="4250995" y="5438173"/>
            <a:ext cx="27468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ttore 1 300"/>
          <p:cNvCxnSpPr/>
          <p:nvPr/>
        </p:nvCxnSpPr>
        <p:spPr>
          <a:xfrm>
            <a:off x="4250995" y="6032249"/>
            <a:ext cx="27468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ttangolo 306"/>
          <p:cNvSpPr/>
          <p:nvPr/>
        </p:nvSpPr>
        <p:spPr>
          <a:xfrm>
            <a:off x="3538972" y="3182592"/>
            <a:ext cx="204677" cy="2562818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SAN</a:t>
            </a:r>
          </a:p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cxnSp>
        <p:nvCxnSpPr>
          <p:cNvPr id="308" name="Connettore 1 307"/>
          <p:cNvCxnSpPr/>
          <p:nvPr/>
        </p:nvCxnSpPr>
        <p:spPr>
          <a:xfrm>
            <a:off x="3933498" y="2149940"/>
            <a:ext cx="3541111" cy="29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ttore 1 317"/>
          <p:cNvCxnSpPr>
            <a:endCxn id="150" idx="1"/>
          </p:cNvCxnSpPr>
          <p:nvPr/>
        </p:nvCxnSpPr>
        <p:spPr>
          <a:xfrm flipV="1">
            <a:off x="7477859" y="2393369"/>
            <a:ext cx="440158" cy="16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9497143" y="4712642"/>
            <a:ext cx="2296112" cy="18447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SITO DI DISASTER RECOVERY</a:t>
            </a:r>
          </a:p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cxnSp>
        <p:nvCxnSpPr>
          <p:cNvPr id="102" name="Connettore 2 101"/>
          <p:cNvCxnSpPr>
            <a:stCxn id="96" idx="2"/>
            <a:endCxn id="112" idx="0"/>
          </p:cNvCxnSpPr>
          <p:nvPr/>
        </p:nvCxnSpPr>
        <p:spPr>
          <a:xfrm>
            <a:off x="5555018" y="2591427"/>
            <a:ext cx="0" cy="4663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/>
          <p:cNvCxnSpPr>
            <a:cxnSpLocks/>
          </p:cNvCxnSpPr>
          <p:nvPr/>
        </p:nvCxnSpPr>
        <p:spPr>
          <a:xfrm flipH="1">
            <a:off x="6584351" y="5358547"/>
            <a:ext cx="2912792" cy="2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V="1">
            <a:off x="6591050" y="3222690"/>
            <a:ext cx="886809" cy="23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/>
          <p:cNvCxnSpPr>
            <a:cxnSpLocks/>
          </p:cNvCxnSpPr>
          <p:nvPr/>
        </p:nvCxnSpPr>
        <p:spPr>
          <a:xfrm flipH="1">
            <a:off x="7777842" y="4946561"/>
            <a:ext cx="168763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>
            <a:cxnSpLocks/>
          </p:cNvCxnSpPr>
          <p:nvPr/>
        </p:nvCxnSpPr>
        <p:spPr>
          <a:xfrm>
            <a:off x="7777842" y="4429297"/>
            <a:ext cx="0" cy="53202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tangolo 103"/>
          <p:cNvSpPr/>
          <p:nvPr/>
        </p:nvSpPr>
        <p:spPr>
          <a:xfrm>
            <a:off x="8707459" y="519037"/>
            <a:ext cx="3062510" cy="27961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46" name="Rettangolo 145"/>
          <p:cNvSpPr/>
          <p:nvPr/>
        </p:nvSpPr>
        <p:spPr>
          <a:xfrm>
            <a:off x="9101715" y="1283312"/>
            <a:ext cx="2058667" cy="24998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9198604" y="1353162"/>
            <a:ext cx="2058667" cy="24998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LOG SERVER</a:t>
            </a:r>
          </a:p>
        </p:txBody>
      </p:sp>
      <p:sp>
        <p:nvSpPr>
          <p:cNvPr id="144" name="Rettangolo 143"/>
          <p:cNvSpPr/>
          <p:nvPr/>
        </p:nvSpPr>
        <p:spPr>
          <a:xfrm>
            <a:off x="9118312" y="1761540"/>
            <a:ext cx="2058667" cy="24998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45" name="Rettangolo 144"/>
          <p:cNvSpPr/>
          <p:nvPr/>
        </p:nvSpPr>
        <p:spPr>
          <a:xfrm>
            <a:off x="9215201" y="1831390"/>
            <a:ext cx="2058667" cy="24998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TIME SERVER</a:t>
            </a:r>
          </a:p>
        </p:txBody>
      </p:sp>
      <p:cxnSp>
        <p:nvCxnSpPr>
          <p:cNvPr id="105" name="Connettore 1 104"/>
          <p:cNvCxnSpPr/>
          <p:nvPr/>
        </p:nvCxnSpPr>
        <p:spPr>
          <a:xfrm flipV="1">
            <a:off x="8181240" y="2399636"/>
            <a:ext cx="526219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9130036" y="2277353"/>
            <a:ext cx="2058667" cy="24998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07" name="Rettangolo 106"/>
          <p:cNvSpPr/>
          <p:nvPr/>
        </p:nvSpPr>
        <p:spPr>
          <a:xfrm>
            <a:off x="9226925" y="2347203"/>
            <a:ext cx="2058667" cy="24998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MONITOR SERVER</a:t>
            </a:r>
          </a:p>
        </p:txBody>
      </p:sp>
      <p:sp>
        <p:nvSpPr>
          <p:cNvPr id="108" name="Rettangolo 107"/>
          <p:cNvSpPr/>
          <p:nvPr/>
        </p:nvSpPr>
        <p:spPr>
          <a:xfrm>
            <a:off x="9101715" y="672960"/>
            <a:ext cx="2058667" cy="36226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10" name="Rettangolo 109"/>
          <p:cNvSpPr/>
          <p:nvPr/>
        </p:nvSpPr>
        <p:spPr>
          <a:xfrm>
            <a:off x="9198604" y="742810"/>
            <a:ext cx="2058667" cy="36226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SITO WEB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016E9ED3-F275-42F9-B5EB-A8414729E749}"/>
              </a:ext>
            </a:extLst>
          </p:cNvPr>
          <p:cNvSpPr/>
          <p:nvPr/>
        </p:nvSpPr>
        <p:spPr>
          <a:xfrm>
            <a:off x="9150963" y="2770399"/>
            <a:ext cx="2058667" cy="24998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775F5B89-6CB3-4968-B8A5-7A79481711A5}"/>
              </a:ext>
            </a:extLst>
          </p:cNvPr>
          <p:cNvSpPr/>
          <p:nvPr/>
        </p:nvSpPr>
        <p:spPr>
          <a:xfrm>
            <a:off x="9247852" y="2840249"/>
            <a:ext cx="2058667" cy="24998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PROXY per HSM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205F6B53-1BF8-4399-9606-0E299D032424}"/>
              </a:ext>
            </a:extLst>
          </p:cNvPr>
          <p:cNvSpPr/>
          <p:nvPr/>
        </p:nvSpPr>
        <p:spPr>
          <a:xfrm>
            <a:off x="9653941" y="3672332"/>
            <a:ext cx="1162199" cy="46850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92CCD6A9-B1E5-4632-B4BB-601A37D9C88A}"/>
              </a:ext>
            </a:extLst>
          </p:cNvPr>
          <p:cNvSpPr/>
          <p:nvPr/>
        </p:nvSpPr>
        <p:spPr>
          <a:xfrm>
            <a:off x="9750830" y="3742182"/>
            <a:ext cx="1162199" cy="46850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HSM</a:t>
            </a:r>
          </a:p>
        </p:txBody>
      </p:sp>
      <p:cxnSp>
        <p:nvCxnSpPr>
          <p:cNvPr id="114" name="Connettore 1 287">
            <a:extLst>
              <a:ext uri="{FF2B5EF4-FFF2-40B4-BE49-F238E27FC236}">
                <a16:creationId xmlns:a16="http://schemas.microsoft.com/office/drawing/2014/main" id="{05A636BD-B0C6-486D-AD9B-1B940C01715C}"/>
              </a:ext>
            </a:extLst>
          </p:cNvPr>
          <p:cNvCxnSpPr>
            <a:cxnSpLocks/>
          </p:cNvCxnSpPr>
          <p:nvPr/>
        </p:nvCxnSpPr>
        <p:spPr>
          <a:xfrm>
            <a:off x="8095230" y="3348861"/>
            <a:ext cx="0" cy="5582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A64285DC-8A30-4EE8-A1C0-4CF3314BFF59}"/>
              </a:ext>
            </a:extLst>
          </p:cNvPr>
          <p:cNvSpPr txBox="1"/>
          <p:nvPr/>
        </p:nvSpPr>
        <p:spPr>
          <a:xfrm>
            <a:off x="8803674" y="3650051"/>
            <a:ext cx="89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INTERNET</a:t>
            </a:r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59C898F8-7A82-4341-97FA-530D05188FA9}"/>
              </a:ext>
            </a:extLst>
          </p:cNvPr>
          <p:cNvCxnSpPr>
            <a:cxnSpLocks/>
          </p:cNvCxnSpPr>
          <p:nvPr/>
        </p:nvCxnSpPr>
        <p:spPr>
          <a:xfrm flipH="1" flipV="1">
            <a:off x="8095230" y="3906930"/>
            <a:ext cx="1525982" cy="8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E5AB6678-10E9-43F9-8C51-C691CA2C0A25}"/>
              </a:ext>
            </a:extLst>
          </p:cNvPr>
          <p:cNvCxnSpPr>
            <a:cxnSpLocks/>
          </p:cNvCxnSpPr>
          <p:nvPr/>
        </p:nvCxnSpPr>
        <p:spPr>
          <a:xfrm flipH="1">
            <a:off x="3903465" y="2406965"/>
            <a:ext cx="61535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22AF0AA4-C7C7-4C17-9BB9-031260551F26}"/>
              </a:ext>
            </a:extLst>
          </p:cNvPr>
          <p:cNvSpPr/>
          <p:nvPr/>
        </p:nvSpPr>
        <p:spPr>
          <a:xfrm>
            <a:off x="4423149" y="1483441"/>
            <a:ext cx="2058667" cy="40462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2FE92075-1C94-47BE-A109-8F815D5BB5F5}"/>
              </a:ext>
            </a:extLst>
          </p:cNvPr>
          <p:cNvSpPr/>
          <p:nvPr/>
        </p:nvSpPr>
        <p:spPr>
          <a:xfrm>
            <a:off x="4520038" y="1553291"/>
            <a:ext cx="2058667" cy="40462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WEB SERVER</a:t>
            </a:r>
          </a:p>
        </p:txBody>
      </p:sp>
      <p:cxnSp>
        <p:nvCxnSpPr>
          <p:cNvPr id="136" name="Connettore 1 42">
            <a:extLst>
              <a:ext uri="{FF2B5EF4-FFF2-40B4-BE49-F238E27FC236}">
                <a16:creationId xmlns:a16="http://schemas.microsoft.com/office/drawing/2014/main" id="{3C9C340C-8F5D-4BFB-A476-692F20D2699C}"/>
              </a:ext>
            </a:extLst>
          </p:cNvPr>
          <p:cNvCxnSpPr/>
          <p:nvPr/>
        </p:nvCxnSpPr>
        <p:spPr>
          <a:xfrm flipV="1">
            <a:off x="6590572" y="1767418"/>
            <a:ext cx="89350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B13C616C-0D4B-4DA7-9793-57350F260981}"/>
              </a:ext>
            </a:extLst>
          </p:cNvPr>
          <p:cNvCxnSpPr>
            <a:cxnSpLocks/>
          </p:cNvCxnSpPr>
          <p:nvPr/>
        </p:nvCxnSpPr>
        <p:spPr>
          <a:xfrm flipH="1">
            <a:off x="2874131" y="1174221"/>
            <a:ext cx="16591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909CF57F-4D30-4814-8DD4-5DC666E21FDF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2874132" y="1174221"/>
            <a:ext cx="0" cy="87614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77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F2B8AA-6934-497D-9E2B-6F825F746A7B}"/>
</file>

<file path=customXml/itemProps2.xml><?xml version="1.0" encoding="utf-8"?>
<ds:datastoreItem xmlns:ds="http://schemas.openxmlformats.org/officeDocument/2006/customXml" ds:itemID="{04EA010E-CDE6-4C71-98FA-BCE9898A79F8}"/>
</file>

<file path=customXml/itemProps3.xml><?xml version="1.0" encoding="utf-8"?>
<ds:datastoreItem xmlns:ds="http://schemas.openxmlformats.org/officeDocument/2006/customXml" ds:itemID="{C5634100-D904-449A-8E95-265BA946D75D}"/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46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Giovanni Galazzini</cp:lastModifiedBy>
  <cp:revision>92</cp:revision>
  <dcterms:created xsi:type="dcterms:W3CDTF">2013-11-26T18:02:30Z</dcterms:created>
  <dcterms:modified xsi:type="dcterms:W3CDTF">2018-05-23T17:52:24Z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