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B44A"/>
    <a:srgbClr val="E2F0D9"/>
    <a:srgbClr val="83BC5C"/>
    <a:srgbClr val="EC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Galazzini" userId="2dd3a47a2723b683" providerId="LiveId" clId="{129D3E68-ACE4-41B9-B699-2E17FF4275A5}"/>
    <pc:docChg chg="undo custSel modSld">
      <pc:chgData name="Giovanni Galazzini" userId="2dd3a47a2723b683" providerId="LiveId" clId="{129D3E68-ACE4-41B9-B699-2E17FF4275A5}" dt="2018-06-05T13:47:04.275" v="177" actId="1076"/>
      <pc:docMkLst>
        <pc:docMk/>
      </pc:docMkLst>
      <pc:sldChg chg="addSp delSp modSp">
        <pc:chgData name="Giovanni Galazzini" userId="2dd3a47a2723b683" providerId="LiveId" clId="{129D3E68-ACE4-41B9-B699-2E17FF4275A5}" dt="2018-06-05T13:47:04.275" v="177" actId="1076"/>
        <pc:sldMkLst>
          <pc:docMk/>
          <pc:sldMk cId="1335581155" sldId="258"/>
        </pc:sldMkLst>
        <pc:spChg chg="mod">
          <ac:chgData name="Giovanni Galazzini" userId="2dd3a47a2723b683" providerId="LiveId" clId="{129D3E68-ACE4-41B9-B699-2E17FF4275A5}" dt="2018-05-31T18:04:45.698" v="159" actId="20577"/>
          <ac:spMkLst>
            <pc:docMk/>
            <pc:sldMk cId="1335581155" sldId="258"/>
            <ac:spMk id="2" creationId="{9E02969A-138A-46EA-A100-BADC9452EF0B}"/>
          </ac:spMkLst>
        </pc:spChg>
        <pc:spChg chg="del">
          <ac:chgData name="Giovanni Galazzini" userId="2dd3a47a2723b683" providerId="LiveId" clId="{129D3E68-ACE4-41B9-B699-2E17FF4275A5}" dt="2018-05-30T19:34:53.050" v="2" actId="478"/>
          <ac:spMkLst>
            <pc:docMk/>
            <pc:sldMk cId="1335581155" sldId="258"/>
            <ac:spMk id="4" creationId="{C1F2D775-9890-4278-8DBD-762774EF3030}"/>
          </ac:spMkLst>
        </pc:spChg>
        <pc:spChg chg="del">
          <ac:chgData name="Giovanni Galazzini" userId="2dd3a47a2723b683" providerId="LiveId" clId="{129D3E68-ACE4-41B9-B699-2E17FF4275A5}" dt="2018-05-30T19:34:53.050" v="2" actId="478"/>
          <ac:spMkLst>
            <pc:docMk/>
            <pc:sldMk cId="1335581155" sldId="258"/>
            <ac:spMk id="5" creationId="{36E43574-291F-4E39-BF97-FE290DD8FA77}"/>
          </ac:spMkLst>
        </pc:spChg>
        <pc:spChg chg="mod ord">
          <ac:chgData name="Giovanni Galazzini" userId="2dd3a47a2723b683" providerId="LiveId" clId="{129D3E68-ACE4-41B9-B699-2E17FF4275A5}" dt="2018-05-31T18:03:30.104" v="156" actId="1036"/>
          <ac:spMkLst>
            <pc:docMk/>
            <pc:sldMk cId="1335581155" sldId="258"/>
            <ac:spMk id="18" creationId="{87C7FA74-F0A3-4221-93C1-315D83521ED5}"/>
          </ac:spMkLst>
        </pc:spChg>
        <pc:spChg chg="mod ord">
          <ac:chgData name="Giovanni Galazzini" userId="2dd3a47a2723b683" providerId="LiveId" clId="{129D3E68-ACE4-41B9-B699-2E17FF4275A5}" dt="2018-05-31T18:03:30.104" v="156" actId="1036"/>
          <ac:spMkLst>
            <pc:docMk/>
            <pc:sldMk cId="1335581155" sldId="258"/>
            <ac:spMk id="20" creationId="{3693515D-D14C-4104-A556-8F19F497443A}"/>
          </ac:spMkLst>
        </pc:spChg>
        <pc:spChg chg="add mod">
          <ac:chgData name="Giovanni Galazzini" userId="2dd3a47a2723b683" providerId="LiveId" clId="{129D3E68-ACE4-41B9-B699-2E17FF4275A5}" dt="2018-06-02T09:16:51.797" v="172" actId="20577"/>
          <ac:spMkLst>
            <pc:docMk/>
            <pc:sldMk cId="1335581155" sldId="258"/>
            <ac:spMk id="25" creationId="{799D4AA6-09FB-4A7A-BBA4-43411427B785}"/>
          </ac:spMkLst>
        </pc:spChg>
        <pc:spChg chg="add mod">
          <ac:chgData name="Giovanni Galazzini" userId="2dd3a47a2723b683" providerId="LiveId" clId="{129D3E68-ACE4-41B9-B699-2E17FF4275A5}" dt="2018-05-31T18:03:30.104" v="156" actId="1036"/>
          <ac:spMkLst>
            <pc:docMk/>
            <pc:sldMk cId="1335581155" sldId="258"/>
            <ac:spMk id="26" creationId="{FE005850-4AC7-49AC-9060-09F90222EBDF}"/>
          </ac:spMkLst>
        </pc:spChg>
        <pc:spChg chg="add mod">
          <ac:chgData name="Giovanni Galazzini" userId="2dd3a47a2723b683" providerId="LiveId" clId="{129D3E68-ACE4-41B9-B699-2E17FF4275A5}" dt="2018-05-31T18:03:30.104" v="156" actId="1036"/>
          <ac:spMkLst>
            <pc:docMk/>
            <pc:sldMk cId="1335581155" sldId="258"/>
            <ac:spMk id="27" creationId="{FB66B4F8-AE0D-4F70-945B-6FD1636ABC30}"/>
          </ac:spMkLst>
        </pc:spChg>
        <pc:spChg chg="add mod">
          <ac:chgData name="Giovanni Galazzini" userId="2dd3a47a2723b683" providerId="LiveId" clId="{129D3E68-ACE4-41B9-B699-2E17FF4275A5}" dt="2018-05-31T18:03:30.104" v="156" actId="1036"/>
          <ac:spMkLst>
            <pc:docMk/>
            <pc:sldMk cId="1335581155" sldId="258"/>
            <ac:spMk id="29" creationId="{5809CE8D-6D5C-424A-B861-D09125F9B715}"/>
          </ac:spMkLst>
        </pc:spChg>
        <pc:spChg chg="add mod">
          <ac:chgData name="Giovanni Galazzini" userId="2dd3a47a2723b683" providerId="LiveId" clId="{129D3E68-ACE4-41B9-B699-2E17FF4275A5}" dt="2018-05-31T16:11:53.094" v="104" actId="20577"/>
          <ac:spMkLst>
            <pc:docMk/>
            <pc:sldMk cId="1335581155" sldId="258"/>
            <ac:spMk id="30" creationId="{59018D4F-DC46-4851-B9F7-3429179B4B91}"/>
          </ac:spMkLst>
        </pc:spChg>
        <pc:spChg chg="add mod">
          <ac:chgData name="Giovanni Galazzini" userId="2dd3a47a2723b683" providerId="LiveId" clId="{129D3E68-ACE4-41B9-B699-2E17FF4275A5}" dt="2018-06-05T13:46:58.044" v="176" actId="1076"/>
          <ac:spMkLst>
            <pc:docMk/>
            <pc:sldMk cId="1335581155" sldId="258"/>
            <ac:spMk id="34" creationId="{EADDDFE1-E7D5-4B39-8645-0A62A6CFFBF2}"/>
          </ac:spMkLst>
        </pc:spChg>
        <pc:spChg chg="add mod">
          <ac:chgData name="Giovanni Galazzini" userId="2dd3a47a2723b683" providerId="LiveId" clId="{129D3E68-ACE4-41B9-B699-2E17FF4275A5}" dt="2018-06-02T09:17:29.348" v="174" actId="1076"/>
          <ac:spMkLst>
            <pc:docMk/>
            <pc:sldMk cId="1335581155" sldId="258"/>
            <ac:spMk id="35" creationId="{38DAE0A7-00BE-4107-8430-3B6AA9F898FD}"/>
          </ac:spMkLst>
        </pc:spChg>
        <pc:spChg chg="mod ord">
          <ac:chgData name="Giovanni Galazzini" userId="2dd3a47a2723b683" providerId="LiveId" clId="{129D3E68-ACE4-41B9-B699-2E17FF4275A5}" dt="2018-05-31T18:03:30.104" v="156" actId="1036"/>
          <ac:spMkLst>
            <pc:docMk/>
            <pc:sldMk cId="1335581155" sldId="258"/>
            <ac:spMk id="36" creationId="{E7D737F4-9FC0-4B08-9699-02A5ACF957EB}"/>
          </ac:spMkLst>
        </pc:spChg>
        <pc:spChg chg="mod ord">
          <ac:chgData name="Giovanni Galazzini" userId="2dd3a47a2723b683" providerId="LiveId" clId="{129D3E68-ACE4-41B9-B699-2E17FF4275A5}" dt="2018-05-31T18:03:30.104" v="156" actId="1036"/>
          <ac:spMkLst>
            <pc:docMk/>
            <pc:sldMk cId="1335581155" sldId="258"/>
            <ac:spMk id="37" creationId="{AE736471-4A43-4A52-B20E-1E6C30C73777}"/>
          </ac:spMkLst>
        </pc:spChg>
        <pc:spChg chg="mod">
          <ac:chgData name="Giovanni Galazzini" userId="2dd3a47a2723b683" providerId="LiveId" clId="{129D3E68-ACE4-41B9-B699-2E17FF4275A5}" dt="2018-06-02T09:14:50.348" v="163" actId="1076"/>
          <ac:spMkLst>
            <pc:docMk/>
            <pc:sldMk cId="1335581155" sldId="258"/>
            <ac:spMk id="41" creationId="{A53279D6-0F48-43BD-8A32-A27E602233EA}"/>
          </ac:spMkLst>
        </pc:spChg>
        <pc:spChg chg="mod">
          <ac:chgData name="Giovanni Galazzini" userId="2dd3a47a2723b683" providerId="LiveId" clId="{129D3E68-ACE4-41B9-B699-2E17FF4275A5}" dt="2018-06-02T09:14:33.573" v="160" actId="1076"/>
          <ac:spMkLst>
            <pc:docMk/>
            <pc:sldMk cId="1335581155" sldId="258"/>
            <ac:spMk id="50" creationId="{66568EE8-FBDB-4534-947A-830CFA89E52C}"/>
          </ac:spMkLst>
        </pc:spChg>
        <pc:spChg chg="mod">
          <ac:chgData name="Giovanni Galazzini" userId="2dd3a47a2723b683" providerId="LiveId" clId="{129D3E68-ACE4-41B9-B699-2E17FF4275A5}" dt="2018-06-02T09:16:24.141" v="167" actId="1076"/>
          <ac:spMkLst>
            <pc:docMk/>
            <pc:sldMk cId="1335581155" sldId="258"/>
            <ac:spMk id="51" creationId="{B1B6AFD1-C269-41D6-BB77-800D651E6047}"/>
          </ac:spMkLst>
        </pc:spChg>
        <pc:grpChg chg="mod ord">
          <ac:chgData name="Giovanni Galazzini" userId="2dd3a47a2723b683" providerId="LiveId" clId="{129D3E68-ACE4-41B9-B699-2E17FF4275A5}" dt="2018-05-31T18:03:30.104" v="156" actId="1036"/>
          <ac:grpSpMkLst>
            <pc:docMk/>
            <pc:sldMk cId="1335581155" sldId="258"/>
            <ac:grpSpMk id="7" creationId="{6470BD6C-518E-4915-9584-64D43CD674E5}"/>
          </ac:grpSpMkLst>
        </pc:grpChg>
        <pc:graphicFrameChg chg="mod ord">
          <ac:chgData name="Giovanni Galazzini" userId="2dd3a47a2723b683" providerId="LiveId" clId="{129D3E68-ACE4-41B9-B699-2E17FF4275A5}" dt="2018-05-31T18:03:30.104" v="156" actId="1036"/>
          <ac:graphicFrameMkLst>
            <pc:docMk/>
            <pc:sldMk cId="1335581155" sldId="258"/>
            <ac:graphicFrameMk id="43" creationId="{5E21C0E8-50BE-4FD9-8539-85384C149A4D}"/>
          </ac:graphicFrameMkLst>
        </pc:graphicFrameChg>
        <pc:graphicFrameChg chg="mod ord">
          <ac:chgData name="Giovanni Galazzini" userId="2dd3a47a2723b683" providerId="LiveId" clId="{129D3E68-ACE4-41B9-B699-2E17FF4275A5}" dt="2018-05-31T18:03:30.104" v="156" actId="1036"/>
          <ac:graphicFrameMkLst>
            <pc:docMk/>
            <pc:sldMk cId="1335581155" sldId="258"/>
            <ac:graphicFrameMk id="44" creationId="{EA61E4A3-B4E4-4760-8CAF-8C2C0900BCD2}"/>
          </ac:graphicFrameMkLst>
        </pc:graphicFrameChg>
        <pc:graphicFrameChg chg="mod ord">
          <ac:chgData name="Giovanni Galazzini" userId="2dd3a47a2723b683" providerId="LiveId" clId="{129D3E68-ACE4-41B9-B699-2E17FF4275A5}" dt="2018-05-31T18:03:30.104" v="156" actId="1036"/>
          <ac:graphicFrameMkLst>
            <pc:docMk/>
            <pc:sldMk cId="1335581155" sldId="258"/>
            <ac:graphicFrameMk id="46" creationId="{295C2F29-C7DA-49B0-83A0-3EE32215C86B}"/>
          </ac:graphicFrameMkLst>
        </pc:graphicFrameChg>
        <pc:graphicFrameChg chg="mod ord">
          <ac:chgData name="Giovanni Galazzini" userId="2dd3a47a2723b683" providerId="LiveId" clId="{129D3E68-ACE4-41B9-B699-2E17FF4275A5}" dt="2018-05-31T18:03:30.104" v="156" actId="1036"/>
          <ac:graphicFrameMkLst>
            <pc:docMk/>
            <pc:sldMk cId="1335581155" sldId="258"/>
            <ac:graphicFrameMk id="47" creationId="{D7162F88-D6C0-417D-BD9D-E2675C6B96EC}"/>
          </ac:graphicFrameMkLst>
        </pc:graphicFrameChg>
        <pc:graphicFrameChg chg="mod ord">
          <ac:chgData name="Giovanni Galazzini" userId="2dd3a47a2723b683" providerId="LiveId" clId="{129D3E68-ACE4-41B9-B699-2E17FF4275A5}" dt="2018-05-31T18:03:30.104" v="156" actId="1036"/>
          <ac:graphicFrameMkLst>
            <pc:docMk/>
            <pc:sldMk cId="1335581155" sldId="258"/>
            <ac:graphicFrameMk id="48" creationId="{AAEC00D7-52B6-474F-9E53-6DDB0A180C8A}"/>
          </ac:graphicFrameMkLst>
        </pc:graphicFrameChg>
        <pc:graphicFrameChg chg="mod ord">
          <ac:chgData name="Giovanni Galazzini" userId="2dd3a47a2723b683" providerId="LiveId" clId="{129D3E68-ACE4-41B9-B699-2E17FF4275A5}" dt="2018-05-31T18:03:30.104" v="156" actId="1036"/>
          <ac:graphicFrameMkLst>
            <pc:docMk/>
            <pc:sldMk cId="1335581155" sldId="258"/>
            <ac:graphicFrameMk id="49" creationId="{909E48B6-F0B7-45F9-91B8-B5A4A643BC15}"/>
          </ac:graphicFrameMkLst>
        </pc:graphicFrameChg>
        <pc:picChg chg="add mod ord">
          <ac:chgData name="Giovanni Galazzini" userId="2dd3a47a2723b683" providerId="LiveId" clId="{129D3E68-ACE4-41B9-B699-2E17FF4275A5}" dt="2018-05-31T18:03:30.104" v="156" actId="1036"/>
          <ac:picMkLst>
            <pc:docMk/>
            <pc:sldMk cId="1335581155" sldId="258"/>
            <ac:picMk id="24" creationId="{99D6E6B0-9883-44C4-9408-FA86F261D9D9}"/>
          </ac:picMkLst>
        </pc:picChg>
        <pc:picChg chg="add mod ord">
          <ac:chgData name="Giovanni Galazzini" userId="2dd3a47a2723b683" providerId="LiveId" clId="{129D3E68-ACE4-41B9-B699-2E17FF4275A5}" dt="2018-06-05T13:47:04.275" v="177" actId="1076"/>
          <ac:picMkLst>
            <pc:docMk/>
            <pc:sldMk cId="1335581155" sldId="258"/>
            <ac:picMk id="31" creationId="{23E0FFED-E65A-4AF9-9907-F800A51B70F3}"/>
          </ac:picMkLst>
        </pc:picChg>
        <pc:picChg chg="mod">
          <ac:chgData name="Giovanni Galazzini" userId="2dd3a47a2723b683" providerId="LiveId" clId="{129D3E68-ACE4-41B9-B699-2E17FF4275A5}" dt="2018-06-02T09:14:42.557" v="162" actId="1076"/>
          <ac:picMkLst>
            <pc:docMk/>
            <pc:sldMk cId="1335581155" sldId="258"/>
            <ac:picMk id="40" creationId="{D081AC7C-60A8-43D4-96EE-E80D0B939769}"/>
          </ac:picMkLst>
        </pc:picChg>
        <pc:cxnChg chg="del mod">
          <ac:chgData name="Giovanni Galazzini" userId="2dd3a47a2723b683" providerId="LiveId" clId="{129D3E68-ACE4-41B9-B699-2E17FF4275A5}" dt="2018-05-30T19:34:53.050" v="2" actId="478"/>
          <ac:cxnSpMkLst>
            <pc:docMk/>
            <pc:sldMk cId="1335581155" sldId="258"/>
            <ac:cxnSpMk id="6" creationId="{8DFE4B5C-F365-43C0-ABBE-9CB2A9D39FD4}"/>
          </ac:cxnSpMkLst>
        </pc:cxnChg>
        <pc:cxnChg chg="add mod">
          <ac:chgData name="Giovanni Galazzini" userId="2dd3a47a2723b683" providerId="LiveId" clId="{129D3E68-ACE4-41B9-B699-2E17FF4275A5}" dt="2018-05-31T18:03:30.104" v="156" actId="1036"/>
          <ac:cxnSpMkLst>
            <pc:docMk/>
            <pc:sldMk cId="1335581155" sldId="258"/>
            <ac:cxnSpMk id="28" creationId="{00AD7970-F6BE-44B7-8D23-8DD086C4843E}"/>
          </ac:cxnSpMkLst>
        </pc:cxnChg>
        <pc:cxnChg chg="del mod">
          <ac:chgData name="Giovanni Galazzini" userId="2dd3a47a2723b683" providerId="LiveId" clId="{129D3E68-ACE4-41B9-B699-2E17FF4275A5}" dt="2018-05-30T18:33:35.628" v="0" actId="478"/>
          <ac:cxnSpMkLst>
            <pc:docMk/>
            <pc:sldMk cId="1335581155" sldId="258"/>
            <ac:cxnSpMk id="42" creationId="{40A2A7F9-E810-420B-8149-AF2607A5C7CE}"/>
          </ac:cxnSpMkLst>
        </pc:cxnChg>
      </pc:sldChg>
    </pc:docChg>
  </pc:docChgLst>
  <pc:docChgLst>
    <pc:chgData name="Giovanni Galazzini" userId="2dd3a47a2723b683" providerId="LiveId" clId="{3A1067EA-7D38-4025-876C-246C4DA231F7}"/>
    <pc:docChg chg="undo custSel addSld delSld modSld">
      <pc:chgData name="Giovanni Galazzini" userId="2dd3a47a2723b683" providerId="LiveId" clId="{3A1067EA-7D38-4025-876C-246C4DA231F7}" dt="2018-05-30T17:50:06.600" v="2207" actId="1076"/>
      <pc:docMkLst>
        <pc:docMk/>
      </pc:docMkLst>
      <pc:sldChg chg="addSp delSp modSp">
        <pc:chgData name="Giovanni Galazzini" userId="2dd3a47a2723b683" providerId="LiveId" clId="{3A1067EA-7D38-4025-876C-246C4DA231F7}" dt="2018-05-30T17:50:06.600" v="2207" actId="1076"/>
        <pc:sldMkLst>
          <pc:docMk/>
          <pc:sldMk cId="1335581155" sldId="258"/>
        </pc:sldMkLst>
        <pc:spChg chg="add mod">
          <ac:chgData name="Giovanni Galazzini" userId="2dd3a47a2723b683" providerId="LiveId" clId="{3A1067EA-7D38-4025-876C-246C4DA231F7}" dt="2018-05-30T15:43:50.072" v="2030" actId="20577"/>
          <ac:spMkLst>
            <pc:docMk/>
            <pc:sldMk cId="1335581155" sldId="258"/>
            <ac:spMk id="2" creationId="{9E02969A-138A-46EA-A100-BADC9452EF0B}"/>
          </ac:spMkLst>
        </pc:spChg>
        <pc:spChg chg="add mod">
          <ac:chgData name="Giovanni Galazzini" userId="2dd3a47a2723b683" providerId="LiveId" clId="{3A1067EA-7D38-4025-876C-246C4DA231F7}" dt="2018-05-30T17:44:41.769" v="2152" actId="1037"/>
          <ac:spMkLst>
            <pc:docMk/>
            <pc:sldMk cId="1335581155" sldId="258"/>
            <ac:spMk id="3" creationId="{9A42B687-51A9-4348-A436-D563A5525F9A}"/>
          </ac:spMkLst>
        </pc:spChg>
        <pc:spChg chg="add mod">
          <ac:chgData name="Giovanni Galazzini" userId="2dd3a47a2723b683" providerId="LiveId" clId="{3A1067EA-7D38-4025-876C-246C4DA231F7}" dt="2018-05-30T17:44:41.769" v="2152" actId="1037"/>
          <ac:spMkLst>
            <pc:docMk/>
            <pc:sldMk cId="1335581155" sldId="258"/>
            <ac:spMk id="4" creationId="{C1F2D775-9890-4278-8DBD-762774EF3030}"/>
          </ac:spMkLst>
        </pc:spChg>
        <pc:spChg chg="add mod">
          <ac:chgData name="Giovanni Galazzini" userId="2dd3a47a2723b683" providerId="LiveId" clId="{3A1067EA-7D38-4025-876C-246C4DA231F7}" dt="2018-05-30T17:47:36.895" v="2194" actId="1035"/>
          <ac:spMkLst>
            <pc:docMk/>
            <pc:sldMk cId="1335581155" sldId="258"/>
            <ac:spMk id="5" creationId="{36E43574-291F-4E39-BF97-FE290DD8FA77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7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8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9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10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11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12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15" creationId="{00000000-0000-0000-0000-000000000000}"/>
          </ac:spMkLst>
        </pc:spChg>
        <pc:spChg chg="add del mod">
          <ac:chgData name="Giovanni Galazzini" userId="2dd3a47a2723b683" providerId="LiveId" clId="{3A1067EA-7D38-4025-876C-246C4DA231F7}" dt="2018-05-30T14:51:50.799" v="1087" actId="478"/>
          <ac:spMkLst>
            <pc:docMk/>
            <pc:sldMk cId="1335581155" sldId="258"/>
            <ac:spMk id="16" creationId="{5486C27D-C59E-40FA-92BF-2E6983B5673C}"/>
          </ac:spMkLst>
        </pc:spChg>
        <pc:spChg chg="add mod">
          <ac:chgData name="Giovanni Galazzini" userId="2dd3a47a2723b683" providerId="LiveId" clId="{3A1067EA-7D38-4025-876C-246C4DA231F7}" dt="2018-05-30T17:44:30.926" v="2133" actId="1037"/>
          <ac:spMkLst>
            <pc:docMk/>
            <pc:sldMk cId="1335581155" sldId="258"/>
            <ac:spMk id="18" creationId="{87C7FA74-F0A3-4221-93C1-315D83521ED5}"/>
          </ac:spMkLst>
        </pc:spChg>
        <pc:spChg chg="add del mod">
          <ac:chgData name="Giovanni Galazzini" userId="2dd3a47a2723b683" providerId="LiveId" clId="{3A1067EA-7D38-4025-876C-246C4DA231F7}" dt="2018-05-30T15:07:25.707" v="1177" actId="478"/>
          <ac:spMkLst>
            <pc:docMk/>
            <pc:sldMk cId="1335581155" sldId="258"/>
            <ac:spMk id="19" creationId="{3F6CA9D3-9DC2-4EAF-97F8-0BA447B296E1}"/>
          </ac:spMkLst>
        </pc:spChg>
        <pc:spChg chg="add mod">
          <ac:chgData name="Giovanni Galazzini" userId="2dd3a47a2723b683" providerId="LiveId" clId="{3A1067EA-7D38-4025-876C-246C4DA231F7}" dt="2018-05-30T17:44:30.926" v="2133" actId="1037"/>
          <ac:spMkLst>
            <pc:docMk/>
            <pc:sldMk cId="1335581155" sldId="258"/>
            <ac:spMk id="20" creationId="{3693515D-D14C-4104-A556-8F19F497443A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24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25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32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33" creationId="{00000000-0000-0000-0000-000000000000}"/>
          </ac:spMkLst>
        </pc:spChg>
        <pc:spChg chg="mod">
          <ac:chgData name="Giovanni Galazzini" userId="2dd3a47a2723b683" providerId="LiveId" clId="{3A1067EA-7D38-4025-876C-246C4DA231F7}" dt="2018-05-30T17:48:00.342" v="2197" actId="255"/>
          <ac:spMkLst>
            <pc:docMk/>
            <pc:sldMk cId="1335581155" sldId="258"/>
            <ac:spMk id="33" creationId="{90DA269A-82D9-461A-87D5-63DF182B4DF0}"/>
          </ac:spMkLst>
        </pc:spChg>
        <pc:spChg chg="add mod">
          <ac:chgData name="Giovanni Galazzini" userId="2dd3a47a2723b683" providerId="LiveId" clId="{3A1067EA-7D38-4025-876C-246C4DA231F7}" dt="2018-05-30T17:48:58.768" v="2202" actId="1076"/>
          <ac:spMkLst>
            <pc:docMk/>
            <pc:sldMk cId="1335581155" sldId="258"/>
            <ac:spMk id="35" creationId="{58E649B1-7C28-4715-A358-C0CFAC8BC19D}"/>
          </ac:spMkLst>
        </pc:spChg>
        <pc:spChg chg="add mod">
          <ac:chgData name="Giovanni Galazzini" userId="2dd3a47a2723b683" providerId="LiveId" clId="{3A1067EA-7D38-4025-876C-246C4DA231F7}" dt="2018-05-30T17:44:30.926" v="2133" actId="1037"/>
          <ac:spMkLst>
            <pc:docMk/>
            <pc:sldMk cId="1335581155" sldId="258"/>
            <ac:spMk id="36" creationId="{E7D737F4-9FC0-4B08-9699-02A5ACF957EB}"/>
          </ac:spMkLst>
        </pc:spChg>
        <pc:spChg chg="add mod">
          <ac:chgData name="Giovanni Galazzini" userId="2dd3a47a2723b683" providerId="LiveId" clId="{3A1067EA-7D38-4025-876C-246C4DA231F7}" dt="2018-05-30T17:44:30.926" v="2133" actId="1037"/>
          <ac:spMkLst>
            <pc:docMk/>
            <pc:sldMk cId="1335581155" sldId="258"/>
            <ac:spMk id="37" creationId="{AE736471-4A43-4A52-B20E-1E6C30C73777}"/>
          </ac:spMkLst>
        </pc:spChg>
        <pc:spChg chg="add mod ord">
          <ac:chgData name="Giovanni Galazzini" userId="2dd3a47a2723b683" providerId="LiveId" clId="{3A1067EA-7D38-4025-876C-246C4DA231F7}" dt="2018-05-30T17:44:30.926" v="2133" actId="1037"/>
          <ac:spMkLst>
            <pc:docMk/>
            <pc:sldMk cId="1335581155" sldId="258"/>
            <ac:spMk id="38" creationId="{6BC89784-0989-4D57-B90D-C4951EEE14D1}"/>
          </ac:spMkLst>
        </pc:spChg>
        <pc:spChg chg="add mod ord">
          <ac:chgData name="Giovanni Galazzini" userId="2dd3a47a2723b683" providerId="LiveId" clId="{3A1067EA-7D38-4025-876C-246C4DA231F7}" dt="2018-05-30T17:44:30.926" v="2133" actId="1037"/>
          <ac:spMkLst>
            <pc:docMk/>
            <pc:sldMk cId="1335581155" sldId="258"/>
            <ac:spMk id="39" creationId="{84B6A100-B4D4-4045-97D1-C54C4C448813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0" creationId="{00000000-0000-0000-0000-000000000000}"/>
          </ac:spMkLst>
        </pc:spChg>
        <pc:spChg chg="add mod">
          <ac:chgData name="Giovanni Galazzini" userId="2dd3a47a2723b683" providerId="LiveId" clId="{3A1067EA-7D38-4025-876C-246C4DA231F7}" dt="2018-05-30T17:46:57.831" v="2164" actId="1076"/>
          <ac:spMkLst>
            <pc:docMk/>
            <pc:sldMk cId="1335581155" sldId="258"/>
            <ac:spMk id="41" creationId="{A53279D6-0F48-43BD-8A32-A27E602233EA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2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3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4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5" creationId="{00000000-0000-0000-0000-000000000000}"/>
          </ac:spMkLst>
        </pc:spChg>
        <pc:spChg chg="add del mod">
          <ac:chgData name="Giovanni Galazzini" userId="2dd3a47a2723b683" providerId="LiveId" clId="{3A1067EA-7D38-4025-876C-246C4DA231F7}" dt="2018-05-30T15:23:48.224" v="1724" actId="478"/>
          <ac:spMkLst>
            <pc:docMk/>
            <pc:sldMk cId="1335581155" sldId="258"/>
            <ac:spMk id="45" creationId="{270EBF72-1EE6-463E-B05D-3CA17F473031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6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8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9" creationId="{00000000-0000-0000-0000-000000000000}"/>
          </ac:spMkLst>
        </pc:spChg>
        <pc:spChg chg="add mod">
          <ac:chgData name="Giovanni Galazzini" userId="2dd3a47a2723b683" providerId="LiveId" clId="{3A1067EA-7D38-4025-876C-246C4DA231F7}" dt="2018-05-30T15:42:00.775" v="1927" actId="1036"/>
          <ac:spMkLst>
            <pc:docMk/>
            <pc:sldMk cId="1335581155" sldId="258"/>
            <ac:spMk id="50" creationId="{66568EE8-FBDB-4534-947A-830CFA89E52C}"/>
          </ac:spMkLst>
        </pc:spChg>
        <pc:spChg chg="add mod">
          <ac:chgData name="Giovanni Galazzini" userId="2dd3a47a2723b683" providerId="LiveId" clId="{3A1067EA-7D38-4025-876C-246C4DA231F7}" dt="2018-05-30T15:42:00.775" v="1927" actId="1036"/>
          <ac:spMkLst>
            <pc:docMk/>
            <pc:sldMk cId="1335581155" sldId="258"/>
            <ac:spMk id="51" creationId="{B1B6AFD1-C269-41D6-BB77-800D651E6047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51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58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59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2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3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4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5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6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7" creationId="{7FE6E37F-E1FF-4D25-9AE5-365443B2345A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8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9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74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75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80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92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94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95" creationId="{00000000-0000-0000-0000-000000000000}"/>
          </ac:spMkLst>
        </pc:spChg>
        <pc:grpChg chg="add mod">
          <ac:chgData name="Giovanni Galazzini" userId="2dd3a47a2723b683" providerId="LiveId" clId="{3A1067EA-7D38-4025-876C-246C4DA231F7}" dt="2018-05-30T17:44:41.769" v="2152" actId="1037"/>
          <ac:grpSpMkLst>
            <pc:docMk/>
            <pc:sldMk cId="1335581155" sldId="258"/>
            <ac:grpSpMk id="26" creationId="{07D7AF6D-EB3D-41B9-9C84-817D8563D660}"/>
          </ac:grpSpMkLst>
        </pc:grpChg>
        <pc:grpChg chg="add mod">
          <ac:chgData name="Giovanni Galazzini" userId="2dd3a47a2723b683" providerId="LiveId" clId="{3A1067EA-7D38-4025-876C-246C4DA231F7}" dt="2018-05-30T17:48:39.600" v="2200" actId="1076"/>
          <ac:grpSpMkLst>
            <pc:docMk/>
            <pc:sldMk cId="1335581155" sldId="258"/>
            <ac:grpSpMk id="31" creationId="{7DD0013A-A896-4113-8C57-1BB15B76B5F1}"/>
          </ac:grpSpMkLst>
        </pc:grpChg>
        <pc:graphicFrameChg chg="add del mod modGraphic">
          <ac:chgData name="Giovanni Galazzini" userId="2dd3a47a2723b683" providerId="LiveId" clId="{3A1067EA-7D38-4025-876C-246C4DA231F7}" dt="2018-05-30T14:59:33.102" v="1135" actId="478"/>
          <ac:graphicFrameMkLst>
            <pc:docMk/>
            <pc:sldMk cId="1335581155" sldId="258"/>
            <ac:graphicFrameMk id="17" creationId="{EAA335E1-5233-48A8-84F6-10EF80FFC478}"/>
          </ac:graphicFrameMkLst>
        </pc:graphicFrameChg>
        <pc:graphicFrameChg chg="add del mod modGraphic">
          <ac:chgData name="Giovanni Galazzini" userId="2dd3a47a2723b683" providerId="LiveId" clId="{3A1067EA-7D38-4025-876C-246C4DA231F7}" dt="2018-05-30T15:03:02.530" v="1151" actId="478"/>
          <ac:graphicFrameMkLst>
            <pc:docMk/>
            <pc:sldMk cId="1335581155" sldId="258"/>
            <ac:graphicFrameMk id="25" creationId="{6B8DCC20-09C0-4C72-BC40-932DC4AC6008}"/>
          </ac:graphicFrameMkLst>
        </pc:graphicFrameChg>
        <pc:graphicFrameChg chg="add mod modGraphic">
          <ac:chgData name="Giovanni Galazzini" userId="2dd3a47a2723b683" providerId="LiveId" clId="{3A1067EA-7D38-4025-876C-246C4DA231F7}" dt="2018-05-30T17:44:41.769" v="2152" actId="1037"/>
          <ac:graphicFrameMkLst>
            <pc:docMk/>
            <pc:sldMk cId="1335581155" sldId="258"/>
            <ac:graphicFrameMk id="27" creationId="{D95F4691-BDD1-4927-9756-E5129175E7DA}"/>
          </ac:graphicFrameMkLst>
        </pc:graphicFrameChg>
        <pc:graphicFrameChg chg="add mod modGraphic">
          <ac:chgData name="Giovanni Galazzini" userId="2dd3a47a2723b683" providerId="LiveId" clId="{3A1067EA-7D38-4025-876C-246C4DA231F7}" dt="2018-05-30T17:44:41.769" v="2152" actId="1037"/>
          <ac:graphicFrameMkLst>
            <pc:docMk/>
            <pc:sldMk cId="1335581155" sldId="258"/>
            <ac:graphicFrameMk id="34" creationId="{01A022BC-9858-481C-BBB2-52275A5A664F}"/>
          </ac:graphicFrameMkLst>
        </pc:graphicFrameChg>
        <pc:graphicFrameChg chg="add mod modGraphic">
          <ac:chgData name="Giovanni Galazzini" userId="2dd3a47a2723b683" providerId="LiveId" clId="{3A1067EA-7D38-4025-876C-246C4DA231F7}" dt="2018-05-30T17:44:30.926" v="2133" actId="1037"/>
          <ac:graphicFrameMkLst>
            <pc:docMk/>
            <pc:sldMk cId="1335581155" sldId="258"/>
            <ac:graphicFrameMk id="44" creationId="{EA61E4A3-B4E4-4760-8CAF-8C2C0900BCD2}"/>
          </ac:graphicFrameMkLst>
        </pc:graphicFrameChg>
        <pc:graphicFrameChg chg="add mod modGraphic">
          <ac:chgData name="Giovanni Galazzini" userId="2dd3a47a2723b683" providerId="LiveId" clId="{3A1067EA-7D38-4025-876C-246C4DA231F7}" dt="2018-05-30T17:44:30.926" v="2133" actId="1037"/>
          <ac:graphicFrameMkLst>
            <pc:docMk/>
            <pc:sldMk cId="1335581155" sldId="258"/>
            <ac:graphicFrameMk id="46" creationId="{295C2F29-C7DA-49B0-83A0-3EE32215C86B}"/>
          </ac:graphicFrameMkLst>
        </pc:graphicFrameChg>
        <pc:graphicFrameChg chg="add mod modGraphic">
          <ac:chgData name="Giovanni Galazzini" userId="2dd3a47a2723b683" providerId="LiveId" clId="{3A1067EA-7D38-4025-876C-246C4DA231F7}" dt="2018-05-30T17:44:30.926" v="2133" actId="1037"/>
          <ac:graphicFrameMkLst>
            <pc:docMk/>
            <pc:sldMk cId="1335581155" sldId="258"/>
            <ac:graphicFrameMk id="47" creationId="{D7162F88-D6C0-417D-BD9D-E2675C6B96EC}"/>
          </ac:graphicFrameMkLst>
        </pc:graphicFrameChg>
        <pc:graphicFrameChg chg="add mod modGraphic">
          <ac:chgData name="Giovanni Galazzini" userId="2dd3a47a2723b683" providerId="LiveId" clId="{3A1067EA-7D38-4025-876C-246C4DA231F7}" dt="2018-05-30T17:44:30.926" v="2133" actId="1037"/>
          <ac:graphicFrameMkLst>
            <pc:docMk/>
            <pc:sldMk cId="1335581155" sldId="258"/>
            <ac:graphicFrameMk id="48" creationId="{AAEC00D7-52B6-474F-9E53-6DDB0A180C8A}"/>
          </ac:graphicFrameMkLst>
        </pc:graphicFrameChg>
        <pc:graphicFrameChg chg="add mod modGraphic">
          <ac:chgData name="Giovanni Galazzini" userId="2dd3a47a2723b683" providerId="LiveId" clId="{3A1067EA-7D38-4025-876C-246C4DA231F7}" dt="2018-05-30T17:44:30.926" v="2133" actId="1037"/>
          <ac:graphicFrameMkLst>
            <pc:docMk/>
            <pc:sldMk cId="1335581155" sldId="258"/>
            <ac:graphicFrameMk id="49" creationId="{909E48B6-F0B7-45F9-91B8-B5A4A643BC15}"/>
          </ac:graphicFrameMkLst>
        </pc:graphicFrameChg>
        <pc:picChg chg="add mod ord">
          <ac:chgData name="Giovanni Galazzini" userId="2dd3a47a2723b683" providerId="LiveId" clId="{3A1067EA-7D38-4025-876C-246C4DA231F7}" dt="2018-05-30T17:50:06.600" v="2207" actId="1076"/>
          <ac:picMkLst>
            <pc:docMk/>
            <pc:sldMk cId="1335581155" sldId="258"/>
            <ac:picMk id="29" creationId="{081392CB-7867-4B44-BFA2-0AC16EFC44C9}"/>
          </ac:picMkLst>
        </pc:picChg>
        <pc:picChg chg="add mod ord">
          <ac:chgData name="Giovanni Galazzini" userId="2dd3a47a2723b683" providerId="LiveId" clId="{3A1067EA-7D38-4025-876C-246C4DA231F7}" dt="2018-05-30T17:49:47.871" v="2204" actId="14100"/>
          <ac:picMkLst>
            <pc:docMk/>
            <pc:sldMk cId="1335581155" sldId="258"/>
            <ac:picMk id="40" creationId="{D081AC7C-60A8-43D4-96EE-E80D0B939769}"/>
          </ac:picMkLst>
        </pc:pic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5" creationId="{00000000-0000-0000-0000-000000000000}"/>
          </ac:cxnSpMkLst>
        </pc:cxnChg>
        <pc:cxnChg chg="add mod">
          <ac:chgData name="Giovanni Galazzini" userId="2dd3a47a2723b683" providerId="LiveId" clId="{3A1067EA-7D38-4025-876C-246C4DA231F7}" dt="2018-05-30T17:47:36.895" v="2194" actId="1035"/>
          <ac:cxnSpMkLst>
            <pc:docMk/>
            <pc:sldMk cId="1335581155" sldId="258"/>
            <ac:cxnSpMk id="6" creationId="{8DFE4B5C-F365-43C0-ABBE-9CB2A9D39FD4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6" creationId="{00000000-0000-0000-0000-000000000000}"/>
          </ac:cxnSpMkLst>
        </pc:cxnChg>
        <pc:cxnChg chg="add mod">
          <ac:chgData name="Giovanni Galazzini" userId="2dd3a47a2723b683" providerId="LiveId" clId="{3A1067EA-7D38-4025-876C-246C4DA231F7}" dt="2018-05-30T14:58:12.054" v="1119" actId="164"/>
          <ac:cxnSpMkLst>
            <pc:docMk/>
            <pc:sldMk cId="1335581155" sldId="258"/>
            <ac:cxnSpMk id="10" creationId="{B06D78A9-FFBD-408F-B6DA-7B6D4E1C29A2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14" creationId="{00000000-0000-0000-0000-000000000000}"/>
          </ac:cxnSpMkLst>
        </pc:cxnChg>
        <pc:cxnChg chg="add mod">
          <ac:chgData name="Giovanni Galazzini" userId="2dd3a47a2723b683" providerId="LiveId" clId="{3A1067EA-7D38-4025-876C-246C4DA231F7}" dt="2018-05-30T14:58:12.054" v="1119" actId="164"/>
          <ac:cxnSpMkLst>
            <pc:docMk/>
            <pc:sldMk cId="1335581155" sldId="258"/>
            <ac:cxnSpMk id="14" creationId="{1AFCCE29-706E-4E52-801D-02D2ACC33CA0}"/>
          </ac:cxnSpMkLst>
        </pc:cxnChg>
        <pc:cxnChg chg="add mod">
          <ac:chgData name="Giovanni Galazzini" userId="2dd3a47a2723b683" providerId="LiveId" clId="{3A1067EA-7D38-4025-876C-246C4DA231F7}" dt="2018-05-30T14:58:12.054" v="1119" actId="164"/>
          <ac:cxnSpMkLst>
            <pc:docMk/>
            <pc:sldMk cId="1335581155" sldId="258"/>
            <ac:cxnSpMk id="15" creationId="{AB9329B3-4AFC-4660-AF78-24ADCF6B4B6D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16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17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19" creationId="{00000000-0000-0000-0000-000000000000}"/>
          </ac:cxnSpMkLst>
        </pc:cxnChg>
        <pc:cxnChg chg="add del mod">
          <ac:chgData name="Giovanni Galazzini" userId="2dd3a47a2723b683" providerId="LiveId" clId="{3A1067EA-7D38-4025-876C-246C4DA231F7}" dt="2018-05-30T15:07:22.588" v="1176" actId="478"/>
          <ac:cxnSpMkLst>
            <pc:docMk/>
            <pc:sldMk cId="1335581155" sldId="258"/>
            <ac:cxnSpMk id="21" creationId="{2252AEBF-BB02-459C-BBF8-9DB6BB2CF66C}"/>
          </ac:cxnSpMkLst>
        </pc:cxnChg>
        <pc:cxnChg chg="add del mod">
          <ac:chgData name="Giovanni Galazzini" userId="2dd3a47a2723b683" providerId="LiveId" clId="{3A1067EA-7D38-4025-876C-246C4DA231F7}" dt="2018-05-30T15:15:12.233" v="1425" actId="478"/>
          <ac:cxnSpMkLst>
            <pc:docMk/>
            <pc:sldMk cId="1335581155" sldId="258"/>
            <ac:cxnSpMk id="22" creationId="{02E953E6-E7D2-4AD3-A3D2-24DD6387FC2C}"/>
          </ac:cxnSpMkLst>
        </pc:cxnChg>
        <pc:cxnChg chg="add del mod">
          <ac:chgData name="Giovanni Galazzini" userId="2dd3a47a2723b683" providerId="LiveId" clId="{3A1067EA-7D38-4025-876C-246C4DA231F7}" dt="2018-05-30T15:38:50.211" v="1853" actId="478"/>
          <ac:cxnSpMkLst>
            <pc:docMk/>
            <pc:sldMk cId="1335581155" sldId="258"/>
            <ac:cxnSpMk id="23" creationId="{F72C913E-526E-497B-8FB4-A7A0947E06AA}"/>
          </ac:cxnSpMkLst>
        </pc:cxnChg>
        <pc:cxnChg chg="add del mod">
          <ac:chgData name="Giovanni Galazzini" userId="2dd3a47a2723b683" providerId="LiveId" clId="{3A1067EA-7D38-4025-876C-246C4DA231F7}" dt="2018-05-30T15:15:16.482" v="1426" actId="478"/>
          <ac:cxnSpMkLst>
            <pc:docMk/>
            <pc:sldMk cId="1335581155" sldId="258"/>
            <ac:cxnSpMk id="24" creationId="{25B0E0B4-0737-43C2-BDCA-07398D316CD6}"/>
          </ac:cxnSpMkLst>
        </pc:cxnChg>
        <pc:cxnChg chg="add mod">
          <ac:chgData name="Giovanni Galazzini" userId="2dd3a47a2723b683" providerId="LiveId" clId="{3A1067EA-7D38-4025-876C-246C4DA231F7}" dt="2018-05-30T17:44:41.769" v="2152" actId="1037"/>
          <ac:cxnSpMkLst>
            <pc:docMk/>
            <pc:sldMk cId="1335581155" sldId="258"/>
            <ac:cxnSpMk id="28" creationId="{51A4C168-4A94-4DDC-B42C-5A0C4C88B828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28" creationId="{00000000-0000-0000-0000-000000000000}"/>
          </ac:cxnSpMkLst>
        </pc:cxnChg>
        <pc:cxnChg chg="add mod">
          <ac:chgData name="Giovanni Galazzini" userId="2dd3a47a2723b683" providerId="LiveId" clId="{3A1067EA-7D38-4025-876C-246C4DA231F7}" dt="2018-05-30T17:44:41.769" v="2152" actId="1037"/>
          <ac:cxnSpMkLst>
            <pc:docMk/>
            <pc:sldMk cId="1335581155" sldId="258"/>
            <ac:cxnSpMk id="30" creationId="{D617AAA8-2415-4CB1-8CF8-043CBE7AC42A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0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1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5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7" creationId="{00000000-0000-0000-0000-000000000000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9" creationId="{00000000-0000-0000-0000-000000000000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41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54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56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57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61" creationId="{002D5121-2C09-4348-A423-646ACE193C75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70" creationId="{00000000-0000-0000-0000-000000000000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72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76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78" creationId="{00000000-0000-0000-0000-000000000000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81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84" creationId="{00000000-0000-0000-0000-000000000000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88" creationId="{00000000-0000-0000-0000-000000000000}"/>
          </ac:cxnSpMkLst>
        </pc:cxnChg>
      </pc:sldChg>
    </pc:docChg>
  </pc:docChgLst>
  <pc:docChgLst>
    <pc:chgData name="Giovanni Galazzini" userId="2dd3a47a2723b683" providerId="LiveId" clId="{53294619-7BF8-4174-8BA5-EACBC75E7C6B}"/>
    <pc:docChg chg="undo custSel modSld sldOrd">
      <pc:chgData name="Giovanni Galazzini" userId="2dd3a47a2723b683" providerId="LiveId" clId="{53294619-7BF8-4174-8BA5-EACBC75E7C6B}" dt="2018-05-30T18:17:41.156" v="389" actId="20577"/>
      <pc:docMkLst>
        <pc:docMk/>
      </pc:docMkLst>
      <pc:sldChg chg="addSp delSp modSp ord">
        <pc:chgData name="Giovanni Galazzini" userId="2dd3a47a2723b683" providerId="LiveId" clId="{53294619-7BF8-4174-8BA5-EACBC75E7C6B}" dt="2018-05-30T18:17:41.156" v="389" actId="20577"/>
        <pc:sldMkLst>
          <pc:docMk/>
          <pc:sldMk cId="1335581155" sldId="258"/>
        </pc:sldMkLst>
        <pc:spChg chg="mod">
          <ac:chgData name="Giovanni Galazzini" userId="2dd3a47a2723b683" providerId="LiveId" clId="{53294619-7BF8-4174-8BA5-EACBC75E7C6B}" dt="2018-05-30T18:15:11.584" v="131" actId="20577"/>
          <ac:spMkLst>
            <pc:docMk/>
            <pc:sldMk cId="1335581155" sldId="258"/>
            <ac:spMk id="2" creationId="{9E02969A-138A-46EA-A100-BADC9452EF0B}"/>
          </ac:spMkLst>
        </pc:spChg>
        <pc:spChg chg="del">
          <ac:chgData name="Giovanni Galazzini" userId="2dd3a47a2723b683" providerId="LiveId" clId="{53294619-7BF8-4174-8BA5-EACBC75E7C6B}" dt="2018-05-30T18:02:59.734" v="7" actId="478"/>
          <ac:spMkLst>
            <pc:docMk/>
            <pc:sldMk cId="1335581155" sldId="258"/>
            <ac:spMk id="3" creationId="{9A42B687-51A9-4348-A436-D563A5525F9A}"/>
          </ac:spMkLst>
        </pc:spChg>
        <pc:spChg chg="mod">
          <ac:chgData name="Giovanni Galazzini" userId="2dd3a47a2723b683" providerId="LiveId" clId="{53294619-7BF8-4174-8BA5-EACBC75E7C6B}" dt="2018-05-30T18:13:34.459" v="98" actId="1076"/>
          <ac:spMkLst>
            <pc:docMk/>
            <pc:sldMk cId="1335581155" sldId="258"/>
            <ac:spMk id="4" creationId="{C1F2D775-9890-4278-8DBD-762774EF3030}"/>
          </ac:spMkLst>
        </pc:spChg>
        <pc:spChg chg="mod">
          <ac:chgData name="Giovanni Galazzini" userId="2dd3a47a2723b683" providerId="LiveId" clId="{53294619-7BF8-4174-8BA5-EACBC75E7C6B}" dt="2018-05-30T18:04:10.330" v="20" actId="1076"/>
          <ac:spMkLst>
            <pc:docMk/>
            <pc:sldMk cId="1335581155" sldId="258"/>
            <ac:spMk id="5" creationId="{36E43574-291F-4E39-BF97-FE290DD8FA77}"/>
          </ac:spMkLst>
        </pc:spChg>
        <pc:spChg chg="mod ord">
          <ac:chgData name="Giovanni Galazzini" userId="2dd3a47a2723b683" providerId="LiveId" clId="{53294619-7BF8-4174-8BA5-EACBC75E7C6B}" dt="2018-05-30T18:17:41.156" v="389" actId="20577"/>
          <ac:spMkLst>
            <pc:docMk/>
            <pc:sldMk cId="1335581155" sldId="258"/>
            <ac:spMk id="18" creationId="{87C7FA74-F0A3-4221-93C1-315D83521ED5}"/>
          </ac:spMkLst>
        </pc:spChg>
        <pc:spChg chg="mod">
          <ac:chgData name="Giovanni Galazzini" userId="2dd3a47a2723b683" providerId="LiveId" clId="{53294619-7BF8-4174-8BA5-EACBC75E7C6B}" dt="2018-05-30T18:13:34.459" v="98" actId="1076"/>
          <ac:spMkLst>
            <pc:docMk/>
            <pc:sldMk cId="1335581155" sldId="258"/>
            <ac:spMk id="20" creationId="{3693515D-D14C-4104-A556-8F19F497443A}"/>
          </ac:spMkLst>
        </pc:spChg>
        <pc:spChg chg="mod topLvl">
          <ac:chgData name="Giovanni Galazzini" userId="2dd3a47a2723b683" providerId="LiveId" clId="{53294619-7BF8-4174-8BA5-EACBC75E7C6B}" dt="2018-05-30T18:07:11.275" v="38" actId="164"/>
          <ac:spMkLst>
            <pc:docMk/>
            <pc:sldMk cId="1335581155" sldId="258"/>
            <ac:spMk id="33" creationId="{90DA269A-82D9-461A-87D5-63DF182B4DF0}"/>
          </ac:spMkLst>
        </pc:spChg>
        <pc:spChg chg="del">
          <ac:chgData name="Giovanni Galazzini" userId="2dd3a47a2723b683" providerId="LiveId" clId="{53294619-7BF8-4174-8BA5-EACBC75E7C6B}" dt="2018-05-30T18:03:13.022" v="9" actId="478"/>
          <ac:spMkLst>
            <pc:docMk/>
            <pc:sldMk cId="1335581155" sldId="258"/>
            <ac:spMk id="35" creationId="{58E649B1-7C28-4715-A358-C0CFAC8BC19D}"/>
          </ac:spMkLst>
        </pc:spChg>
        <pc:spChg chg="mod">
          <ac:chgData name="Giovanni Galazzini" userId="2dd3a47a2723b683" providerId="LiveId" clId="{53294619-7BF8-4174-8BA5-EACBC75E7C6B}" dt="2018-05-30T18:13:34.459" v="98" actId="1076"/>
          <ac:spMkLst>
            <pc:docMk/>
            <pc:sldMk cId="1335581155" sldId="258"/>
            <ac:spMk id="36" creationId="{E7D737F4-9FC0-4B08-9699-02A5ACF957EB}"/>
          </ac:spMkLst>
        </pc:spChg>
        <pc:spChg chg="mod">
          <ac:chgData name="Giovanni Galazzini" userId="2dd3a47a2723b683" providerId="LiveId" clId="{53294619-7BF8-4174-8BA5-EACBC75E7C6B}" dt="2018-05-30T18:13:34.459" v="98" actId="1076"/>
          <ac:spMkLst>
            <pc:docMk/>
            <pc:sldMk cId="1335581155" sldId="258"/>
            <ac:spMk id="37" creationId="{AE736471-4A43-4A52-B20E-1E6C30C73777}"/>
          </ac:spMkLst>
        </pc:spChg>
        <pc:spChg chg="del">
          <ac:chgData name="Giovanni Galazzini" userId="2dd3a47a2723b683" providerId="LiveId" clId="{53294619-7BF8-4174-8BA5-EACBC75E7C6B}" dt="2018-05-30T18:03:28.696" v="15" actId="478"/>
          <ac:spMkLst>
            <pc:docMk/>
            <pc:sldMk cId="1335581155" sldId="258"/>
            <ac:spMk id="38" creationId="{6BC89784-0989-4D57-B90D-C4951EEE14D1}"/>
          </ac:spMkLst>
        </pc:spChg>
        <pc:spChg chg="del">
          <ac:chgData name="Giovanni Galazzini" userId="2dd3a47a2723b683" providerId="LiveId" clId="{53294619-7BF8-4174-8BA5-EACBC75E7C6B}" dt="2018-05-30T18:03:24.871" v="14" actId="478"/>
          <ac:spMkLst>
            <pc:docMk/>
            <pc:sldMk cId="1335581155" sldId="258"/>
            <ac:spMk id="39" creationId="{84B6A100-B4D4-4045-97D1-C54C4C448813}"/>
          </ac:spMkLst>
        </pc:spChg>
        <pc:spChg chg="mod">
          <ac:chgData name="Giovanni Galazzini" userId="2dd3a47a2723b683" providerId="LiveId" clId="{53294619-7BF8-4174-8BA5-EACBC75E7C6B}" dt="2018-05-30T18:05:12.562" v="26" actId="1076"/>
          <ac:spMkLst>
            <pc:docMk/>
            <pc:sldMk cId="1335581155" sldId="258"/>
            <ac:spMk id="41" creationId="{A53279D6-0F48-43BD-8A32-A27E602233EA}"/>
          </ac:spMkLst>
        </pc:spChg>
        <pc:grpChg chg="add mod">
          <ac:chgData name="Giovanni Galazzini" userId="2dd3a47a2723b683" providerId="LiveId" clId="{53294619-7BF8-4174-8BA5-EACBC75E7C6B}" dt="2018-05-30T18:11:07.739" v="96" actId="1076"/>
          <ac:grpSpMkLst>
            <pc:docMk/>
            <pc:sldMk cId="1335581155" sldId="258"/>
            <ac:grpSpMk id="7" creationId="{6470BD6C-518E-4915-9584-64D43CD674E5}"/>
          </ac:grpSpMkLst>
        </pc:grpChg>
        <pc:grpChg chg="del">
          <ac:chgData name="Giovanni Galazzini" userId="2dd3a47a2723b683" providerId="LiveId" clId="{53294619-7BF8-4174-8BA5-EACBC75E7C6B}" dt="2018-05-30T18:03:06.996" v="8" actId="478"/>
          <ac:grpSpMkLst>
            <pc:docMk/>
            <pc:sldMk cId="1335581155" sldId="258"/>
            <ac:grpSpMk id="26" creationId="{07D7AF6D-EB3D-41B9-9C84-817D8563D660}"/>
          </ac:grpSpMkLst>
        </pc:grpChg>
        <pc:grpChg chg="del mod">
          <ac:chgData name="Giovanni Galazzini" userId="2dd3a47a2723b683" providerId="LiveId" clId="{53294619-7BF8-4174-8BA5-EACBC75E7C6B}" dt="2018-05-30T18:06:47.488" v="36" actId="165"/>
          <ac:grpSpMkLst>
            <pc:docMk/>
            <pc:sldMk cId="1335581155" sldId="258"/>
            <ac:grpSpMk id="31" creationId="{7DD0013A-A896-4113-8C57-1BB15B76B5F1}"/>
          </ac:grpSpMkLst>
        </pc:grpChg>
        <pc:graphicFrameChg chg="del">
          <ac:chgData name="Giovanni Galazzini" userId="2dd3a47a2723b683" providerId="LiveId" clId="{53294619-7BF8-4174-8BA5-EACBC75E7C6B}" dt="2018-05-30T18:03:06.996" v="8" actId="478"/>
          <ac:graphicFrameMkLst>
            <pc:docMk/>
            <pc:sldMk cId="1335581155" sldId="258"/>
            <ac:graphicFrameMk id="27" creationId="{D95F4691-BDD1-4927-9756-E5129175E7DA}"/>
          </ac:graphicFrameMkLst>
        </pc:graphicFrameChg>
        <pc:graphicFrameChg chg="del">
          <ac:chgData name="Giovanni Galazzini" userId="2dd3a47a2723b683" providerId="LiveId" clId="{53294619-7BF8-4174-8BA5-EACBC75E7C6B}" dt="2018-05-30T18:03:06.996" v="8" actId="478"/>
          <ac:graphicFrameMkLst>
            <pc:docMk/>
            <pc:sldMk cId="1335581155" sldId="258"/>
            <ac:graphicFrameMk id="34" creationId="{01A022BC-9858-481C-BBB2-52275A5A664F}"/>
          </ac:graphicFrameMkLst>
        </pc:graphicFrameChg>
        <pc:graphicFrameChg chg="add mod modGraphic">
          <ac:chgData name="Giovanni Galazzini" userId="2dd3a47a2723b683" providerId="LiveId" clId="{53294619-7BF8-4174-8BA5-EACBC75E7C6B}" dt="2018-05-30T18:15:00.169" v="130" actId="1076"/>
          <ac:graphicFrameMkLst>
            <pc:docMk/>
            <pc:sldMk cId="1335581155" sldId="258"/>
            <ac:graphicFrameMk id="43" creationId="{5E21C0E8-50BE-4FD9-8539-85384C149A4D}"/>
          </ac:graphicFrameMkLst>
        </pc:graphicFrameChg>
        <pc:graphicFrameChg chg="mod">
          <ac:chgData name="Giovanni Galazzini" userId="2dd3a47a2723b683" providerId="LiveId" clId="{53294619-7BF8-4174-8BA5-EACBC75E7C6B}" dt="2018-05-30T18:04:10.330" v="20" actId="1076"/>
          <ac:graphicFrameMkLst>
            <pc:docMk/>
            <pc:sldMk cId="1335581155" sldId="258"/>
            <ac:graphicFrameMk id="44" creationId="{EA61E4A3-B4E4-4760-8CAF-8C2C0900BCD2}"/>
          </ac:graphicFrameMkLst>
        </pc:graphicFrameChg>
        <pc:graphicFrameChg chg="mod">
          <ac:chgData name="Giovanni Galazzini" userId="2dd3a47a2723b683" providerId="LiveId" clId="{53294619-7BF8-4174-8BA5-EACBC75E7C6B}" dt="2018-05-30T18:04:10.330" v="20" actId="1076"/>
          <ac:graphicFrameMkLst>
            <pc:docMk/>
            <pc:sldMk cId="1335581155" sldId="258"/>
            <ac:graphicFrameMk id="46" creationId="{295C2F29-C7DA-49B0-83A0-3EE32215C86B}"/>
          </ac:graphicFrameMkLst>
        </pc:graphicFrameChg>
        <pc:graphicFrameChg chg="mod">
          <ac:chgData name="Giovanni Galazzini" userId="2dd3a47a2723b683" providerId="LiveId" clId="{53294619-7BF8-4174-8BA5-EACBC75E7C6B}" dt="2018-05-30T18:04:10.330" v="20" actId="1076"/>
          <ac:graphicFrameMkLst>
            <pc:docMk/>
            <pc:sldMk cId="1335581155" sldId="258"/>
            <ac:graphicFrameMk id="47" creationId="{D7162F88-D6C0-417D-BD9D-E2675C6B96EC}"/>
          </ac:graphicFrameMkLst>
        </pc:graphicFrameChg>
        <pc:graphicFrameChg chg="mod">
          <ac:chgData name="Giovanni Galazzini" userId="2dd3a47a2723b683" providerId="LiveId" clId="{53294619-7BF8-4174-8BA5-EACBC75E7C6B}" dt="2018-05-30T18:04:10.330" v="20" actId="1076"/>
          <ac:graphicFrameMkLst>
            <pc:docMk/>
            <pc:sldMk cId="1335581155" sldId="258"/>
            <ac:graphicFrameMk id="48" creationId="{AAEC00D7-52B6-474F-9E53-6DDB0A180C8A}"/>
          </ac:graphicFrameMkLst>
        </pc:graphicFrameChg>
        <pc:graphicFrameChg chg="mod">
          <ac:chgData name="Giovanni Galazzini" userId="2dd3a47a2723b683" providerId="LiveId" clId="{53294619-7BF8-4174-8BA5-EACBC75E7C6B}" dt="2018-05-30T18:13:16.898" v="97" actId="1076"/>
          <ac:graphicFrameMkLst>
            <pc:docMk/>
            <pc:sldMk cId="1335581155" sldId="258"/>
            <ac:graphicFrameMk id="49" creationId="{909E48B6-F0B7-45F9-91B8-B5A4A643BC15}"/>
          </ac:graphicFrameMkLst>
        </pc:graphicFrameChg>
        <pc:picChg chg="del">
          <ac:chgData name="Giovanni Galazzini" userId="2dd3a47a2723b683" providerId="LiveId" clId="{53294619-7BF8-4174-8BA5-EACBC75E7C6B}" dt="2018-05-30T18:03:13.022" v="9" actId="478"/>
          <ac:picMkLst>
            <pc:docMk/>
            <pc:sldMk cId="1335581155" sldId="258"/>
            <ac:picMk id="29" creationId="{081392CB-7867-4B44-BFA2-0AC16EFC44C9}"/>
          </ac:picMkLst>
        </pc:picChg>
        <pc:picChg chg="mod topLvl">
          <ac:chgData name="Giovanni Galazzini" userId="2dd3a47a2723b683" providerId="LiveId" clId="{53294619-7BF8-4174-8BA5-EACBC75E7C6B}" dt="2018-05-30T18:07:11.275" v="38" actId="164"/>
          <ac:picMkLst>
            <pc:docMk/>
            <pc:sldMk cId="1335581155" sldId="258"/>
            <ac:picMk id="32" creationId="{781DABE1-70A9-4927-BB16-D05CE1EBC8B9}"/>
          </ac:picMkLst>
        </pc:picChg>
        <pc:picChg chg="mod ord">
          <ac:chgData name="Giovanni Galazzini" userId="2dd3a47a2723b683" providerId="LiveId" clId="{53294619-7BF8-4174-8BA5-EACBC75E7C6B}" dt="2018-05-30T18:04:59.660" v="25" actId="167"/>
          <ac:picMkLst>
            <pc:docMk/>
            <pc:sldMk cId="1335581155" sldId="258"/>
            <ac:picMk id="40" creationId="{D081AC7C-60A8-43D4-96EE-E80D0B939769}"/>
          </ac:picMkLst>
        </pc:picChg>
        <pc:cxnChg chg="mod">
          <ac:chgData name="Giovanni Galazzini" userId="2dd3a47a2723b683" providerId="LiveId" clId="{53294619-7BF8-4174-8BA5-EACBC75E7C6B}" dt="2018-05-30T18:13:43.683" v="99" actId="14100"/>
          <ac:cxnSpMkLst>
            <pc:docMk/>
            <pc:sldMk cId="1335581155" sldId="258"/>
            <ac:cxnSpMk id="6" creationId="{8DFE4B5C-F365-43C0-ABBE-9CB2A9D39FD4}"/>
          </ac:cxnSpMkLst>
        </pc:cxnChg>
        <pc:cxnChg chg="del">
          <ac:chgData name="Giovanni Galazzini" userId="2dd3a47a2723b683" providerId="LiveId" clId="{53294619-7BF8-4174-8BA5-EACBC75E7C6B}" dt="2018-05-30T18:03:06.996" v="8" actId="478"/>
          <ac:cxnSpMkLst>
            <pc:docMk/>
            <pc:sldMk cId="1335581155" sldId="258"/>
            <ac:cxnSpMk id="28" creationId="{51A4C168-4A94-4DDC-B42C-5A0C4C88B828}"/>
          </ac:cxnSpMkLst>
        </pc:cxnChg>
        <pc:cxnChg chg="del">
          <ac:chgData name="Giovanni Galazzini" userId="2dd3a47a2723b683" providerId="LiveId" clId="{53294619-7BF8-4174-8BA5-EACBC75E7C6B}" dt="2018-05-30T18:03:06.996" v="8" actId="478"/>
          <ac:cxnSpMkLst>
            <pc:docMk/>
            <pc:sldMk cId="1335581155" sldId="258"/>
            <ac:cxnSpMk id="30" creationId="{D617AAA8-2415-4CB1-8CF8-043CBE7AC42A}"/>
          </ac:cxnSpMkLst>
        </pc:cxnChg>
        <pc:cxnChg chg="add mod">
          <ac:chgData name="Giovanni Galazzini" userId="2dd3a47a2723b683" providerId="LiveId" clId="{53294619-7BF8-4174-8BA5-EACBC75E7C6B}" dt="2018-05-30T18:13:34.459" v="98" actId="1076"/>
          <ac:cxnSpMkLst>
            <pc:docMk/>
            <pc:sldMk cId="1335581155" sldId="258"/>
            <ac:cxnSpMk id="42" creationId="{40A2A7F9-E810-420B-8149-AF2607A5C7C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06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739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35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00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825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069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66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757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3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83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671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81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mmons.wikimedia.org/wiki/File:Book.svg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5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magine 30">
            <a:extLst>
              <a:ext uri="{FF2B5EF4-FFF2-40B4-BE49-F238E27FC236}">
                <a16:creationId xmlns:a16="http://schemas.microsoft.com/office/drawing/2014/main" id="{23E0FFED-E65A-4AF9-9907-F800A51B7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93392">
            <a:off x="8581962" y="4687032"/>
            <a:ext cx="393946" cy="490142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99D6E6B0-9883-44C4-9408-FA86F261D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23318">
            <a:off x="8185161" y="699489"/>
            <a:ext cx="812702" cy="1040830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D081AC7C-60A8-43D4-96EE-E80D0B939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07659">
            <a:off x="2652470" y="3946725"/>
            <a:ext cx="757463" cy="987407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87C7FA74-F0A3-4221-93C1-315D83521ED5}"/>
              </a:ext>
            </a:extLst>
          </p:cNvPr>
          <p:cNvSpPr/>
          <p:nvPr/>
        </p:nvSpPr>
        <p:spPr>
          <a:xfrm>
            <a:off x="1213764" y="564334"/>
            <a:ext cx="6932928" cy="3387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>
                <a:solidFill>
                  <a:prstClr val="black"/>
                </a:solidFill>
              </a:rPr>
              <a:t>Ente Produttore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E02969A-138A-46EA-A100-BADC9452EF0B}"/>
              </a:ext>
            </a:extLst>
          </p:cNvPr>
          <p:cNvSpPr/>
          <p:nvPr/>
        </p:nvSpPr>
        <p:spPr>
          <a:xfrm>
            <a:off x="1273633" y="6024978"/>
            <a:ext cx="9862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/>
              <a:t>RIUSANTE: ENTE PRODUTTORE CHE CONSERVA SU SISTEMI DI TERZI ("IN </a:t>
            </a:r>
            <a:r>
              <a:rPr lang="it-IT" b="1"/>
              <a:t>OUTSOURCING")</a:t>
            </a:r>
            <a:br>
              <a:rPr lang="it-IT" b="1"/>
            </a:br>
            <a:r>
              <a:rPr lang="it-IT" b="1"/>
              <a:t>IL </a:t>
            </a:r>
            <a:r>
              <a:rPr lang="it-IT" b="1" dirty="0"/>
              <a:t>PROPRIO ARCHIVIO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693515D-D14C-4104-A556-8F19F497443A}"/>
              </a:ext>
            </a:extLst>
          </p:cNvPr>
          <p:cNvSpPr/>
          <p:nvPr/>
        </p:nvSpPr>
        <p:spPr>
          <a:xfrm>
            <a:off x="6355455" y="1176053"/>
            <a:ext cx="1193192" cy="5163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E7D737F4-9FC0-4B08-9699-02A5ACF957EB}"/>
              </a:ext>
            </a:extLst>
          </p:cNvPr>
          <p:cNvSpPr/>
          <p:nvPr/>
        </p:nvSpPr>
        <p:spPr>
          <a:xfrm>
            <a:off x="6313886" y="1129552"/>
            <a:ext cx="1193192" cy="5163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E736471-4A43-4A52-B20E-1E6C30C73777}"/>
              </a:ext>
            </a:extLst>
          </p:cNvPr>
          <p:cNvSpPr/>
          <p:nvPr/>
        </p:nvSpPr>
        <p:spPr>
          <a:xfrm>
            <a:off x="6269247" y="1095849"/>
            <a:ext cx="1193192" cy="5163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SISTEMI VERSANTI</a:t>
            </a:r>
          </a:p>
        </p:txBody>
      </p:sp>
      <p:graphicFrame>
        <p:nvGraphicFramePr>
          <p:cNvPr id="44" name="Tabella 43">
            <a:extLst>
              <a:ext uri="{FF2B5EF4-FFF2-40B4-BE49-F238E27FC236}">
                <a16:creationId xmlns:a16="http://schemas.microsoft.com/office/drawing/2014/main" id="{EA61E4A3-B4E4-4760-8CAF-8C2C0900B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17194"/>
              </p:ext>
            </p:extLst>
          </p:nvPr>
        </p:nvGraphicFramePr>
        <p:xfrm>
          <a:off x="2623689" y="1085096"/>
          <a:ext cx="2008742" cy="424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8742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2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Responsabile della Conservazione</a:t>
                      </a:r>
                      <a:endParaRPr lang="it-IT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graphicFrame>
        <p:nvGraphicFramePr>
          <p:cNvPr id="46" name="Tabella 45">
            <a:extLst>
              <a:ext uri="{FF2B5EF4-FFF2-40B4-BE49-F238E27FC236}">
                <a16:creationId xmlns:a16="http://schemas.microsoft.com/office/drawing/2014/main" id="{295C2F29-C7DA-49B0-83A0-3EE32215C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872589"/>
              </p:ext>
            </p:extLst>
          </p:nvPr>
        </p:nvGraphicFramePr>
        <p:xfrm>
          <a:off x="2701289" y="1791380"/>
          <a:ext cx="1931142" cy="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1142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2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Protocollo Informatico, Gestione Documentale e Archivi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5B4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graphicFrame>
        <p:nvGraphicFramePr>
          <p:cNvPr id="47" name="Tabella 46">
            <a:extLst>
              <a:ext uri="{FF2B5EF4-FFF2-40B4-BE49-F238E27FC236}">
                <a16:creationId xmlns:a16="http://schemas.microsoft.com/office/drawing/2014/main" id="{D7162F88-D6C0-417D-BD9D-E2675C6B9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517555"/>
              </p:ext>
            </p:extLst>
          </p:nvPr>
        </p:nvGraphicFramePr>
        <p:xfrm>
          <a:off x="2712171" y="2515282"/>
          <a:ext cx="1931142" cy="424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1142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2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Sistemi Informativi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5B4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graphicFrame>
        <p:nvGraphicFramePr>
          <p:cNvPr id="48" name="Tabella 47">
            <a:extLst>
              <a:ext uri="{FF2B5EF4-FFF2-40B4-BE49-F238E27FC236}">
                <a16:creationId xmlns:a16="http://schemas.microsoft.com/office/drawing/2014/main" id="{AAEC00D7-52B6-474F-9E53-6DDB0A180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74512"/>
              </p:ext>
            </p:extLst>
          </p:nvPr>
        </p:nvGraphicFramePr>
        <p:xfrm>
          <a:off x="2723053" y="3059568"/>
          <a:ext cx="1931142" cy="424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1142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2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Trattamento Dati Personali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5B4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graphicFrame>
        <p:nvGraphicFramePr>
          <p:cNvPr id="49" name="Tabella 48">
            <a:extLst>
              <a:ext uri="{FF2B5EF4-FFF2-40B4-BE49-F238E27FC236}">
                <a16:creationId xmlns:a16="http://schemas.microsoft.com/office/drawing/2014/main" id="{909E48B6-F0B7-45F9-91B8-B5A4A643B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137572"/>
              </p:ext>
            </p:extLst>
          </p:nvPr>
        </p:nvGraphicFramePr>
        <p:xfrm>
          <a:off x="5446122" y="3054192"/>
          <a:ext cx="1931142" cy="424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1142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2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Utenti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5B4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sp>
        <p:nvSpPr>
          <p:cNvPr id="50" name="Rettangolo 49">
            <a:extLst>
              <a:ext uri="{FF2B5EF4-FFF2-40B4-BE49-F238E27FC236}">
                <a16:creationId xmlns:a16="http://schemas.microsoft.com/office/drawing/2014/main" id="{66568EE8-FBDB-4534-947A-830CFA89E52C}"/>
              </a:ext>
            </a:extLst>
          </p:cNvPr>
          <p:cNvSpPr/>
          <p:nvPr/>
        </p:nvSpPr>
        <p:spPr>
          <a:xfrm>
            <a:off x="1199027" y="4916703"/>
            <a:ext cx="3525380" cy="700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Utenti Esterni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B1B6AFD1-C269-41D6-BB77-800D651E6047}"/>
              </a:ext>
            </a:extLst>
          </p:cNvPr>
          <p:cNvSpPr/>
          <p:nvPr/>
        </p:nvSpPr>
        <p:spPr>
          <a:xfrm>
            <a:off x="5042560" y="4516734"/>
            <a:ext cx="3525380" cy="700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Organismi di Sorveglianza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6470BD6C-518E-4915-9584-64D43CD674E5}"/>
              </a:ext>
            </a:extLst>
          </p:cNvPr>
          <p:cNvGrpSpPr/>
          <p:nvPr/>
        </p:nvGrpSpPr>
        <p:grpSpPr>
          <a:xfrm>
            <a:off x="1068389" y="3107973"/>
            <a:ext cx="951497" cy="1154602"/>
            <a:chOff x="752696" y="3182542"/>
            <a:chExt cx="951497" cy="1154602"/>
          </a:xfrm>
        </p:grpSpPr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781DABE1-70A9-4927-BB16-D05CE1EBC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 rot="20485221">
              <a:off x="752696" y="3183103"/>
              <a:ext cx="951497" cy="1154041"/>
            </a:xfrm>
            <a:prstGeom prst="rect">
              <a:avLst/>
            </a:prstGeom>
          </p:spPr>
        </p:pic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90DA269A-82D9-461A-87D5-63DF182B4DF0}"/>
                </a:ext>
              </a:extLst>
            </p:cNvPr>
            <p:cNvSpPr txBox="1"/>
            <p:nvPr/>
          </p:nvSpPr>
          <p:spPr>
            <a:xfrm rot="20485221">
              <a:off x="828751" y="3182542"/>
              <a:ext cx="638060" cy="708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800" dirty="0">
                  <a:solidFill>
                    <a:schemeClr val="bg1"/>
                  </a:solidFill>
                </a:rPr>
                <a:t>Manuale</a:t>
              </a:r>
            </a:p>
            <a:p>
              <a:pPr algn="ctr"/>
              <a:br>
                <a:rPr lang="it-IT" sz="800" dirty="0">
                  <a:solidFill>
                    <a:schemeClr val="bg1"/>
                  </a:solidFill>
                </a:rPr>
              </a:br>
              <a:r>
                <a:rPr lang="it-IT" sz="800" dirty="0">
                  <a:solidFill>
                    <a:schemeClr val="bg1"/>
                  </a:solidFill>
                </a:rPr>
                <a:t>Conserva</a:t>
              </a:r>
            </a:p>
            <a:p>
              <a:r>
                <a:rPr lang="it-IT" sz="800" dirty="0">
                  <a:solidFill>
                    <a:schemeClr val="bg1"/>
                  </a:solidFill>
                </a:rPr>
                <a:t>    </a:t>
              </a:r>
              <a:r>
                <a:rPr lang="it-IT" sz="1000" dirty="0">
                  <a:solidFill>
                    <a:schemeClr val="bg1"/>
                  </a:solidFill>
                </a:rPr>
                <a:t>zione</a:t>
              </a:r>
            </a:p>
          </p:txBody>
        </p:sp>
      </p:grp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53279D6-0F48-43BD-8A32-A27E602233EA}"/>
              </a:ext>
            </a:extLst>
          </p:cNvPr>
          <p:cNvSpPr txBox="1"/>
          <p:nvPr/>
        </p:nvSpPr>
        <p:spPr>
          <a:xfrm>
            <a:off x="3311052" y="4241190"/>
            <a:ext cx="1144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Autorizzazione</a:t>
            </a:r>
          </a:p>
        </p:txBody>
      </p:sp>
      <p:graphicFrame>
        <p:nvGraphicFramePr>
          <p:cNvPr id="43" name="Tabella 42">
            <a:extLst>
              <a:ext uri="{FF2B5EF4-FFF2-40B4-BE49-F238E27FC236}">
                <a16:creationId xmlns:a16="http://schemas.microsoft.com/office/drawing/2014/main" id="{5E21C0E8-50BE-4FD9-8539-85384C149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3499"/>
              </p:ext>
            </p:extLst>
          </p:nvPr>
        </p:nvGraphicFramePr>
        <p:xfrm>
          <a:off x="5444659" y="2161232"/>
          <a:ext cx="1931142" cy="424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1142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2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della Sicurezza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5B4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sp>
        <p:nvSpPr>
          <p:cNvPr id="25" name="Rettangolo 24">
            <a:extLst>
              <a:ext uri="{FF2B5EF4-FFF2-40B4-BE49-F238E27FC236}">
                <a16:creationId xmlns:a16="http://schemas.microsoft.com/office/drawing/2014/main" id="{799D4AA6-09FB-4A7A-BBA4-43411427B785}"/>
              </a:ext>
            </a:extLst>
          </p:cNvPr>
          <p:cNvSpPr/>
          <p:nvPr/>
        </p:nvSpPr>
        <p:spPr>
          <a:xfrm>
            <a:off x="9029970" y="436249"/>
            <a:ext cx="1901247" cy="51808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dirty="0" err="1">
                <a:solidFill>
                  <a:prstClr val="black"/>
                </a:solidFill>
              </a:rPr>
              <a:t>Outsourcer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E005850-4AC7-49AC-9060-09F90222EBDF}"/>
              </a:ext>
            </a:extLst>
          </p:cNvPr>
          <p:cNvSpPr/>
          <p:nvPr/>
        </p:nvSpPr>
        <p:spPr>
          <a:xfrm>
            <a:off x="9218360" y="1604050"/>
            <a:ext cx="1552862" cy="7877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SITO PRIMARIO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B66B4F8-AE0D-4F70-945B-6FD1636ABC30}"/>
              </a:ext>
            </a:extLst>
          </p:cNvPr>
          <p:cNvSpPr/>
          <p:nvPr/>
        </p:nvSpPr>
        <p:spPr>
          <a:xfrm>
            <a:off x="9303287" y="3241571"/>
            <a:ext cx="1383008" cy="7877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SITO DI DISASTER RECOVERY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0AD7970-F6BE-44B7-8D23-8DD086C4843E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9994791" y="2391843"/>
            <a:ext cx="0" cy="8497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809CE8D-6D5C-424A-B861-D09125F9B715}"/>
              </a:ext>
            </a:extLst>
          </p:cNvPr>
          <p:cNvSpPr txBox="1"/>
          <p:nvPr/>
        </p:nvSpPr>
        <p:spPr>
          <a:xfrm>
            <a:off x="8231752" y="1800203"/>
            <a:ext cx="77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/>
              <a:t>Contratto di Outsourcing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9018D4F-DC46-4851-B9F7-3429179B4B91}"/>
              </a:ext>
            </a:extLst>
          </p:cNvPr>
          <p:cNvSpPr txBox="1"/>
          <p:nvPr/>
        </p:nvSpPr>
        <p:spPr>
          <a:xfrm>
            <a:off x="81861" y="83734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SCENARIO 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ADDDFE1-E7D5-4B39-8645-0A62A6CFFBF2}"/>
              </a:ext>
            </a:extLst>
          </p:cNvPr>
          <p:cNvSpPr txBox="1"/>
          <p:nvPr/>
        </p:nvSpPr>
        <p:spPr>
          <a:xfrm>
            <a:off x="8182534" y="5248419"/>
            <a:ext cx="921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Convenzione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8DAE0A7-00BE-4107-8430-3B6AA9F898FD}"/>
              </a:ext>
            </a:extLst>
          </p:cNvPr>
          <p:cNvSpPr txBox="1"/>
          <p:nvPr/>
        </p:nvSpPr>
        <p:spPr>
          <a:xfrm>
            <a:off x="9623244" y="4847770"/>
            <a:ext cx="13079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prstClr val="black"/>
                </a:solidFill>
              </a:rPr>
              <a:t>(Ente di Conservazione Accreditato)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335581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66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Verdana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studiolo</dc:creator>
  <cp:lastModifiedBy>Giovanni Galazzini</cp:lastModifiedBy>
  <cp:revision>43</cp:revision>
  <dcterms:created xsi:type="dcterms:W3CDTF">2013-11-26T18:02:30Z</dcterms:created>
  <dcterms:modified xsi:type="dcterms:W3CDTF">2018-06-05T13:47:09Z</dcterms:modified>
</cp:coreProperties>
</file>