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44A"/>
    <a:srgbClr val="E2F0D9"/>
    <a:srgbClr val="83BC5C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4141BBE0-7C55-4128-ABBD-53C893BC3B03}"/>
    <pc:docChg chg="undo custSel modSld">
      <pc:chgData name="Giovanni Galazzini" userId="2dd3a47a2723b683" providerId="LiveId" clId="{4141BBE0-7C55-4128-ABBD-53C893BC3B03}" dt="2018-05-30T17:51:25.664" v="530" actId="167"/>
      <pc:docMkLst>
        <pc:docMk/>
      </pc:docMkLst>
      <pc:sldChg chg="addSp delSp modSp">
        <pc:chgData name="Giovanni Galazzini" userId="2dd3a47a2723b683" providerId="LiveId" clId="{4141BBE0-7C55-4128-ABBD-53C893BC3B03}" dt="2018-05-30T17:51:25.664" v="530" actId="167"/>
        <pc:sldMkLst>
          <pc:docMk/>
          <pc:sldMk cId="1335581155" sldId="258"/>
        </pc:sldMkLst>
        <pc:spChg chg="mod">
          <ac:chgData name="Giovanni Galazzini" userId="2dd3a47a2723b683" providerId="LiveId" clId="{4141BBE0-7C55-4128-ABBD-53C893BC3B03}" dt="2018-05-30T15:55:02.857" v="9" actId="20577"/>
          <ac:spMkLst>
            <pc:docMk/>
            <pc:sldMk cId="1335581155" sldId="258"/>
            <ac:spMk id="2" creationId="{9E02969A-138A-46EA-A100-BADC9452EF0B}"/>
          </ac:spMkLst>
        </pc:spChg>
        <pc:spChg chg="mod">
          <ac:chgData name="Giovanni Galazzini" userId="2dd3a47a2723b683" providerId="LiveId" clId="{4141BBE0-7C55-4128-ABBD-53C893BC3B03}" dt="2018-05-30T17:10:48.084" v="436" actId="1038"/>
          <ac:spMkLst>
            <pc:docMk/>
            <pc:sldMk cId="1335581155" sldId="258"/>
            <ac:spMk id="3" creationId="{9A42B687-51A9-4348-A436-D563A5525F9A}"/>
          </ac:spMkLst>
        </pc:spChg>
        <pc:spChg chg="mod ord">
          <ac:chgData name="Giovanni Galazzini" userId="2dd3a47a2723b683" providerId="LiveId" clId="{4141BBE0-7C55-4128-ABBD-53C893BC3B03}" dt="2018-05-30T17:09:15.817" v="394" actId="1038"/>
          <ac:spMkLst>
            <pc:docMk/>
            <pc:sldMk cId="1335581155" sldId="258"/>
            <ac:spMk id="4" creationId="{C1F2D775-9890-4278-8DBD-762774EF3030}"/>
          </ac:spMkLst>
        </pc:spChg>
        <pc:spChg chg="mod ord">
          <ac:chgData name="Giovanni Galazzini" userId="2dd3a47a2723b683" providerId="LiveId" clId="{4141BBE0-7C55-4128-ABBD-53C893BC3B03}" dt="2018-05-30T17:09:15.817" v="394" actId="1038"/>
          <ac:spMkLst>
            <pc:docMk/>
            <pc:sldMk cId="1335581155" sldId="258"/>
            <ac:spMk id="5" creationId="{36E43574-291F-4E39-BF97-FE290DD8FA77}"/>
          </ac:spMkLst>
        </pc:spChg>
        <pc:spChg chg="add del mod">
          <ac:chgData name="Giovanni Galazzini" userId="2dd3a47a2723b683" providerId="LiveId" clId="{4141BBE0-7C55-4128-ABBD-53C893BC3B03}" dt="2018-05-30T16:37:31.846" v="174" actId="478"/>
          <ac:spMkLst>
            <pc:docMk/>
            <pc:sldMk cId="1335581155" sldId="258"/>
            <ac:spMk id="9" creationId="{47CDAB31-360C-47C4-98BD-A40EE156E002}"/>
          </ac:spMkLst>
        </pc:spChg>
        <pc:spChg chg="add mod ord">
          <ac:chgData name="Giovanni Galazzini" userId="2dd3a47a2723b683" providerId="LiveId" clId="{4141BBE0-7C55-4128-ABBD-53C893BC3B03}" dt="2018-05-30T16:49:32.561" v="264" actId="20577"/>
          <ac:spMkLst>
            <pc:docMk/>
            <pc:sldMk cId="1335581155" sldId="258"/>
            <ac:spMk id="11" creationId="{FD847360-C85A-46E7-A4F7-AC28BFF10E2C}"/>
          </ac:spMkLst>
        </pc:spChg>
        <pc:spChg chg="add del mod">
          <ac:chgData name="Giovanni Galazzini" userId="2dd3a47a2723b683" providerId="LiveId" clId="{4141BBE0-7C55-4128-ABBD-53C893BC3B03}" dt="2018-05-30T16:44:16.899" v="224" actId="478"/>
          <ac:spMkLst>
            <pc:docMk/>
            <pc:sldMk cId="1335581155" sldId="258"/>
            <ac:spMk id="16" creationId="{0DD67887-70C4-4708-98CB-5502A549C60D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18" creationId="{87C7FA74-F0A3-4221-93C1-315D83521ED5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20" creationId="{3693515D-D14C-4104-A556-8F19F497443A}"/>
          </ac:spMkLst>
        </pc:spChg>
        <pc:spChg chg="add mod">
          <ac:chgData name="Giovanni Galazzini" userId="2dd3a47a2723b683" providerId="LiveId" clId="{4141BBE0-7C55-4128-ABBD-53C893BC3B03}" dt="2018-05-30T17:11:46.654" v="445" actId="1037"/>
          <ac:spMkLst>
            <pc:docMk/>
            <pc:sldMk cId="1335581155" sldId="258"/>
            <ac:spMk id="25" creationId="{D5A5974C-EADA-4E21-9C90-13BE3F4FA9BB}"/>
          </ac:spMkLst>
        </pc:spChg>
        <pc:spChg chg="add mod">
          <ac:chgData name="Giovanni Galazzini" userId="2dd3a47a2723b683" providerId="LiveId" clId="{4141BBE0-7C55-4128-ABBD-53C893BC3B03}" dt="2018-05-30T17:09:15.817" v="394" actId="1038"/>
          <ac:spMkLst>
            <pc:docMk/>
            <pc:sldMk cId="1335581155" sldId="258"/>
            <ac:spMk id="29" creationId="{D6C2AD06-81D4-4529-870D-0701BE41585F}"/>
          </ac:spMkLst>
        </pc:spChg>
        <pc:spChg chg="add del mod">
          <ac:chgData name="Giovanni Galazzini" userId="2dd3a47a2723b683" providerId="LiveId" clId="{4141BBE0-7C55-4128-ABBD-53C893BC3B03}" dt="2018-05-30T17:12:37.247" v="449" actId="478"/>
          <ac:spMkLst>
            <pc:docMk/>
            <pc:sldMk cId="1335581155" sldId="258"/>
            <ac:spMk id="31" creationId="{5B8AF050-1D07-426F-816B-6E053DCFEBCD}"/>
          </ac:spMkLst>
        </pc:spChg>
        <pc:spChg chg="add del mod">
          <ac:chgData name="Giovanni Galazzini" userId="2dd3a47a2723b683" providerId="LiveId" clId="{4141BBE0-7C55-4128-ABBD-53C893BC3B03}" dt="2018-05-30T17:16:36.674" v="452" actId="478"/>
          <ac:spMkLst>
            <pc:docMk/>
            <pc:sldMk cId="1335581155" sldId="258"/>
            <ac:spMk id="35" creationId="{25F630EB-DE8A-4B67-BD7B-3A7A7F3D62FD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6" creationId="{E7D737F4-9FC0-4B08-9699-02A5ACF957EB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7" creationId="{AE736471-4A43-4A52-B20E-1E6C30C73777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8" creationId="{6BC89784-0989-4D57-B90D-C4951EEE14D1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9" creationId="{84B6A100-B4D4-4045-97D1-C54C4C448813}"/>
          </ac:spMkLst>
        </pc:spChg>
        <pc:spChg chg="add del mod">
          <ac:chgData name="Giovanni Galazzini" userId="2dd3a47a2723b683" providerId="LiveId" clId="{4141BBE0-7C55-4128-ABBD-53C893BC3B03}" dt="2018-05-30T17:24:58.290" v="461" actId="478"/>
          <ac:spMkLst>
            <pc:docMk/>
            <pc:sldMk cId="1335581155" sldId="258"/>
            <ac:spMk id="42" creationId="{ECCC4D7E-FB21-46F5-A05B-C58D06E46E15}"/>
          </ac:spMkLst>
        </pc:spChg>
        <pc:spChg chg="add mod">
          <ac:chgData name="Giovanni Galazzini" userId="2dd3a47a2723b683" providerId="LiveId" clId="{4141BBE0-7C55-4128-ABBD-53C893BC3B03}" dt="2018-05-30T17:10:48.084" v="436" actId="1038"/>
          <ac:spMkLst>
            <pc:docMk/>
            <pc:sldMk cId="1335581155" sldId="258"/>
            <ac:spMk id="45" creationId="{BDEE779F-CFC3-4048-AA24-EE6A416B183B}"/>
          </ac:spMkLst>
        </pc:spChg>
        <pc:spChg chg="mod">
          <ac:chgData name="Giovanni Galazzini" userId="2dd3a47a2723b683" providerId="LiveId" clId="{4141BBE0-7C55-4128-ABBD-53C893BC3B03}" dt="2018-05-30T17:12:28.960" v="448" actId="6549"/>
          <ac:spMkLst>
            <pc:docMk/>
            <pc:sldMk cId="1335581155" sldId="258"/>
            <ac:spMk id="50" creationId="{66568EE8-FBDB-4534-947A-830CFA89E52C}"/>
          </ac:spMkLst>
        </pc:spChg>
        <pc:spChg chg="add mod">
          <ac:chgData name="Giovanni Galazzini" userId="2dd3a47a2723b683" providerId="LiveId" clId="{4141BBE0-7C55-4128-ABBD-53C893BC3B03}" dt="2018-05-30T17:41:18.183" v="529" actId="1076"/>
          <ac:spMkLst>
            <pc:docMk/>
            <pc:sldMk cId="1335581155" sldId="258"/>
            <ac:spMk id="53" creationId="{96E1B382-A0C3-4FD0-B153-2CB6154BEBC5}"/>
          </ac:spMkLst>
        </pc:spChg>
        <pc:grpChg chg="add mod">
          <ac:chgData name="Giovanni Galazzini" userId="2dd3a47a2723b683" providerId="LiveId" clId="{4141BBE0-7C55-4128-ABBD-53C893BC3B03}" dt="2018-05-30T17:10:48.084" v="436" actId="1038"/>
          <ac:grpSpMkLst>
            <pc:docMk/>
            <pc:sldMk cId="1335581155" sldId="258"/>
            <ac:grpSpMk id="17" creationId="{26D8B2AB-8A7C-455C-A40A-CF30684FEF9E}"/>
          </ac:grpSpMkLst>
        </pc:grpChg>
        <pc:grpChg chg="mod">
          <ac:chgData name="Giovanni Galazzini" userId="2dd3a47a2723b683" providerId="LiveId" clId="{4141BBE0-7C55-4128-ABBD-53C893BC3B03}" dt="2018-05-30T17:10:48.084" v="436" actId="1038"/>
          <ac:grpSpMkLst>
            <pc:docMk/>
            <pc:sldMk cId="1335581155" sldId="258"/>
            <ac:grpSpMk id="26" creationId="{07D7AF6D-EB3D-41B9-9C84-817D8563D660}"/>
          </ac:grpSpMkLst>
        </pc:grpChg>
        <pc:graphicFrameChg chg="mod">
          <ac:chgData name="Giovanni Galazzini" userId="2dd3a47a2723b683" providerId="LiveId" clId="{4141BBE0-7C55-4128-ABBD-53C893BC3B03}" dt="2018-05-30T17:10:48.084" v="436" actId="1038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mod">
          <ac:chgData name="Giovanni Galazzini" userId="2dd3a47a2723b683" providerId="LiveId" clId="{4141BBE0-7C55-4128-ABBD-53C893BC3B03}" dt="2018-05-30T17:10:48.084" v="436" actId="1038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del mod">
          <ac:chgData name="Giovanni Galazzini" userId="2dd3a47a2723b683" providerId="LiveId" clId="{4141BBE0-7C55-4128-ABBD-53C893BC3B03}" dt="2018-05-30T16:45:41.612" v="236" actId="478"/>
          <ac:picMkLst>
            <pc:docMk/>
            <pc:sldMk cId="1335581155" sldId="258"/>
            <ac:picMk id="8" creationId="{F60B42C9-2A67-4151-BB48-14C185C5CE8D}"/>
          </ac:picMkLst>
        </pc:picChg>
        <pc:picChg chg="add mod">
          <ac:chgData name="Giovanni Galazzini" userId="2dd3a47a2723b683" providerId="LiveId" clId="{4141BBE0-7C55-4128-ABBD-53C893BC3B03}" dt="2018-05-30T16:46:13.782" v="240" actId="164"/>
          <ac:picMkLst>
            <pc:docMk/>
            <pc:sldMk cId="1335581155" sldId="258"/>
            <ac:picMk id="13" creationId="{A4D94651-336F-4186-89D5-8931697A6264}"/>
          </ac:picMkLst>
        </pc:picChg>
        <pc:picChg chg="add del mod">
          <ac:chgData name="Giovanni Galazzini" userId="2dd3a47a2723b683" providerId="LiveId" clId="{4141BBE0-7C55-4128-ABBD-53C893BC3B03}" dt="2018-05-30T17:03:12.409" v="275" actId="478"/>
          <ac:picMkLst>
            <pc:docMk/>
            <pc:sldMk cId="1335581155" sldId="258"/>
            <ac:picMk id="21" creationId="{FA6E661C-2F8E-45AC-8A47-DC0E7DFFA800}"/>
          </ac:picMkLst>
        </pc:picChg>
        <pc:picChg chg="add del mod">
          <ac:chgData name="Giovanni Galazzini" userId="2dd3a47a2723b683" providerId="LiveId" clId="{4141BBE0-7C55-4128-ABBD-53C893BC3B03}" dt="2018-05-30T16:59:55.917" v="271" actId="931"/>
          <ac:picMkLst>
            <pc:docMk/>
            <pc:sldMk cId="1335581155" sldId="258"/>
            <ac:picMk id="23" creationId="{D8B30DC3-36E3-4456-AFC0-7F27D4074427}"/>
          </ac:picMkLst>
        </pc:picChg>
        <pc:picChg chg="add mod ord">
          <ac:chgData name="Giovanni Galazzini" userId="2dd3a47a2723b683" providerId="LiveId" clId="{4141BBE0-7C55-4128-ABBD-53C893BC3B03}" dt="2018-05-30T17:51:25.664" v="530" actId="167"/>
          <ac:picMkLst>
            <pc:docMk/>
            <pc:sldMk cId="1335581155" sldId="258"/>
            <ac:picMk id="24" creationId="{A31CBCF0-C3ED-4544-A019-0B11DDFCB643}"/>
          </ac:picMkLst>
        </pc:picChg>
        <pc:picChg chg="add del mod">
          <ac:chgData name="Giovanni Galazzini" userId="2dd3a47a2723b683" providerId="LiveId" clId="{4141BBE0-7C55-4128-ABBD-53C893BC3B03}" dt="2018-05-30T17:17:20.048" v="456" actId="478"/>
          <ac:picMkLst>
            <pc:docMk/>
            <pc:sldMk cId="1335581155" sldId="258"/>
            <ac:picMk id="33" creationId="{539E6405-087E-4188-B319-B427B0A77BF3}"/>
          </ac:picMkLst>
        </pc:picChg>
        <pc:picChg chg="add del mod">
          <ac:chgData name="Giovanni Galazzini" userId="2dd3a47a2723b683" providerId="LiveId" clId="{4141BBE0-7C55-4128-ABBD-53C893BC3B03}" dt="2018-05-30T17:25:36.974" v="464" actId="478"/>
          <ac:picMkLst>
            <pc:docMk/>
            <pc:sldMk cId="1335581155" sldId="258"/>
            <ac:picMk id="41" creationId="{1220EB8B-DF7D-4FAC-8302-F5F8AA2D9898}"/>
          </ac:picMkLst>
        </pc:picChg>
        <pc:picChg chg="add mod ord">
          <ac:chgData name="Giovanni Galazzini" userId="2dd3a47a2723b683" providerId="LiveId" clId="{4141BBE0-7C55-4128-ABBD-53C893BC3B03}" dt="2018-05-30T17:51:25.664" v="530" actId="167"/>
          <ac:picMkLst>
            <pc:docMk/>
            <pc:sldMk cId="1335581155" sldId="258"/>
            <ac:picMk id="43" creationId="{81E8189E-F8FE-4122-BBC4-A5622C2A9C2C}"/>
          </ac:picMkLst>
        </pc:picChg>
        <pc:picChg chg="add mod ord">
          <ac:chgData name="Giovanni Galazzini" userId="2dd3a47a2723b683" providerId="LiveId" clId="{4141BBE0-7C55-4128-ABBD-53C893BC3B03}" dt="2018-05-30T17:51:25.664" v="530" actId="167"/>
          <ac:picMkLst>
            <pc:docMk/>
            <pc:sldMk cId="1335581155" sldId="258"/>
            <ac:picMk id="52" creationId="{26989967-31A2-4985-9AC3-A6B75501A147}"/>
          </ac:picMkLst>
        </pc:picChg>
        <pc:cxnChg chg="mod ord">
          <ac:chgData name="Giovanni Galazzini" userId="2dd3a47a2723b683" providerId="LiveId" clId="{4141BBE0-7C55-4128-ABBD-53C893BC3B03}" dt="2018-05-30T17:09:15.817" v="394" actId="1038"/>
          <ac:cxnSpMkLst>
            <pc:docMk/>
            <pc:sldMk cId="1335581155" sldId="258"/>
            <ac:cxnSpMk id="6" creationId="{8DFE4B5C-F365-43C0-ABBE-9CB2A9D39FD4}"/>
          </ac:cxnSpMkLst>
        </pc:cxnChg>
        <pc:cxnChg chg="mod">
          <ac:chgData name="Giovanni Galazzini" userId="2dd3a47a2723b683" providerId="LiveId" clId="{4141BBE0-7C55-4128-ABBD-53C893BC3B03}" dt="2018-05-30T17:10:48.084" v="436" actId="1038"/>
          <ac:cxnSpMkLst>
            <pc:docMk/>
            <pc:sldMk cId="1335581155" sldId="258"/>
            <ac:cxnSpMk id="28" creationId="{51A4C168-4A94-4DDC-B42C-5A0C4C88B828}"/>
          </ac:cxnSpMkLst>
        </pc:cxnChg>
        <pc:cxnChg chg="mod">
          <ac:chgData name="Giovanni Galazzini" userId="2dd3a47a2723b683" providerId="LiveId" clId="{4141BBE0-7C55-4128-ABBD-53C893BC3B03}" dt="2018-05-30T17:10:48.084" v="436" actId="1038"/>
          <ac:cxnSpMkLst>
            <pc:docMk/>
            <pc:sldMk cId="1335581155" sldId="258"/>
            <ac:cxnSpMk id="30" creationId="{D617AAA8-2415-4CB1-8CF8-043CBE7AC42A}"/>
          </ac:cxnSpMkLst>
        </pc:cxnChg>
      </pc:sldChg>
    </pc:docChg>
  </pc:docChgLst>
  <pc:docChgLst>
    <pc:chgData name="Giovanni Galazzini" userId="2dd3a47a2723b683" providerId="LiveId" clId="{706A3806-C8DA-4233-95A0-D4647732BC56}"/>
    <pc:docChg chg="undo custSel addSld delSld modSld">
      <pc:chgData name="Giovanni Galazzini" userId="2dd3a47a2723b683" providerId="LiveId" clId="{706A3806-C8DA-4233-95A0-D4647732BC56}" dt="2018-06-08T18:17:44.761" v="513" actId="20577"/>
      <pc:docMkLst>
        <pc:docMk/>
      </pc:docMkLst>
      <pc:sldChg chg="addSp delSp modSp">
        <pc:chgData name="Giovanni Galazzini" userId="2dd3a47a2723b683" providerId="LiveId" clId="{706A3806-C8DA-4233-95A0-D4647732BC56}" dt="2018-06-08T18:17:44.761" v="513" actId="20577"/>
        <pc:sldMkLst>
          <pc:docMk/>
          <pc:sldMk cId="1335581155" sldId="258"/>
        </pc:sldMkLst>
        <pc:spChg chg="mod">
          <ac:chgData name="Giovanni Galazzini" userId="2dd3a47a2723b683" providerId="LiveId" clId="{706A3806-C8DA-4233-95A0-D4647732BC56}" dt="2018-05-31T18:07:33.380" v="468" actId="14100"/>
          <ac:spMkLst>
            <pc:docMk/>
            <pc:sldMk cId="1335581155" sldId="258"/>
            <ac:spMk id="2" creationId="{9E02969A-138A-46EA-A100-BADC9452EF0B}"/>
          </ac:spMkLst>
        </pc:spChg>
        <pc:spChg chg="mod">
          <ac:chgData name="Giovanni Galazzini" userId="2dd3a47a2723b683" providerId="LiveId" clId="{706A3806-C8DA-4233-95A0-D4647732BC56}" dt="2018-05-30T20:02:14.191" v="368" actId="1076"/>
          <ac:spMkLst>
            <pc:docMk/>
            <pc:sldMk cId="1335581155" sldId="258"/>
            <ac:spMk id="3" creationId="{9A42B687-51A9-4348-A436-D563A5525F9A}"/>
          </ac:spMkLst>
        </pc:spChg>
        <pc:spChg chg="del">
          <ac:chgData name="Giovanni Galazzini" userId="2dd3a47a2723b683" providerId="LiveId" clId="{706A3806-C8DA-4233-95A0-D4647732BC56}" dt="2018-05-30T19:43:44.934" v="0" actId="14100"/>
          <ac:spMkLst>
            <pc:docMk/>
            <pc:sldMk cId="1335581155" sldId="258"/>
            <ac:spMk id="4" creationId="{C1F2D775-9890-4278-8DBD-762774EF3030}"/>
          </ac:spMkLst>
        </pc:spChg>
        <pc:spChg chg="del">
          <ac:chgData name="Giovanni Galazzini" userId="2dd3a47a2723b683" providerId="LiveId" clId="{706A3806-C8DA-4233-95A0-D4647732BC56}" dt="2018-05-30T19:43:44.934" v="0" actId="14100"/>
          <ac:spMkLst>
            <pc:docMk/>
            <pc:sldMk cId="1335581155" sldId="258"/>
            <ac:spMk id="5" creationId="{36E43574-291F-4E39-BF97-FE290DD8FA77}"/>
          </ac:spMkLst>
        </pc:spChg>
        <pc:spChg chg="mod">
          <ac:chgData name="Giovanni Galazzini" userId="2dd3a47a2723b683" providerId="LiveId" clId="{706A3806-C8DA-4233-95A0-D4647732BC56}" dt="2018-05-30T19:59:33.733" v="329" actId="1076"/>
          <ac:spMkLst>
            <pc:docMk/>
            <pc:sldMk cId="1335581155" sldId="258"/>
            <ac:spMk id="11" creationId="{FD847360-C85A-46E7-A4F7-AC28BFF10E2C}"/>
          </ac:spMkLst>
        </pc:spChg>
        <pc:spChg chg="mod">
          <ac:chgData name="Giovanni Galazzini" userId="2dd3a47a2723b683" providerId="LiveId" clId="{706A3806-C8DA-4233-95A0-D4647732BC56}" dt="2018-05-30T19:58:32.303" v="310" actId="1037"/>
          <ac:spMkLst>
            <pc:docMk/>
            <pc:sldMk cId="1335581155" sldId="258"/>
            <ac:spMk id="18" creationId="{87C7FA74-F0A3-4221-93C1-315D83521ED5}"/>
          </ac:spMkLst>
        </pc:spChg>
        <pc:spChg chg="mod">
          <ac:chgData name="Giovanni Galazzini" userId="2dd3a47a2723b683" providerId="LiveId" clId="{706A3806-C8DA-4233-95A0-D4647732BC56}" dt="2018-05-30T19:58:32.303" v="310" actId="1037"/>
          <ac:spMkLst>
            <pc:docMk/>
            <pc:sldMk cId="1335581155" sldId="258"/>
            <ac:spMk id="20" creationId="{3693515D-D14C-4104-A556-8F19F497443A}"/>
          </ac:spMkLst>
        </pc:spChg>
        <pc:spChg chg="mod">
          <ac:chgData name="Giovanni Galazzini" userId="2dd3a47a2723b683" providerId="LiveId" clId="{706A3806-C8DA-4233-95A0-D4647732BC56}" dt="2018-05-30T19:58:32.303" v="310" actId="1037"/>
          <ac:spMkLst>
            <pc:docMk/>
            <pc:sldMk cId="1335581155" sldId="258"/>
            <ac:spMk id="25" creationId="{D5A5974C-EADA-4E21-9C90-13BE3F4FA9BB}"/>
          </ac:spMkLst>
        </pc:spChg>
        <pc:spChg chg="del">
          <ac:chgData name="Giovanni Galazzini" userId="2dd3a47a2723b683" providerId="LiveId" clId="{706A3806-C8DA-4233-95A0-D4647732BC56}" dt="2018-05-30T19:43:44.934" v="0" actId="14100"/>
          <ac:spMkLst>
            <pc:docMk/>
            <pc:sldMk cId="1335581155" sldId="258"/>
            <ac:spMk id="29" creationId="{D6C2AD06-81D4-4529-870D-0701BE41585F}"/>
          </ac:spMkLst>
        </pc:spChg>
        <pc:spChg chg="mod">
          <ac:chgData name="Giovanni Galazzini" userId="2dd3a47a2723b683" providerId="LiveId" clId="{706A3806-C8DA-4233-95A0-D4647732BC56}" dt="2018-05-30T19:58:32.303" v="310" actId="1037"/>
          <ac:spMkLst>
            <pc:docMk/>
            <pc:sldMk cId="1335581155" sldId="258"/>
            <ac:spMk id="36" creationId="{E7D737F4-9FC0-4B08-9699-02A5ACF957EB}"/>
          </ac:spMkLst>
        </pc:spChg>
        <pc:spChg chg="mod">
          <ac:chgData name="Giovanni Galazzini" userId="2dd3a47a2723b683" providerId="LiveId" clId="{706A3806-C8DA-4233-95A0-D4647732BC56}" dt="2018-05-30T19:58:32.303" v="310" actId="1037"/>
          <ac:spMkLst>
            <pc:docMk/>
            <pc:sldMk cId="1335581155" sldId="258"/>
            <ac:spMk id="37" creationId="{AE736471-4A43-4A52-B20E-1E6C30C73777}"/>
          </ac:spMkLst>
        </pc:spChg>
        <pc:spChg chg="mod">
          <ac:chgData name="Giovanni Galazzini" userId="2dd3a47a2723b683" providerId="LiveId" clId="{706A3806-C8DA-4233-95A0-D4647732BC56}" dt="2018-05-30T19:58:32.303" v="310" actId="1037"/>
          <ac:spMkLst>
            <pc:docMk/>
            <pc:sldMk cId="1335581155" sldId="258"/>
            <ac:spMk id="38" creationId="{6BC89784-0989-4D57-B90D-C4951EEE14D1}"/>
          </ac:spMkLst>
        </pc:spChg>
        <pc:spChg chg="mod">
          <ac:chgData name="Giovanni Galazzini" userId="2dd3a47a2723b683" providerId="LiveId" clId="{706A3806-C8DA-4233-95A0-D4647732BC56}" dt="2018-05-30T19:58:32.303" v="310" actId="1037"/>
          <ac:spMkLst>
            <pc:docMk/>
            <pc:sldMk cId="1335581155" sldId="258"/>
            <ac:spMk id="39" creationId="{84B6A100-B4D4-4045-97D1-C54C4C448813}"/>
          </ac:spMkLst>
        </pc:spChg>
        <pc:spChg chg="add mod">
          <ac:chgData name="Giovanni Galazzini" userId="2dd3a47a2723b683" providerId="LiveId" clId="{706A3806-C8DA-4233-95A0-D4647732BC56}" dt="2018-06-08T18:17:44.761" v="513" actId="20577"/>
          <ac:spMkLst>
            <pc:docMk/>
            <pc:sldMk cId="1335581155" sldId="258"/>
            <ac:spMk id="41" creationId="{CEB01698-92CD-45E4-9CE7-8E1F2942F253}"/>
          </ac:spMkLst>
        </pc:spChg>
        <pc:spChg chg="add mod">
          <ac:chgData name="Giovanni Galazzini" userId="2dd3a47a2723b683" providerId="LiveId" clId="{706A3806-C8DA-4233-95A0-D4647732BC56}" dt="2018-05-31T16:13:01.073" v="416" actId="20577"/>
          <ac:spMkLst>
            <pc:docMk/>
            <pc:sldMk cId="1335581155" sldId="258"/>
            <ac:spMk id="42" creationId="{6A774B36-F8BD-4FCD-9B71-E3B368D508C8}"/>
          </ac:spMkLst>
        </pc:spChg>
        <pc:spChg chg="add del mod">
          <ac:chgData name="Giovanni Galazzini" userId="2dd3a47a2723b683" providerId="LiveId" clId="{706A3806-C8DA-4233-95A0-D4647732BC56}" dt="2018-05-30T19:50:11.529" v="113" actId="478"/>
          <ac:spMkLst>
            <pc:docMk/>
            <pc:sldMk cId="1335581155" sldId="258"/>
            <ac:spMk id="42" creationId="{B7FEA0B4-DAF9-4277-9710-503C5BB2E13E}"/>
          </ac:spMkLst>
        </pc:spChg>
        <pc:spChg chg="del">
          <ac:chgData name="Giovanni Galazzini" userId="2dd3a47a2723b683" providerId="LiveId" clId="{706A3806-C8DA-4233-95A0-D4647732BC56}" dt="2018-05-30T19:43:44.934" v="0" actId="14100"/>
          <ac:spMkLst>
            <pc:docMk/>
            <pc:sldMk cId="1335581155" sldId="258"/>
            <ac:spMk id="45" creationId="{BDEE779F-CFC3-4048-AA24-EE6A416B183B}"/>
          </ac:spMkLst>
        </pc:spChg>
        <pc:spChg chg="add mod">
          <ac:chgData name="Giovanni Galazzini" userId="2dd3a47a2723b683" providerId="LiveId" clId="{706A3806-C8DA-4233-95A0-D4647732BC56}" dt="2018-06-02T09:18:32.422" v="470" actId="1076"/>
          <ac:spMkLst>
            <pc:docMk/>
            <pc:sldMk cId="1335581155" sldId="258"/>
            <ac:spMk id="45" creationId="{D386BD76-ED8D-4889-BED9-E3DFFD895C03}"/>
          </ac:spMkLst>
        </pc:spChg>
        <pc:spChg chg="mod">
          <ac:chgData name="Giovanni Galazzini" userId="2dd3a47a2723b683" providerId="LiveId" clId="{706A3806-C8DA-4233-95A0-D4647732BC56}" dt="2018-05-31T16:15:35.616" v="453" actId="1076"/>
          <ac:spMkLst>
            <pc:docMk/>
            <pc:sldMk cId="1335581155" sldId="258"/>
            <ac:spMk id="53" creationId="{96E1B382-A0C3-4FD0-B153-2CB6154BEBC5}"/>
          </ac:spMkLst>
        </pc:spChg>
        <pc:spChg chg="add del mod">
          <ac:chgData name="Giovanni Galazzini" userId="2dd3a47a2723b683" providerId="LiveId" clId="{706A3806-C8DA-4233-95A0-D4647732BC56}" dt="2018-05-30T19:50:29.088" v="115" actId="478"/>
          <ac:spMkLst>
            <pc:docMk/>
            <pc:sldMk cId="1335581155" sldId="258"/>
            <ac:spMk id="54" creationId="{46CB83A1-C6E1-40BF-A29F-09FBD58EC616}"/>
          </ac:spMkLst>
        </pc:spChg>
        <pc:spChg chg="add mod">
          <ac:chgData name="Giovanni Galazzini" userId="2dd3a47a2723b683" providerId="LiveId" clId="{706A3806-C8DA-4233-95A0-D4647732BC56}" dt="2018-06-05T13:50:11.772" v="478" actId="1037"/>
          <ac:spMkLst>
            <pc:docMk/>
            <pc:sldMk cId="1335581155" sldId="258"/>
            <ac:spMk id="56" creationId="{1AB7FA5C-AE66-4338-91F0-D9ED0324D4AD}"/>
          </ac:spMkLst>
        </pc:spChg>
        <pc:spChg chg="add del mod">
          <ac:chgData name="Giovanni Galazzini" userId="2dd3a47a2723b683" providerId="LiveId" clId="{706A3806-C8DA-4233-95A0-D4647732BC56}" dt="2018-06-05T13:52:21.629" v="506" actId="1076"/>
          <ac:spMkLst>
            <pc:docMk/>
            <pc:sldMk cId="1335581155" sldId="258"/>
            <ac:spMk id="58" creationId="{1E944F7B-7CD2-4076-890F-D016CE868121}"/>
          </ac:spMkLst>
        </pc:spChg>
        <pc:spChg chg="add mod">
          <ac:chgData name="Giovanni Galazzini" userId="2dd3a47a2723b683" providerId="LiveId" clId="{706A3806-C8DA-4233-95A0-D4647732BC56}" dt="2018-05-30T20:03:02.005" v="409" actId="1036"/>
          <ac:spMkLst>
            <pc:docMk/>
            <pc:sldMk cId="1335581155" sldId="258"/>
            <ac:spMk id="60" creationId="{341731D7-0E28-427D-948F-24C70A8D222D}"/>
          </ac:spMkLst>
        </pc:spChg>
        <pc:spChg chg="add mod">
          <ac:chgData name="Giovanni Galazzini" userId="2dd3a47a2723b683" providerId="LiveId" clId="{706A3806-C8DA-4233-95A0-D4647732BC56}" dt="2018-05-30T20:02:25.638" v="369" actId="1076"/>
          <ac:spMkLst>
            <pc:docMk/>
            <pc:sldMk cId="1335581155" sldId="258"/>
            <ac:spMk id="61" creationId="{404A65A1-6B48-4AB5-A008-32DD277B7F87}"/>
          </ac:spMkLst>
        </pc:spChg>
        <pc:grpChg chg="mod">
          <ac:chgData name="Giovanni Galazzini" userId="2dd3a47a2723b683" providerId="LiveId" clId="{706A3806-C8DA-4233-95A0-D4647732BC56}" dt="2018-05-30T20:01:04.146" v="361" actId="1037"/>
          <ac:grpSpMkLst>
            <pc:docMk/>
            <pc:sldMk cId="1335581155" sldId="258"/>
            <ac:grpSpMk id="17" creationId="{26D8B2AB-8A7C-455C-A40A-CF30684FEF9E}"/>
          </ac:grpSpMkLst>
        </pc:grpChg>
        <pc:grpChg chg="mod">
          <ac:chgData name="Giovanni Galazzini" userId="2dd3a47a2723b683" providerId="LiveId" clId="{706A3806-C8DA-4233-95A0-D4647732BC56}" dt="2018-05-30T19:59:10.313" v="327" actId="1038"/>
          <ac:grpSpMkLst>
            <pc:docMk/>
            <pc:sldMk cId="1335581155" sldId="258"/>
            <ac:grpSpMk id="26" creationId="{07D7AF6D-EB3D-41B9-9C84-817D8563D660}"/>
          </ac:grpSpMkLst>
        </pc:grpChg>
        <pc:graphicFrameChg chg="mod">
          <ac:chgData name="Giovanni Galazzini" userId="2dd3a47a2723b683" providerId="LiveId" clId="{706A3806-C8DA-4233-95A0-D4647732BC56}" dt="2018-05-30T19:59:10.313" v="327" actId="1038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mod">
          <ac:chgData name="Giovanni Galazzini" userId="2dd3a47a2723b683" providerId="LiveId" clId="{706A3806-C8DA-4233-95A0-D4647732BC56}" dt="2018-05-30T19:59:10.313" v="327" actId="1038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mod">
          <ac:chgData name="Giovanni Galazzini" userId="2dd3a47a2723b683" providerId="LiveId" clId="{706A3806-C8DA-4233-95A0-D4647732BC56}" dt="2018-05-30T19:58:32.303" v="310" actId="1037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">
          <ac:chgData name="Giovanni Galazzini" userId="2dd3a47a2723b683" providerId="LiveId" clId="{706A3806-C8DA-4233-95A0-D4647732BC56}" dt="2018-05-30T19:58:32.303" v="310" actId="1037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">
          <ac:chgData name="Giovanni Galazzini" userId="2dd3a47a2723b683" providerId="LiveId" clId="{706A3806-C8DA-4233-95A0-D4647732BC56}" dt="2018-05-30T19:58:32.303" v="310" actId="1037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">
          <ac:chgData name="Giovanni Galazzini" userId="2dd3a47a2723b683" providerId="LiveId" clId="{706A3806-C8DA-4233-95A0-D4647732BC56}" dt="2018-05-30T19:58:32.303" v="310" actId="1037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">
          <ac:chgData name="Giovanni Galazzini" userId="2dd3a47a2723b683" providerId="LiveId" clId="{706A3806-C8DA-4233-95A0-D4647732BC56}" dt="2018-05-30T19:58:32.303" v="310" actId="1037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graphicFrameChg chg="add mod modGraphic">
          <ac:chgData name="Giovanni Galazzini" userId="2dd3a47a2723b683" providerId="LiveId" clId="{706A3806-C8DA-4233-95A0-D4647732BC56}" dt="2018-05-31T16:57:29.569" v="455" actId="12788"/>
          <ac:graphicFrameMkLst>
            <pc:docMk/>
            <pc:sldMk cId="1335581155" sldId="258"/>
            <ac:graphicFrameMk id="57" creationId="{500E8CFA-F55A-48FD-A7BF-949443CE7814}"/>
          </ac:graphicFrameMkLst>
        </pc:graphicFrameChg>
        <pc:graphicFrameChg chg="add mod modGraphic">
          <ac:chgData name="Giovanni Galazzini" userId="2dd3a47a2723b683" providerId="LiveId" clId="{706A3806-C8DA-4233-95A0-D4647732BC56}" dt="2018-06-05T13:50:46.400" v="494" actId="1076"/>
          <ac:graphicFrameMkLst>
            <pc:docMk/>
            <pc:sldMk cId="1335581155" sldId="258"/>
            <ac:graphicFrameMk id="59" creationId="{4B029BAA-D6B6-4D13-8172-BAE85109609E}"/>
          </ac:graphicFrameMkLst>
        </pc:graphicFrameChg>
        <pc:picChg chg="mod">
          <ac:chgData name="Giovanni Galazzini" userId="2dd3a47a2723b683" providerId="LiveId" clId="{706A3806-C8DA-4233-95A0-D4647732BC56}" dt="2018-05-30T19:59:21.982" v="328" actId="1076"/>
          <ac:picMkLst>
            <pc:docMk/>
            <pc:sldMk cId="1335581155" sldId="258"/>
            <ac:picMk id="13" creationId="{A4D94651-336F-4186-89D5-8931697A6264}"/>
          </ac:picMkLst>
        </pc:picChg>
        <pc:picChg chg="mod">
          <ac:chgData name="Giovanni Galazzini" userId="2dd3a47a2723b683" providerId="LiveId" clId="{706A3806-C8DA-4233-95A0-D4647732BC56}" dt="2018-05-30T19:58:32.303" v="310" actId="1037"/>
          <ac:picMkLst>
            <pc:docMk/>
            <pc:sldMk cId="1335581155" sldId="258"/>
            <ac:picMk id="24" creationId="{A31CBCF0-C3ED-4544-A019-0B11DDFCB643}"/>
          </ac:picMkLst>
        </pc:picChg>
        <pc:picChg chg="add mod ord">
          <ac:chgData name="Giovanni Galazzini" userId="2dd3a47a2723b683" providerId="LiveId" clId="{706A3806-C8DA-4233-95A0-D4647732BC56}" dt="2018-05-30T19:58:32.303" v="310" actId="1037"/>
          <ac:picMkLst>
            <pc:docMk/>
            <pc:sldMk cId="1335581155" sldId="258"/>
            <ac:picMk id="40" creationId="{9549BED3-04AF-4289-AE7E-498704A190E0}"/>
          </ac:picMkLst>
        </pc:picChg>
        <pc:picChg chg="del">
          <ac:chgData name="Giovanni Galazzini" userId="2dd3a47a2723b683" providerId="LiveId" clId="{706A3806-C8DA-4233-95A0-D4647732BC56}" dt="2018-05-30T19:43:44.934" v="0" actId="14100"/>
          <ac:picMkLst>
            <pc:docMk/>
            <pc:sldMk cId="1335581155" sldId="258"/>
            <ac:picMk id="43" creationId="{81E8189E-F8FE-4122-BBC4-A5622C2A9C2C}"/>
          </ac:picMkLst>
        </pc:picChg>
        <pc:picChg chg="add mod ord">
          <ac:chgData name="Giovanni Galazzini" userId="2dd3a47a2723b683" providerId="LiveId" clId="{706A3806-C8DA-4233-95A0-D4647732BC56}" dt="2018-06-02T09:18:37.651" v="471" actId="167"/>
          <ac:picMkLst>
            <pc:docMk/>
            <pc:sldMk cId="1335581155" sldId="258"/>
            <ac:picMk id="43" creationId="{947B3D92-A4C4-44D5-A304-BB0D84E9FA7A}"/>
          </ac:picMkLst>
        </pc:picChg>
        <pc:cxnChg chg="del">
          <ac:chgData name="Giovanni Galazzini" userId="2dd3a47a2723b683" providerId="LiveId" clId="{706A3806-C8DA-4233-95A0-D4647732BC56}" dt="2018-05-30T19:43:44.934" v="0" actId="14100"/>
          <ac:cxnSpMkLst>
            <pc:docMk/>
            <pc:sldMk cId="1335581155" sldId="258"/>
            <ac:cxnSpMk id="6" creationId="{8DFE4B5C-F365-43C0-ABBE-9CB2A9D39FD4}"/>
          </ac:cxnSpMkLst>
        </pc:cxnChg>
        <pc:cxnChg chg="mod">
          <ac:chgData name="Giovanni Galazzini" userId="2dd3a47a2723b683" providerId="LiveId" clId="{706A3806-C8DA-4233-95A0-D4647732BC56}" dt="2018-05-30T20:02:38.849" v="387" actId="1038"/>
          <ac:cxnSpMkLst>
            <pc:docMk/>
            <pc:sldMk cId="1335581155" sldId="258"/>
            <ac:cxnSpMk id="28" creationId="{51A4C168-4A94-4DDC-B42C-5A0C4C88B828}"/>
          </ac:cxnSpMkLst>
        </pc:cxnChg>
        <pc:cxnChg chg="mod">
          <ac:chgData name="Giovanni Galazzini" userId="2dd3a47a2723b683" providerId="LiveId" clId="{706A3806-C8DA-4233-95A0-D4647732BC56}" dt="2018-05-30T20:03:38.638" v="412" actId="14100"/>
          <ac:cxnSpMkLst>
            <pc:docMk/>
            <pc:sldMk cId="1335581155" sldId="258"/>
            <ac:cxnSpMk id="30" creationId="{D617AAA8-2415-4CB1-8CF8-043CBE7AC42A}"/>
          </ac:cxnSpMkLst>
        </pc:cxnChg>
        <pc:cxnChg chg="add del mod">
          <ac:chgData name="Giovanni Galazzini" userId="2dd3a47a2723b683" providerId="LiveId" clId="{706A3806-C8DA-4233-95A0-D4647732BC56}" dt="2018-05-30T19:50:15.427" v="114" actId="478"/>
          <ac:cxnSpMkLst>
            <pc:docMk/>
            <pc:sldMk cId="1335581155" sldId="258"/>
            <ac:cxnSpMk id="55" creationId="{72B653EC-E426-4F3B-A7E0-D8151BC18BAA}"/>
          </ac:cxnSpMkLst>
        </pc:cxnChg>
        <pc:cxnChg chg="add mod">
          <ac:chgData name="Giovanni Galazzini" userId="2dd3a47a2723b683" providerId="LiveId" clId="{706A3806-C8DA-4233-95A0-D4647732BC56}" dt="2018-05-30T20:03:02.005" v="409" actId="1036"/>
          <ac:cxnSpMkLst>
            <pc:docMk/>
            <pc:sldMk cId="1335581155" sldId="258"/>
            <ac:cxnSpMk id="62" creationId="{20A24645-D86E-43A5-8F78-370DE8A90E74}"/>
          </ac:cxnSpMkLst>
        </pc:cxnChg>
      </pc:sldChg>
    </pc:docChg>
  </pc:docChgLst>
  <pc:docChgLst>
    <pc:chgData name="Giovanni Galazzini" userId="2dd3a47a2723b683" providerId="LiveId" clId="{3A1067EA-7D38-4025-876C-246C4DA231F7}"/>
    <pc:docChg chg="undo custSel addSld delSld modSld">
      <pc:chgData name="Giovanni Galazzini" userId="2dd3a47a2723b683" providerId="LiveId" clId="{3A1067EA-7D38-4025-876C-246C4DA231F7}" dt="2018-05-30T15:47:45.869" v="2098" actId="2696"/>
      <pc:docMkLst>
        <pc:docMk/>
      </pc:docMkLst>
      <pc:sldChg chg="addSp delSp modSp">
        <pc:chgData name="Giovanni Galazzini" userId="2dd3a47a2723b683" providerId="LiveId" clId="{3A1067EA-7D38-4025-876C-246C4DA231F7}" dt="2018-05-30T15:47:03.688" v="2097" actId="1037"/>
        <pc:sldMkLst>
          <pc:docMk/>
          <pc:sldMk cId="1335581155" sldId="258"/>
        </pc:sldMkLst>
        <pc:spChg chg="add mod">
          <ac:chgData name="Giovanni Galazzini" userId="2dd3a47a2723b683" providerId="LiveId" clId="{3A1067EA-7D38-4025-876C-246C4DA231F7}" dt="2018-05-30T15:43:50.072" v="2030" actId="20577"/>
          <ac:spMkLst>
            <pc:docMk/>
            <pc:sldMk cId="1335581155" sldId="258"/>
            <ac:spMk id="2" creationId="{9E02969A-138A-46EA-A100-BADC9452EF0B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3" creationId="{9A42B687-51A9-4348-A436-D563A5525F9A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4" creationId="{C1F2D775-9890-4278-8DBD-762774EF3030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5" creationId="{36E43574-291F-4E39-BF97-FE290DD8FA7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4:51:50.799" v="1087" actId="478"/>
          <ac:spMkLst>
            <pc:docMk/>
            <pc:sldMk cId="1335581155" sldId="258"/>
            <ac:spMk id="16" creationId="{5486C27D-C59E-40FA-92BF-2E6983B5673C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18" creationId="{87C7FA74-F0A3-4221-93C1-315D83521ED5}"/>
          </ac:spMkLst>
        </pc:spChg>
        <pc:spChg chg="add del mod">
          <ac:chgData name="Giovanni Galazzini" userId="2dd3a47a2723b683" providerId="LiveId" clId="{3A1067EA-7D38-4025-876C-246C4DA231F7}" dt="2018-05-30T15:07:25.707" v="1177" actId="478"/>
          <ac:spMkLst>
            <pc:docMk/>
            <pc:sldMk cId="1335581155" sldId="258"/>
            <ac:spMk id="19" creationId="{3F6CA9D3-9DC2-4EAF-97F8-0BA447B296E1}"/>
          </ac:spMkLst>
        </pc:spChg>
        <pc:spChg chg="add mod">
          <ac:chgData name="Giovanni Galazzini" userId="2dd3a47a2723b683" providerId="LiveId" clId="{3A1067EA-7D38-4025-876C-246C4DA231F7}" dt="2018-05-30T15:47:03.688" v="2097" actId="1037"/>
          <ac:spMkLst>
            <pc:docMk/>
            <pc:sldMk cId="1335581155" sldId="258"/>
            <ac:spMk id="20" creationId="{3693515D-D14C-4104-A556-8F19F497443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3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7:03.688" v="2097" actId="1037"/>
          <ac:spMkLst>
            <pc:docMk/>
            <pc:sldMk cId="1335581155" sldId="258"/>
            <ac:spMk id="36" creationId="{E7D737F4-9FC0-4B08-9699-02A5ACF957EB}"/>
          </ac:spMkLst>
        </pc:spChg>
        <pc:spChg chg="add mod">
          <ac:chgData name="Giovanni Galazzini" userId="2dd3a47a2723b683" providerId="LiveId" clId="{3A1067EA-7D38-4025-876C-246C4DA231F7}" dt="2018-05-30T15:47:03.688" v="2097" actId="1037"/>
          <ac:spMkLst>
            <pc:docMk/>
            <pc:sldMk cId="1335581155" sldId="258"/>
            <ac:spMk id="37" creationId="{AE736471-4A43-4A52-B20E-1E6C30C73777}"/>
          </ac:spMkLst>
        </pc:spChg>
        <pc:spChg chg="add mod or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38" creationId="{6BC89784-0989-4D57-B90D-C4951EEE14D1}"/>
          </ac:spMkLst>
        </pc:spChg>
        <pc:spChg chg="add mod or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39" creationId="{84B6A100-B4D4-4045-97D1-C54C4C448813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5:23:48.224" v="1724" actId="478"/>
          <ac:spMkLst>
            <pc:docMk/>
            <pc:sldMk cId="1335581155" sldId="258"/>
            <ac:spMk id="45" creationId="{270EBF72-1EE6-463E-B05D-3CA17F473031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9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0" creationId="{66568EE8-FBDB-4534-947A-830CFA89E52C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1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1" creationId="{B1B6AFD1-C269-41D6-BB77-800D651E604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7" creationId="{7FE6E37F-E1FF-4D25-9AE5-365443B2345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5" creationId="{00000000-0000-0000-0000-000000000000}"/>
          </ac:spMkLst>
        </pc:spChg>
        <pc:grpChg chg="add mod">
          <ac:chgData name="Giovanni Galazzini" userId="2dd3a47a2723b683" providerId="LiveId" clId="{3A1067EA-7D38-4025-876C-246C4DA231F7}" dt="2018-05-30T15:41:39.545" v="1899" actId="1035"/>
          <ac:grpSpMkLst>
            <pc:docMk/>
            <pc:sldMk cId="1335581155" sldId="258"/>
            <ac:grpSpMk id="26" creationId="{07D7AF6D-EB3D-41B9-9C84-817D8563D660}"/>
          </ac:grpSpMkLst>
        </pc:grpChg>
        <pc:graphicFrameChg chg="add del mod modGraphic">
          <ac:chgData name="Giovanni Galazzini" userId="2dd3a47a2723b683" providerId="LiveId" clId="{3A1067EA-7D38-4025-876C-246C4DA231F7}" dt="2018-05-30T14:59:33.102" v="1135" actId="478"/>
          <ac:graphicFrameMkLst>
            <pc:docMk/>
            <pc:sldMk cId="1335581155" sldId="258"/>
            <ac:graphicFrameMk id="17" creationId="{EAA335E1-5233-48A8-84F6-10EF80FFC478}"/>
          </ac:graphicFrameMkLst>
        </pc:graphicFrameChg>
        <pc:graphicFrameChg chg="add del mod modGraphic">
          <ac:chgData name="Giovanni Galazzini" userId="2dd3a47a2723b683" providerId="LiveId" clId="{3A1067EA-7D38-4025-876C-246C4DA231F7}" dt="2018-05-30T15:03:02.530" v="1151" actId="478"/>
          <ac:graphicFrameMkLst>
            <pc:docMk/>
            <pc:sldMk cId="1335581155" sldId="258"/>
            <ac:graphicFrameMk id="25" creationId="{6B8DCC20-09C0-4C72-BC40-932DC4AC6008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5:41:39.545" v="1899" actId="1035"/>
          <ac:cxnSpMkLst>
            <pc:docMk/>
            <pc:sldMk cId="1335581155" sldId="258"/>
            <ac:cxnSpMk id="6" creationId="{8DFE4B5C-F365-43C0-ABBE-9CB2A9D39FD4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0" creationId="{B06D78A9-FFBD-408F-B6DA-7B6D4E1C29A2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4" creationId="{1AFCCE29-706E-4E52-801D-02D2ACC33CA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4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5" creationId="{AB9329B3-4AFC-4660-AF78-24ADCF6B4B6D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9" creationId="{00000000-0000-0000-0000-000000000000}"/>
          </ac:cxnSpMkLst>
        </pc:cxnChg>
        <pc:cxnChg chg="add del mod">
          <ac:chgData name="Giovanni Galazzini" userId="2dd3a47a2723b683" providerId="LiveId" clId="{3A1067EA-7D38-4025-876C-246C4DA231F7}" dt="2018-05-30T15:07:22.588" v="1176" actId="478"/>
          <ac:cxnSpMkLst>
            <pc:docMk/>
            <pc:sldMk cId="1335581155" sldId="258"/>
            <ac:cxnSpMk id="21" creationId="{2252AEBF-BB02-459C-BBF8-9DB6BB2CF66C}"/>
          </ac:cxnSpMkLst>
        </pc:cxnChg>
        <pc:cxnChg chg="add del mod">
          <ac:chgData name="Giovanni Galazzini" userId="2dd3a47a2723b683" providerId="LiveId" clId="{3A1067EA-7D38-4025-876C-246C4DA231F7}" dt="2018-05-30T15:15:12.233" v="1425" actId="478"/>
          <ac:cxnSpMkLst>
            <pc:docMk/>
            <pc:sldMk cId="1335581155" sldId="258"/>
            <ac:cxnSpMk id="22" creationId="{02E953E6-E7D2-4AD3-A3D2-24DD6387FC2C}"/>
          </ac:cxnSpMkLst>
        </pc:cxnChg>
        <pc:cxnChg chg="add del mod">
          <ac:chgData name="Giovanni Galazzini" userId="2dd3a47a2723b683" providerId="LiveId" clId="{3A1067EA-7D38-4025-876C-246C4DA231F7}" dt="2018-05-30T15:38:50.211" v="1853" actId="478"/>
          <ac:cxnSpMkLst>
            <pc:docMk/>
            <pc:sldMk cId="1335581155" sldId="258"/>
            <ac:cxnSpMk id="23" creationId="{F72C913E-526E-497B-8FB4-A7A0947E06AA}"/>
          </ac:cxnSpMkLst>
        </pc:cxnChg>
        <pc:cxnChg chg="add del mod">
          <ac:chgData name="Giovanni Galazzini" userId="2dd3a47a2723b683" providerId="LiveId" clId="{3A1067EA-7D38-4025-876C-246C4DA231F7}" dt="2018-05-30T15:15:16.482" v="1426" actId="478"/>
          <ac:cxnSpMkLst>
            <pc:docMk/>
            <pc:sldMk cId="1335581155" sldId="258"/>
            <ac:cxnSpMk id="24" creationId="{25B0E0B4-0737-43C2-BDCA-07398D316CD6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28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5:41:39.545" v="1899" actId="1035"/>
          <ac:cxnSpMkLst>
            <pc:docMk/>
            <pc:sldMk cId="1335581155" sldId="258"/>
            <ac:cxnSpMk id="28" creationId="{51A4C168-4A94-4DDC-B42C-5A0C4C88B828}"/>
          </ac:cxnSpMkLst>
        </pc:cxnChg>
        <pc:cxnChg chg="add mod">
          <ac:chgData name="Giovanni Galazzini" userId="2dd3a47a2723b683" providerId="LiveId" clId="{3A1067EA-7D38-4025-876C-246C4DA231F7}" dt="2018-05-30T15:41:39.545" v="1899" actId="1035"/>
          <ac:cxnSpMkLst>
            <pc:docMk/>
            <pc:sldMk cId="1335581155" sldId="258"/>
            <ac:cxnSpMk id="30" creationId="{D617AAA8-2415-4CB1-8CF8-043CBE7AC42A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0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5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7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9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4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4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1" creationId="{002D5121-2C09-4348-A423-646ACE193C75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0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2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8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4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Book.sv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>
            <a:extLst>
              <a:ext uri="{FF2B5EF4-FFF2-40B4-BE49-F238E27FC236}">
                <a16:creationId xmlns:a16="http://schemas.microsoft.com/office/drawing/2014/main" id="{947B3D92-A4C4-44D5-A304-BB0D84E9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3392">
            <a:off x="9434816" y="4287551"/>
            <a:ext cx="393946" cy="49014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9549BED3-04AF-4289-AE7E-498704A1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318">
            <a:off x="4067615" y="778497"/>
            <a:ext cx="689635" cy="88321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31CBCF0-C3ED-4544-A019-0B11DDFC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318">
            <a:off x="6292825" y="865430"/>
            <a:ext cx="689635" cy="883218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26989967-31A2-4985-9AC3-A6B75501A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07659">
            <a:off x="2291158" y="3893703"/>
            <a:ext cx="749577" cy="977127"/>
          </a:xfrm>
          <a:prstGeom prst="rect">
            <a:avLst/>
          </a:prstGeom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84B6A100-B4D4-4045-97D1-C54C4C448813}"/>
              </a:ext>
            </a:extLst>
          </p:cNvPr>
          <p:cNvSpPr/>
          <p:nvPr/>
        </p:nvSpPr>
        <p:spPr>
          <a:xfrm>
            <a:off x="327398" y="777978"/>
            <a:ext cx="3697834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BC89784-0989-4D57-B90D-C4951EEE14D1}"/>
              </a:ext>
            </a:extLst>
          </p:cNvPr>
          <p:cNvSpPr/>
          <p:nvPr/>
        </p:nvSpPr>
        <p:spPr>
          <a:xfrm>
            <a:off x="258282" y="718725"/>
            <a:ext cx="3697834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Produttore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E02969A-138A-46EA-A100-BADC9452EF0B}"/>
              </a:ext>
            </a:extLst>
          </p:cNvPr>
          <p:cNvSpPr/>
          <p:nvPr/>
        </p:nvSpPr>
        <p:spPr>
          <a:xfrm>
            <a:off x="136071" y="6083635"/>
            <a:ext cx="11720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RIUSANTE: ENTE CAPOFILA DI UN INSIEME DI ENTI PRODUTTORI CHE VERSANO SU SISTEMI DI TERZI ("IN OUTSOURCING") I PROPRI ARCHIVI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A42B687-51A9-4348-A436-D563A5525F9A}"/>
              </a:ext>
            </a:extLst>
          </p:cNvPr>
          <p:cNvSpPr/>
          <p:nvPr/>
        </p:nvSpPr>
        <p:spPr>
          <a:xfrm>
            <a:off x="6991469" y="373432"/>
            <a:ext cx="5016168" cy="390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di Conservazione Accreditato</a:t>
            </a:r>
            <a:endParaRPr lang="it-IT" sz="1200" dirty="0">
              <a:solidFill>
                <a:schemeClr val="tx1"/>
              </a:solidFill>
            </a:endParaRP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D7AF6D-EB3D-41B9-9C84-817D8563D660}"/>
              </a:ext>
            </a:extLst>
          </p:cNvPr>
          <p:cNvGrpSpPr/>
          <p:nvPr/>
        </p:nvGrpSpPr>
        <p:grpSpPr>
          <a:xfrm>
            <a:off x="8818988" y="1401300"/>
            <a:ext cx="495300" cy="2488217"/>
            <a:chOff x="8120743" y="1213758"/>
            <a:chExt cx="495300" cy="2873828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B06D78A9-FFBD-408F-B6DA-7B6D4E1C29A2}"/>
                </a:ext>
              </a:extLst>
            </p:cNvPr>
            <p:cNvCxnSpPr>
              <a:cxnSpLocks/>
            </p:cNvCxnSpPr>
            <p:nvPr/>
          </p:nvCxnSpPr>
          <p:spPr>
            <a:xfrm>
              <a:off x="8120743" y="1213758"/>
              <a:ext cx="0" cy="2873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1AFCCE29-706E-4E52-801D-02D2ACC33CA0}"/>
                </a:ext>
              </a:extLst>
            </p:cNvPr>
            <p:cNvCxnSpPr/>
            <p:nvPr/>
          </p:nvCxnSpPr>
          <p:spPr>
            <a:xfrm>
              <a:off x="8120743" y="1213758"/>
              <a:ext cx="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AB9329B3-4AFC-4660-AF78-24ADCF6B4B6D}"/>
                </a:ext>
              </a:extLst>
            </p:cNvPr>
            <p:cNvCxnSpPr/>
            <p:nvPr/>
          </p:nvCxnSpPr>
          <p:spPr>
            <a:xfrm>
              <a:off x="8120743" y="4087586"/>
              <a:ext cx="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C7FA74-F0A3-4221-93C1-315D83521ED5}"/>
              </a:ext>
            </a:extLst>
          </p:cNvPr>
          <p:cNvSpPr/>
          <p:nvPr/>
        </p:nvSpPr>
        <p:spPr>
          <a:xfrm>
            <a:off x="178388" y="642258"/>
            <a:ext cx="3697834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Enti Produttori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693515D-D14C-4104-A556-8F19F497443A}"/>
              </a:ext>
            </a:extLst>
          </p:cNvPr>
          <p:cNvSpPr/>
          <p:nvPr/>
        </p:nvSpPr>
        <p:spPr>
          <a:xfrm>
            <a:off x="2628723" y="1713672"/>
            <a:ext cx="1111117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ella 26">
            <a:extLst>
              <a:ext uri="{FF2B5EF4-FFF2-40B4-BE49-F238E27FC236}">
                <a16:creationId xmlns:a16="http://schemas.microsoft.com/office/drawing/2014/main" id="{D95F4691-BDD1-4927-9756-E5129175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75795"/>
              </p:ext>
            </p:extLst>
          </p:nvPr>
        </p:nvGraphicFramePr>
        <p:xfrm>
          <a:off x="8059406" y="837262"/>
          <a:ext cx="2043230" cy="3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3230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352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 servizio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1A4C168-4A94-4DDC-B42C-5A0C4C88B828}"/>
              </a:ext>
            </a:extLst>
          </p:cNvPr>
          <p:cNvCxnSpPr>
            <a:cxnSpLocks/>
          </p:cNvCxnSpPr>
          <p:nvPr/>
        </p:nvCxnSpPr>
        <p:spPr>
          <a:xfrm>
            <a:off x="8681895" y="1172701"/>
            <a:ext cx="0" cy="1279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17AAA8-2415-4CB1-8CF8-043CBE7AC42A}"/>
              </a:ext>
            </a:extLst>
          </p:cNvPr>
          <p:cNvCxnSpPr>
            <a:cxnSpLocks/>
          </p:cNvCxnSpPr>
          <p:nvPr/>
        </p:nvCxnSpPr>
        <p:spPr>
          <a:xfrm>
            <a:off x="8681895" y="2452605"/>
            <a:ext cx="1370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01A022BC-9858-481C-BBB2-52275A5A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77080"/>
              </p:ext>
            </p:extLst>
          </p:nvPr>
        </p:nvGraphicFramePr>
        <p:xfrm>
          <a:off x="8929492" y="1482849"/>
          <a:ext cx="2898534" cy="232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8534">
                  <a:extLst>
                    <a:ext uri="{9D8B030D-6E8A-4147-A177-3AD203B41FA5}">
                      <a16:colId xmlns:a16="http://schemas.microsoft.com/office/drawing/2014/main" val="2566251402"/>
                    </a:ext>
                  </a:extLst>
                </a:gridCol>
              </a:tblGrid>
              <a:tr h="395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Funzione Archivistica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230490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dell’Esercizio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0802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Servizi Tecnologici e Infrastrutture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83691"/>
                  </a:ext>
                </a:extLst>
              </a:tr>
              <a:tr h="496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Tecnologie e Sviluppo dei Sistemi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532970"/>
                  </a:ext>
                </a:extLst>
              </a:tr>
              <a:tr h="395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della Sicurezza del Sistema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608742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 Trattamento dei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008305"/>
                  </a:ext>
                </a:extLst>
              </a:tr>
            </a:tbl>
          </a:graphicData>
        </a:graphic>
      </p:graphicFrame>
      <p:sp>
        <p:nvSpPr>
          <p:cNvPr id="36" name="Rettangolo 35">
            <a:extLst>
              <a:ext uri="{FF2B5EF4-FFF2-40B4-BE49-F238E27FC236}">
                <a16:creationId xmlns:a16="http://schemas.microsoft.com/office/drawing/2014/main" id="{E7D737F4-9FC0-4B08-9699-02A5ACF957EB}"/>
              </a:ext>
            </a:extLst>
          </p:cNvPr>
          <p:cNvSpPr/>
          <p:nvPr/>
        </p:nvSpPr>
        <p:spPr>
          <a:xfrm>
            <a:off x="2587154" y="1667171"/>
            <a:ext cx="1111117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736471-4A43-4A52-B20E-1E6C30C73777}"/>
              </a:ext>
            </a:extLst>
          </p:cNvPr>
          <p:cNvSpPr/>
          <p:nvPr/>
        </p:nvSpPr>
        <p:spPr>
          <a:xfrm>
            <a:off x="2542515" y="1633468"/>
            <a:ext cx="1111117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SISTEMI VERSANTI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EA61E4A3-B4E4-4760-8CAF-8C2C0900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58850"/>
              </p:ext>
            </p:extLst>
          </p:nvPr>
        </p:nvGraphicFramePr>
        <p:xfrm>
          <a:off x="361286" y="1163020"/>
          <a:ext cx="1870569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569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della Conservazione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6" name="Tabella 45">
            <a:extLst>
              <a:ext uri="{FF2B5EF4-FFF2-40B4-BE49-F238E27FC236}">
                <a16:creationId xmlns:a16="http://schemas.microsoft.com/office/drawing/2014/main" id="{295C2F29-C7DA-49B0-83A0-3EE32215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70086"/>
              </p:ext>
            </p:extLst>
          </p:nvPr>
        </p:nvGraphicFramePr>
        <p:xfrm>
          <a:off x="438886" y="1869304"/>
          <a:ext cx="1798307" cy="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30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Protocollo Informatico, Gestione Documentale e Archivi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7" name="Tabella 46">
            <a:extLst>
              <a:ext uri="{FF2B5EF4-FFF2-40B4-BE49-F238E27FC236}">
                <a16:creationId xmlns:a16="http://schemas.microsoft.com/office/drawing/2014/main" id="{D7162F88-D6C0-417D-BD9D-E2675C6B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26766"/>
              </p:ext>
            </p:extLst>
          </p:nvPr>
        </p:nvGraphicFramePr>
        <p:xfrm>
          <a:off x="449768" y="2593206"/>
          <a:ext cx="1798307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30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Sistemi Informativi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8" name="Tabella 47">
            <a:extLst>
              <a:ext uri="{FF2B5EF4-FFF2-40B4-BE49-F238E27FC236}">
                <a16:creationId xmlns:a16="http://schemas.microsoft.com/office/drawing/2014/main" id="{AAEC00D7-52B6-474F-9E53-6DDB0A18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23577"/>
              </p:ext>
            </p:extLst>
          </p:nvPr>
        </p:nvGraphicFramePr>
        <p:xfrm>
          <a:off x="460650" y="3137492"/>
          <a:ext cx="1798307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30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Trattamento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9" name="Tabella 48">
            <a:extLst>
              <a:ext uri="{FF2B5EF4-FFF2-40B4-BE49-F238E27FC236}">
                <a16:creationId xmlns:a16="http://schemas.microsoft.com/office/drawing/2014/main" id="{909E48B6-F0B7-45F9-91B8-B5A4A643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20257"/>
              </p:ext>
            </p:extLst>
          </p:nvPr>
        </p:nvGraphicFramePr>
        <p:xfrm>
          <a:off x="2511412" y="3129012"/>
          <a:ext cx="1223797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79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Utenti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50" name="Rettangolo 49">
            <a:extLst>
              <a:ext uri="{FF2B5EF4-FFF2-40B4-BE49-F238E27FC236}">
                <a16:creationId xmlns:a16="http://schemas.microsoft.com/office/drawing/2014/main" id="{66568EE8-FBDB-4534-947A-830CFA89E52C}"/>
              </a:ext>
            </a:extLst>
          </p:cNvPr>
          <p:cNvSpPr/>
          <p:nvPr/>
        </p:nvSpPr>
        <p:spPr>
          <a:xfrm>
            <a:off x="2042663" y="4817778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Utenti Esterni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1B6AFD1-C269-41D6-BB77-800D651E6047}"/>
              </a:ext>
            </a:extLst>
          </p:cNvPr>
          <p:cNvSpPr/>
          <p:nvPr/>
        </p:nvSpPr>
        <p:spPr>
          <a:xfrm>
            <a:off x="6130243" y="4799589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Organismi di Sorveglianza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6D8B2AB-8A7C-455C-A40A-CF30684FEF9E}"/>
              </a:ext>
            </a:extLst>
          </p:cNvPr>
          <p:cNvGrpSpPr/>
          <p:nvPr/>
        </p:nvGrpSpPr>
        <p:grpSpPr>
          <a:xfrm rot="20485221">
            <a:off x="6796035" y="3602664"/>
            <a:ext cx="857409" cy="1002433"/>
            <a:chOff x="4230861" y="3486404"/>
            <a:chExt cx="857409" cy="1002433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4D94651-336F-4186-89D5-8931697A6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230861" y="3486404"/>
              <a:ext cx="857409" cy="1002433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D847360-C85A-46E7-A4F7-AC28BFF10E2C}"/>
                </a:ext>
              </a:extLst>
            </p:cNvPr>
            <p:cNvSpPr txBox="1"/>
            <p:nvPr/>
          </p:nvSpPr>
          <p:spPr>
            <a:xfrm>
              <a:off x="4424386" y="3523640"/>
              <a:ext cx="5733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1"/>
                  </a:solidFill>
                </a:rPr>
                <a:t>Manuale</a:t>
              </a:r>
            </a:p>
            <a:p>
              <a:pPr algn="ctr"/>
              <a:br>
                <a:rPr lang="it-IT" sz="800" dirty="0">
                  <a:solidFill>
                    <a:schemeClr val="bg1"/>
                  </a:solidFill>
                </a:rPr>
              </a:br>
              <a:r>
                <a:rPr lang="it-IT" sz="800" dirty="0">
                  <a:solidFill>
                    <a:schemeClr val="bg1"/>
                  </a:solidFill>
                </a:rPr>
                <a:t>Conserva</a:t>
              </a:r>
            </a:p>
            <a:p>
              <a:r>
                <a:rPr lang="it-IT" sz="800" dirty="0">
                  <a:solidFill>
                    <a:schemeClr val="bg1"/>
                  </a:solidFill>
                </a:rPr>
                <a:t>    zione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5A5974C-EADA-4E21-9C90-13BE3F4FA9BB}"/>
              </a:ext>
            </a:extLst>
          </p:cNvPr>
          <p:cNvSpPr txBox="1"/>
          <p:nvPr/>
        </p:nvSpPr>
        <p:spPr>
          <a:xfrm>
            <a:off x="6404361" y="1751299"/>
            <a:ext cx="59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/>
              <a:t>Accordo Quadro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6E1B382-A0C3-4FD0-B153-2CB6154BEBC5}"/>
              </a:ext>
            </a:extLst>
          </p:cNvPr>
          <p:cNvSpPr txBox="1"/>
          <p:nvPr/>
        </p:nvSpPr>
        <p:spPr>
          <a:xfrm>
            <a:off x="2834046" y="4153735"/>
            <a:ext cx="114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/>
              <a:t>Autorizzazione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CEB01698-92CD-45E4-9CE7-8E1F2942F253}"/>
              </a:ext>
            </a:extLst>
          </p:cNvPr>
          <p:cNvSpPr/>
          <p:nvPr/>
        </p:nvSpPr>
        <p:spPr>
          <a:xfrm>
            <a:off x="4773268" y="409289"/>
            <a:ext cx="1470165" cy="3721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Gestore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B7FA5C-AE66-4338-91F0-D9ED0324D4AD}"/>
              </a:ext>
            </a:extLst>
          </p:cNvPr>
          <p:cNvSpPr txBox="1"/>
          <p:nvPr/>
        </p:nvSpPr>
        <p:spPr>
          <a:xfrm>
            <a:off x="3985732" y="1776243"/>
            <a:ext cx="84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/>
              <a:t>Convenzione</a:t>
            </a:r>
          </a:p>
        </p:txBody>
      </p:sp>
      <p:graphicFrame>
        <p:nvGraphicFramePr>
          <p:cNvPr id="57" name="Tabella 56">
            <a:extLst>
              <a:ext uri="{FF2B5EF4-FFF2-40B4-BE49-F238E27FC236}">
                <a16:creationId xmlns:a16="http://schemas.microsoft.com/office/drawing/2014/main" id="{500E8CFA-F55A-48FD-A7BF-949443CE7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3720"/>
              </p:ext>
            </p:extLst>
          </p:nvPr>
        </p:nvGraphicFramePr>
        <p:xfrm>
          <a:off x="4971019" y="1171734"/>
          <a:ext cx="1087925" cy="461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925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617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Supporto Archivistico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58" name="Rettangolo 57">
            <a:extLst>
              <a:ext uri="{FF2B5EF4-FFF2-40B4-BE49-F238E27FC236}">
                <a16:creationId xmlns:a16="http://schemas.microsoft.com/office/drawing/2014/main" id="{1E944F7B-7CD2-4076-890F-D016CE868121}"/>
              </a:ext>
            </a:extLst>
          </p:cNvPr>
          <p:cNvSpPr/>
          <p:nvPr/>
        </p:nvSpPr>
        <p:spPr>
          <a:xfrm>
            <a:off x="4837067" y="2007075"/>
            <a:ext cx="1326836" cy="8831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INTERFACCE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MONITORAGGIO</a:t>
            </a:r>
          </a:p>
        </p:txBody>
      </p:sp>
      <p:graphicFrame>
        <p:nvGraphicFramePr>
          <p:cNvPr id="59" name="Tabella 58">
            <a:extLst>
              <a:ext uri="{FF2B5EF4-FFF2-40B4-BE49-F238E27FC236}">
                <a16:creationId xmlns:a16="http://schemas.microsoft.com/office/drawing/2014/main" id="{4B029BAA-D6B6-4D13-8172-BAE851096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59069"/>
              </p:ext>
            </p:extLst>
          </p:nvPr>
        </p:nvGraphicFramePr>
        <p:xfrm>
          <a:off x="4981100" y="3280493"/>
          <a:ext cx="1087925" cy="469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925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69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Supporto Informatico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60" name="Rettangolo 59">
            <a:extLst>
              <a:ext uri="{FF2B5EF4-FFF2-40B4-BE49-F238E27FC236}">
                <a16:creationId xmlns:a16="http://schemas.microsoft.com/office/drawing/2014/main" id="{341731D7-0E28-427D-948F-24C70A8D222D}"/>
              </a:ext>
            </a:extLst>
          </p:cNvPr>
          <p:cNvSpPr/>
          <p:nvPr/>
        </p:nvSpPr>
        <p:spPr>
          <a:xfrm>
            <a:off x="7155624" y="1529863"/>
            <a:ext cx="1269794" cy="6156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PRIMARIO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04A65A1-6B48-4AB5-A008-32DD277B7F87}"/>
              </a:ext>
            </a:extLst>
          </p:cNvPr>
          <p:cNvSpPr/>
          <p:nvPr/>
        </p:nvSpPr>
        <p:spPr>
          <a:xfrm>
            <a:off x="7225070" y="2664809"/>
            <a:ext cx="1130902" cy="6156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DI DISASTER RECOVERY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0A24645-D86E-43A5-8F78-370DE8A90E74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790521" y="2145547"/>
            <a:ext cx="0" cy="519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A774B36-F8BD-4FCD-9B71-E3B368D508C8}"/>
              </a:ext>
            </a:extLst>
          </p:cNvPr>
          <p:cNvSpPr txBox="1"/>
          <p:nvPr/>
        </p:nvSpPr>
        <p:spPr>
          <a:xfrm>
            <a:off x="81861" y="8373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SCENARIO 5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386BD76-ED8D-4889-BED9-E3DFFD895C03}"/>
              </a:ext>
            </a:extLst>
          </p:cNvPr>
          <p:cNvSpPr txBox="1"/>
          <p:nvPr/>
        </p:nvSpPr>
        <p:spPr>
          <a:xfrm>
            <a:off x="8552761" y="4394283"/>
            <a:ext cx="92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Convenzione</a:t>
            </a:r>
          </a:p>
        </p:txBody>
      </p:sp>
    </p:spTree>
    <p:extLst>
      <p:ext uri="{BB962C8B-B14F-4D97-AF65-F5344CB8AC3E}">
        <p14:creationId xmlns:p14="http://schemas.microsoft.com/office/powerpoint/2010/main" val="133558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117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43</cp:revision>
  <dcterms:created xsi:type="dcterms:W3CDTF">2013-11-26T18:02:30Z</dcterms:created>
  <dcterms:modified xsi:type="dcterms:W3CDTF">2018-06-08T18:17:50Z</dcterms:modified>
</cp:coreProperties>
</file>