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A"/>
    <a:srgbClr val="E2F0D9"/>
    <a:srgbClr val="83BC5C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5A7C1D27-7489-4BC2-B9AE-74176E962656}"/>
    <pc:docChg chg="undo custSel addSld delSld modSld">
      <pc:chgData name="Giovanni Galazzini" userId="2dd3a47a2723b683" providerId="LiveId" clId="{5A7C1D27-7489-4BC2-B9AE-74176E962656}" dt="2018-06-05T13:57:07.228" v="572" actId="1036"/>
      <pc:docMkLst>
        <pc:docMk/>
      </pc:docMkLst>
      <pc:sldChg chg="addSp delSp modSp">
        <pc:chgData name="Giovanni Galazzini" userId="2dd3a47a2723b683" providerId="LiveId" clId="{5A7C1D27-7489-4BC2-B9AE-74176E962656}" dt="2018-06-05T13:57:07.228" v="572" actId="1036"/>
        <pc:sldMkLst>
          <pc:docMk/>
          <pc:sldMk cId="1335581155" sldId="258"/>
        </pc:sldMkLst>
        <pc:spChg chg="mod">
          <ac:chgData name="Giovanni Galazzini" userId="2dd3a47a2723b683" providerId="LiveId" clId="{5A7C1D27-7489-4BC2-B9AE-74176E962656}" dt="2018-05-31T18:09:16.277" v="513" actId="1076"/>
          <ac:spMkLst>
            <pc:docMk/>
            <pc:sldMk cId="1335581155" sldId="258"/>
            <ac:spMk id="2" creationId="{9E02969A-138A-46EA-A100-BADC9452EF0B}"/>
          </ac:spMkLst>
        </pc:spChg>
        <pc:spChg chg="del mod">
          <ac:chgData name="Giovanni Galazzini" userId="2dd3a47a2723b683" providerId="LiveId" clId="{5A7C1D27-7489-4BC2-B9AE-74176E962656}" dt="2018-05-31T17:05:29.291" v="216" actId="478"/>
          <ac:spMkLst>
            <pc:docMk/>
            <pc:sldMk cId="1335581155" sldId="258"/>
            <ac:spMk id="3" creationId="{9A42B687-51A9-4348-A436-D563A5525F9A}"/>
          </ac:spMkLst>
        </pc:spChg>
        <pc:spChg chg="del">
          <ac:chgData name="Giovanni Galazzini" userId="2dd3a47a2723b683" providerId="LiveId" clId="{5A7C1D27-7489-4BC2-B9AE-74176E962656}" dt="2018-05-31T17:05:37.759" v="217" actId="478"/>
          <ac:spMkLst>
            <pc:docMk/>
            <pc:sldMk cId="1335581155" sldId="258"/>
            <ac:spMk id="4" creationId="{C1F2D775-9890-4278-8DBD-762774EF3030}"/>
          </ac:spMkLst>
        </pc:spChg>
        <pc:spChg chg="del">
          <ac:chgData name="Giovanni Galazzini" userId="2dd3a47a2723b683" providerId="LiveId" clId="{5A7C1D27-7489-4BC2-B9AE-74176E962656}" dt="2018-05-31T17:05:37.759" v="217" actId="478"/>
          <ac:spMkLst>
            <pc:docMk/>
            <pc:sldMk cId="1335581155" sldId="258"/>
            <ac:spMk id="5" creationId="{36E43574-291F-4E39-BF97-FE290DD8FA77}"/>
          </ac:spMkLst>
        </pc:spChg>
        <pc:spChg chg="mod">
          <ac:chgData name="Giovanni Galazzini" userId="2dd3a47a2723b683" providerId="LiveId" clId="{5A7C1D27-7489-4BC2-B9AE-74176E962656}" dt="2018-05-31T16:59:13.089" v="1" actId="20577"/>
          <ac:spMkLst>
            <pc:docMk/>
            <pc:sldMk cId="1335581155" sldId="258"/>
            <ac:spMk id="7" creationId="{7AD65E7D-9ED1-4D2B-9AFB-DF1059CA2139}"/>
          </ac:spMkLst>
        </pc:spChg>
        <pc:spChg chg="add mod">
          <ac:chgData name="Giovanni Galazzini" userId="2dd3a47a2723b683" providerId="LiveId" clId="{5A7C1D27-7489-4BC2-B9AE-74176E962656}" dt="2018-05-31T17:19:10.799" v="499" actId="1035"/>
          <ac:spMkLst>
            <pc:docMk/>
            <pc:sldMk cId="1335581155" sldId="258"/>
            <ac:spMk id="11" creationId="{24C6E11B-A49F-4DC7-858C-D8A773E692DF}"/>
          </ac:spMkLst>
        </pc:spChg>
        <pc:spChg chg="mod">
          <ac:chgData name="Giovanni Galazzini" userId="2dd3a47a2723b683" providerId="LiveId" clId="{5A7C1D27-7489-4BC2-B9AE-74176E962656}" dt="2018-05-31T17:10:56.747" v="360" actId="1038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5A7C1D27-7489-4BC2-B9AE-74176E962656}" dt="2018-05-31T17:06:44.934" v="255" actId="1038"/>
          <ac:spMkLst>
            <pc:docMk/>
            <pc:sldMk cId="1335581155" sldId="258"/>
            <ac:spMk id="20" creationId="{3693515D-D14C-4104-A556-8F19F497443A}"/>
          </ac:spMkLst>
        </pc:spChg>
        <pc:spChg chg="add mod">
          <ac:chgData name="Giovanni Galazzini" userId="2dd3a47a2723b683" providerId="LiveId" clId="{5A7C1D27-7489-4BC2-B9AE-74176E962656}" dt="2018-06-02T09:23:22.366" v="535" actId="1076"/>
          <ac:spMkLst>
            <pc:docMk/>
            <pc:sldMk cId="1335581155" sldId="258"/>
            <ac:spMk id="28" creationId="{BF0710AC-5FF2-4690-A815-F5657AA2CD47}"/>
          </ac:spMkLst>
        </pc:spChg>
        <pc:spChg chg="mod topLvl">
          <ac:chgData name="Giovanni Galazzini" userId="2dd3a47a2723b683" providerId="LiveId" clId="{5A7C1D27-7489-4BC2-B9AE-74176E962656}" dt="2018-05-31T17:03:02.058" v="54" actId="338"/>
          <ac:spMkLst>
            <pc:docMk/>
            <pc:sldMk cId="1335581155" sldId="258"/>
            <ac:spMk id="33" creationId="{90DA269A-82D9-461A-87D5-63DF182B4DF0}"/>
          </ac:spMkLst>
        </pc:spChg>
        <pc:spChg chg="mod">
          <ac:chgData name="Giovanni Galazzini" userId="2dd3a47a2723b683" providerId="LiveId" clId="{5A7C1D27-7489-4BC2-B9AE-74176E962656}" dt="2018-05-31T17:48:35.418" v="510" actId="1076"/>
          <ac:spMkLst>
            <pc:docMk/>
            <pc:sldMk cId="1335581155" sldId="258"/>
            <ac:spMk id="35" creationId="{58E649B1-7C28-4715-A358-C0CFAC8BC19D}"/>
          </ac:spMkLst>
        </pc:spChg>
        <pc:spChg chg="mod">
          <ac:chgData name="Giovanni Galazzini" userId="2dd3a47a2723b683" providerId="LiveId" clId="{5A7C1D27-7489-4BC2-B9AE-74176E962656}" dt="2018-05-31T17:06:44.934" v="255" actId="1038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5A7C1D27-7489-4BC2-B9AE-74176E962656}" dt="2018-05-31T17:06:44.934" v="255" actId="1038"/>
          <ac:spMkLst>
            <pc:docMk/>
            <pc:sldMk cId="1335581155" sldId="258"/>
            <ac:spMk id="37" creationId="{AE736471-4A43-4A52-B20E-1E6C30C73777}"/>
          </ac:spMkLst>
        </pc:spChg>
        <pc:spChg chg="del">
          <ac:chgData name="Giovanni Galazzini" userId="2dd3a47a2723b683" providerId="LiveId" clId="{5A7C1D27-7489-4BC2-B9AE-74176E962656}" dt="2018-05-31T16:59:56.964" v="6" actId="478"/>
          <ac:spMkLst>
            <pc:docMk/>
            <pc:sldMk cId="1335581155" sldId="258"/>
            <ac:spMk id="38" creationId="{6BC89784-0989-4D57-B90D-C4951EEE14D1}"/>
          </ac:spMkLst>
        </pc:spChg>
        <pc:spChg chg="del">
          <ac:chgData name="Giovanni Galazzini" userId="2dd3a47a2723b683" providerId="LiveId" clId="{5A7C1D27-7489-4BC2-B9AE-74176E962656}" dt="2018-05-31T16:59:56.964" v="6" actId="478"/>
          <ac:spMkLst>
            <pc:docMk/>
            <pc:sldMk cId="1335581155" sldId="258"/>
            <ac:spMk id="39" creationId="{84B6A100-B4D4-4045-97D1-C54C4C448813}"/>
          </ac:spMkLst>
        </pc:spChg>
        <pc:spChg chg="mod">
          <ac:chgData name="Giovanni Galazzini" userId="2dd3a47a2723b683" providerId="LiveId" clId="{5A7C1D27-7489-4BC2-B9AE-74176E962656}" dt="2018-05-31T17:07:10.900" v="328" actId="1038"/>
          <ac:spMkLst>
            <pc:docMk/>
            <pc:sldMk cId="1335581155" sldId="258"/>
            <ac:spMk id="41" creationId="{A53279D6-0F48-43BD-8A32-A27E602233EA}"/>
          </ac:spMkLst>
        </pc:spChg>
        <pc:spChg chg="mod">
          <ac:chgData name="Giovanni Galazzini" userId="2dd3a47a2723b683" providerId="LiveId" clId="{5A7C1D27-7489-4BC2-B9AE-74176E962656}" dt="2018-05-31T17:05:14.061" v="146" actId="1037"/>
          <ac:spMkLst>
            <pc:docMk/>
            <pc:sldMk cId="1335581155" sldId="258"/>
            <ac:spMk id="50" creationId="{66568EE8-FBDB-4534-947A-830CFA89E52C}"/>
          </ac:spMkLst>
        </pc:spChg>
        <pc:spChg chg="mod">
          <ac:chgData name="Giovanni Galazzini" userId="2dd3a47a2723b683" providerId="LiveId" clId="{5A7C1D27-7489-4BC2-B9AE-74176E962656}" dt="2018-05-31T17:05:21.229" v="215" actId="1038"/>
          <ac:spMkLst>
            <pc:docMk/>
            <pc:sldMk cId="1335581155" sldId="258"/>
            <ac:spMk id="51" creationId="{B1B6AFD1-C269-41D6-BB77-800D651E6047}"/>
          </ac:spMkLst>
        </pc:spChg>
        <pc:spChg chg="add mod">
          <ac:chgData name="Giovanni Galazzini" userId="2dd3a47a2723b683" providerId="LiveId" clId="{5A7C1D27-7489-4BC2-B9AE-74176E962656}" dt="2018-06-02T09:25:48.541" v="549" actId="1076"/>
          <ac:spMkLst>
            <pc:docMk/>
            <pc:sldMk cId="1335581155" sldId="258"/>
            <ac:spMk id="52" creationId="{876A2AFD-AA46-418A-A0EF-81D2CC0FB02E}"/>
          </ac:spMkLst>
        </pc:spChg>
        <pc:spChg chg="add mod">
          <ac:chgData name="Giovanni Galazzini" userId="2dd3a47a2723b683" providerId="LiveId" clId="{5A7C1D27-7489-4BC2-B9AE-74176E962656}" dt="2018-06-05T13:57:07.228" v="572" actId="1036"/>
          <ac:spMkLst>
            <pc:docMk/>
            <pc:sldMk cId="1335581155" sldId="258"/>
            <ac:spMk id="53" creationId="{DC2528B1-9200-463C-ADC1-D26B47EFA402}"/>
          </ac:spMkLst>
        </pc:spChg>
        <pc:grpChg chg="add del mod">
          <ac:chgData name="Giovanni Galazzini" userId="2dd3a47a2723b683" providerId="LiveId" clId="{5A7C1D27-7489-4BC2-B9AE-74176E962656}" dt="2018-05-31T17:05:29.291" v="216" actId="478"/>
          <ac:grpSpMkLst>
            <pc:docMk/>
            <pc:sldMk cId="1335581155" sldId="258"/>
            <ac:grpSpMk id="8" creationId="{F44277EB-A32B-461B-A9E2-AE119358F347}"/>
          </ac:grpSpMkLst>
        </pc:grpChg>
        <pc:grpChg chg="add del mod">
          <ac:chgData name="Giovanni Galazzini" userId="2dd3a47a2723b683" providerId="LiveId" clId="{5A7C1D27-7489-4BC2-B9AE-74176E962656}" dt="2018-05-31T17:05:37.759" v="217" actId="478"/>
          <ac:grpSpMkLst>
            <pc:docMk/>
            <pc:sldMk cId="1335581155" sldId="258"/>
            <ac:grpSpMk id="9" creationId="{E391FA07-DED8-4E81-BA8E-31D6D0D07873}"/>
          </ac:grpSpMkLst>
        </pc:grpChg>
        <pc:grpChg chg="del">
          <ac:chgData name="Giovanni Galazzini" userId="2dd3a47a2723b683" providerId="LiveId" clId="{5A7C1D27-7489-4BC2-B9AE-74176E962656}" dt="2018-05-31T17:02:33.424" v="53" actId="165"/>
          <ac:grpSpMkLst>
            <pc:docMk/>
            <pc:sldMk cId="1335581155" sldId="258"/>
            <ac:grpSpMk id="26" creationId="{07D7AF6D-EB3D-41B9-9C84-817D8563D660}"/>
          </ac:grpSpMkLst>
        </pc:grpChg>
        <pc:grpChg chg="del">
          <ac:chgData name="Giovanni Galazzini" userId="2dd3a47a2723b683" providerId="LiveId" clId="{5A7C1D27-7489-4BC2-B9AE-74176E962656}" dt="2018-05-31T17:02:33.424" v="53" actId="165"/>
          <ac:grpSpMkLst>
            <pc:docMk/>
            <pc:sldMk cId="1335581155" sldId="258"/>
            <ac:grpSpMk id="31" creationId="{7DD0013A-A896-4113-8C57-1BB15B76B5F1}"/>
          </ac:grpSpMkLst>
        </pc:grpChg>
        <pc:graphicFrameChg chg="del">
          <ac:chgData name="Giovanni Galazzini" userId="2dd3a47a2723b683" providerId="LiveId" clId="{5A7C1D27-7489-4BC2-B9AE-74176E962656}" dt="2018-05-31T17:05:37.759" v="217" actId="478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del">
          <ac:chgData name="Giovanni Galazzini" userId="2dd3a47a2723b683" providerId="LiveId" clId="{5A7C1D27-7489-4BC2-B9AE-74176E962656}" dt="2018-05-31T17:05:37.759" v="217" actId="478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mod">
          <ac:chgData name="Giovanni Galazzini" userId="2dd3a47a2723b683" providerId="LiveId" clId="{5A7C1D27-7489-4BC2-B9AE-74176E962656}" dt="2018-05-31T17:06:57.226" v="274" actId="1038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">
          <ac:chgData name="Giovanni Galazzini" userId="2dd3a47a2723b683" providerId="LiveId" clId="{5A7C1D27-7489-4BC2-B9AE-74176E962656}" dt="2018-05-31T17:06:57.226" v="274" actId="1038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">
          <ac:chgData name="Giovanni Galazzini" userId="2dd3a47a2723b683" providerId="LiveId" clId="{5A7C1D27-7489-4BC2-B9AE-74176E962656}" dt="2018-05-31T17:06:57.226" v="274" actId="1038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">
          <ac:chgData name="Giovanni Galazzini" userId="2dd3a47a2723b683" providerId="LiveId" clId="{5A7C1D27-7489-4BC2-B9AE-74176E962656}" dt="2018-05-31T17:06:57.226" v="274" actId="1038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">
          <ac:chgData name="Giovanni Galazzini" userId="2dd3a47a2723b683" providerId="LiveId" clId="{5A7C1D27-7489-4BC2-B9AE-74176E962656}" dt="2018-05-31T17:06:44.934" v="255" actId="1038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del mod ord">
          <ac:chgData name="Giovanni Galazzini" userId="2dd3a47a2723b683" providerId="LiveId" clId="{5A7C1D27-7489-4BC2-B9AE-74176E962656}" dt="2018-06-02T09:22:50.008" v="532" actId="478"/>
          <ac:picMkLst>
            <pc:docMk/>
            <pc:sldMk cId="1335581155" sldId="258"/>
            <ac:picMk id="13" creationId="{600779E3-498C-41AF-8D19-7B492BA6B03E}"/>
          </ac:picMkLst>
        </pc:picChg>
        <pc:picChg chg="add del mod">
          <ac:chgData name="Giovanni Galazzini" userId="2dd3a47a2723b683" providerId="LiveId" clId="{5A7C1D27-7489-4BC2-B9AE-74176E962656}" dt="2018-06-02T09:25:13.512" v="544" actId="478"/>
          <ac:picMkLst>
            <pc:docMk/>
            <pc:sldMk cId="1335581155" sldId="258"/>
            <ac:picMk id="26" creationId="{EE54D042-D99B-46B0-A97B-3E9827501988}"/>
          </ac:picMkLst>
        </pc:picChg>
        <pc:picChg chg="add mod ord">
          <ac:chgData name="Giovanni Galazzini" userId="2dd3a47a2723b683" providerId="LiveId" clId="{5A7C1D27-7489-4BC2-B9AE-74176E962656}" dt="2018-06-02T09:23:26.262" v="536" actId="167"/>
          <ac:picMkLst>
            <pc:docMk/>
            <pc:sldMk cId="1335581155" sldId="258"/>
            <ac:picMk id="27" creationId="{B1B64904-4BEC-4D5E-A181-268470C37979}"/>
          </ac:picMkLst>
        </pc:picChg>
        <pc:picChg chg="mod">
          <ac:chgData name="Giovanni Galazzini" userId="2dd3a47a2723b683" providerId="LiveId" clId="{5A7C1D27-7489-4BC2-B9AE-74176E962656}" dt="2018-05-31T17:48:26.170" v="509" actId="1076"/>
          <ac:picMkLst>
            <pc:docMk/>
            <pc:sldMk cId="1335581155" sldId="258"/>
            <ac:picMk id="29" creationId="{081392CB-7867-4B44-BFA2-0AC16EFC44C9}"/>
          </ac:picMkLst>
        </pc:picChg>
        <pc:picChg chg="add mod">
          <ac:chgData name="Giovanni Galazzini" userId="2dd3a47a2723b683" providerId="LiveId" clId="{5A7C1D27-7489-4BC2-B9AE-74176E962656}" dt="2018-06-05T13:57:00.055" v="570" actId="1036"/>
          <ac:picMkLst>
            <pc:docMk/>
            <pc:sldMk cId="1335581155" sldId="258"/>
            <ac:picMk id="30" creationId="{5EA64004-6035-4433-8371-F23ECFB2388D}"/>
          </ac:picMkLst>
        </pc:picChg>
        <pc:picChg chg="add mod">
          <ac:chgData name="Giovanni Galazzini" userId="2dd3a47a2723b683" providerId="LiveId" clId="{5A7C1D27-7489-4BC2-B9AE-74176E962656}" dt="2018-06-05T13:56:19.187" v="564" actId="1076"/>
          <ac:picMkLst>
            <pc:docMk/>
            <pc:sldMk cId="1335581155" sldId="258"/>
            <ac:picMk id="31" creationId="{34E9E84F-B235-42B5-9F36-A03F23DA8268}"/>
          </ac:picMkLst>
        </pc:picChg>
        <pc:picChg chg="mod topLvl">
          <ac:chgData name="Giovanni Galazzini" userId="2dd3a47a2723b683" providerId="LiveId" clId="{5A7C1D27-7489-4BC2-B9AE-74176E962656}" dt="2018-05-31T17:03:02.058" v="54" actId="338"/>
          <ac:picMkLst>
            <pc:docMk/>
            <pc:sldMk cId="1335581155" sldId="258"/>
            <ac:picMk id="32" creationId="{781DABE1-70A9-4927-BB16-D05CE1EBC8B9}"/>
          </ac:picMkLst>
        </pc:picChg>
        <pc:picChg chg="mod">
          <ac:chgData name="Giovanni Galazzini" userId="2dd3a47a2723b683" providerId="LiveId" clId="{5A7C1D27-7489-4BC2-B9AE-74176E962656}" dt="2018-05-31T17:07:10.900" v="328" actId="1038"/>
          <ac:picMkLst>
            <pc:docMk/>
            <pc:sldMk cId="1335581155" sldId="258"/>
            <ac:picMk id="40" creationId="{D081AC7C-60A8-43D4-96EE-E80D0B939769}"/>
          </ac:picMkLst>
        </pc:picChg>
        <pc:picChg chg="add mod">
          <ac:chgData name="Giovanni Galazzini" userId="2dd3a47a2723b683" providerId="LiveId" clId="{5A7C1D27-7489-4BC2-B9AE-74176E962656}" dt="2018-05-31T17:19:10.799" v="499" actId="1035"/>
          <ac:picMkLst>
            <pc:docMk/>
            <pc:sldMk cId="1335581155" sldId="258"/>
            <ac:picMk id="42" creationId="{EB53E6CF-63ED-4E65-B4AD-2700BE37A3D6}"/>
          </ac:picMkLst>
        </pc:picChg>
        <pc:picChg chg="add del mod">
          <ac:chgData name="Giovanni Galazzini" userId="2dd3a47a2723b683" providerId="LiveId" clId="{5A7C1D27-7489-4BC2-B9AE-74176E962656}" dt="2018-06-02T09:20:55.381" v="522" actId="478"/>
          <ac:picMkLst>
            <pc:docMk/>
            <pc:sldMk cId="1335581155" sldId="258"/>
            <ac:picMk id="43" creationId="{8FC4D6A6-C768-46A1-9622-31A8CA13C72D}"/>
          </ac:picMkLst>
        </pc:picChg>
        <pc:picChg chg="add del mod">
          <ac:chgData name="Giovanni Galazzini" userId="2dd3a47a2723b683" providerId="LiveId" clId="{5A7C1D27-7489-4BC2-B9AE-74176E962656}" dt="2018-06-05T13:55:59.622" v="562" actId="478"/>
          <ac:picMkLst>
            <pc:docMk/>
            <pc:sldMk cId="1335581155" sldId="258"/>
            <ac:picMk id="45" creationId="{8B2A1272-A450-4333-9683-79CFF4C1FDA2}"/>
          </ac:picMkLst>
        </pc:picChg>
        <pc:cxnChg chg="del mod">
          <ac:chgData name="Giovanni Galazzini" userId="2dd3a47a2723b683" providerId="LiveId" clId="{5A7C1D27-7489-4BC2-B9AE-74176E962656}" dt="2018-05-31T17:05:37.759" v="217" actId="478"/>
          <ac:cxnSpMkLst>
            <pc:docMk/>
            <pc:sldMk cId="1335581155" sldId="258"/>
            <ac:cxnSpMk id="6" creationId="{8DFE4B5C-F365-43C0-ABBE-9CB2A9D39FD4}"/>
          </ac:cxnSpMkLst>
        </pc:cxnChg>
        <pc:cxnChg chg="mod topLvl">
          <ac:chgData name="Giovanni Galazzini" userId="2dd3a47a2723b683" providerId="LiveId" clId="{5A7C1D27-7489-4BC2-B9AE-74176E962656}" dt="2018-05-31T17:03:02.058" v="54" actId="338"/>
          <ac:cxnSpMkLst>
            <pc:docMk/>
            <pc:sldMk cId="1335581155" sldId="258"/>
            <ac:cxnSpMk id="10" creationId="{B06D78A9-FFBD-408F-B6DA-7B6D4E1C29A2}"/>
          </ac:cxnSpMkLst>
        </pc:cxnChg>
        <pc:cxnChg chg="mod topLvl">
          <ac:chgData name="Giovanni Galazzini" userId="2dd3a47a2723b683" providerId="LiveId" clId="{5A7C1D27-7489-4BC2-B9AE-74176E962656}" dt="2018-05-31T17:03:02.058" v="54" actId="338"/>
          <ac:cxnSpMkLst>
            <pc:docMk/>
            <pc:sldMk cId="1335581155" sldId="258"/>
            <ac:cxnSpMk id="14" creationId="{1AFCCE29-706E-4E52-801D-02D2ACC33CA0}"/>
          </ac:cxnSpMkLst>
        </pc:cxnChg>
        <pc:cxnChg chg="mod topLvl">
          <ac:chgData name="Giovanni Galazzini" userId="2dd3a47a2723b683" providerId="LiveId" clId="{5A7C1D27-7489-4BC2-B9AE-74176E962656}" dt="2018-05-31T17:03:02.058" v="54" actId="338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5A7C1D27-7489-4BC2-B9AE-74176E962656}" dt="2018-05-31T17:05:37.759" v="217" actId="478"/>
          <ac:cxnSpMkLst>
            <pc:docMk/>
            <pc:sldMk cId="1335581155" sldId="258"/>
            <ac:cxnSpMk id="28" creationId="{51A4C168-4A94-4DDC-B42C-5A0C4C88B828}"/>
          </ac:cxnSpMkLst>
        </pc:cxnChg>
        <pc:cxnChg chg="del">
          <ac:chgData name="Giovanni Galazzini" userId="2dd3a47a2723b683" providerId="LiveId" clId="{5A7C1D27-7489-4BC2-B9AE-74176E962656}" dt="2018-05-31T17:05:37.759" v="217" actId="478"/>
          <ac:cxnSpMkLst>
            <pc:docMk/>
            <pc:sldMk cId="1335581155" sldId="258"/>
            <ac:cxnSpMk id="30" creationId="{D617AAA8-2415-4CB1-8CF8-043CBE7AC42A}"/>
          </ac:cxnSpMkLst>
        </pc:cxnChg>
      </pc:sldChg>
      <pc:sldChg chg="addSp delSp modSp add del">
        <pc:chgData name="Giovanni Galazzini" userId="2dd3a47a2723b683" providerId="LiveId" clId="{5A7C1D27-7489-4BC2-B9AE-74176E962656}" dt="2018-06-05T13:55:02.037" v="556" actId="2696"/>
        <pc:sldMkLst>
          <pc:docMk/>
          <pc:sldMk cId="1458967923" sldId="259"/>
        </pc:sldMkLst>
        <pc:spChg chg="add del">
          <ac:chgData name="Giovanni Galazzini" userId="2dd3a47a2723b683" providerId="LiveId" clId="{5A7C1D27-7489-4BC2-B9AE-74176E962656}" dt="2018-06-05T13:54:34.539" v="553"/>
          <ac:spMkLst>
            <pc:docMk/>
            <pc:sldMk cId="1458967923" sldId="259"/>
            <ac:spMk id="4" creationId="{E0965E81-020E-479D-B3AA-AF82FC6CEB11}"/>
          </ac:spMkLst>
        </pc:spChg>
        <pc:spChg chg="add del">
          <ac:chgData name="Giovanni Galazzini" userId="2dd3a47a2723b683" providerId="LiveId" clId="{5A7C1D27-7489-4BC2-B9AE-74176E962656}" dt="2018-06-05T13:54:34.539" v="553"/>
          <ac:spMkLst>
            <pc:docMk/>
            <pc:sldMk cId="1458967923" sldId="259"/>
            <ac:spMk id="6" creationId="{4D96D470-8A12-4F84-8BA2-F30AAC405753}"/>
          </ac:spMkLst>
        </pc:spChg>
        <pc:graphicFrameChg chg="add del">
          <ac:chgData name="Giovanni Galazzini" userId="2dd3a47a2723b683" providerId="LiveId" clId="{5A7C1D27-7489-4BC2-B9AE-74176E962656}" dt="2018-06-05T13:54:34.539" v="553"/>
          <ac:graphicFrameMkLst>
            <pc:docMk/>
            <pc:sldMk cId="1458967923" sldId="259"/>
            <ac:graphicFrameMk id="5" creationId="{6A25555B-9B50-45A8-9A77-25DD9A7B0AFE}"/>
          </ac:graphicFrameMkLst>
        </pc:graphicFrameChg>
        <pc:graphicFrameChg chg="add del">
          <ac:chgData name="Giovanni Galazzini" userId="2dd3a47a2723b683" providerId="LiveId" clId="{5A7C1D27-7489-4BC2-B9AE-74176E962656}" dt="2018-06-05T13:54:34.539" v="553"/>
          <ac:graphicFrameMkLst>
            <pc:docMk/>
            <pc:sldMk cId="1458967923" sldId="259"/>
            <ac:graphicFrameMk id="7" creationId="{6F3893F4-53CF-4CD8-9903-0DEBF3854874}"/>
          </ac:graphicFrameMkLst>
        </pc:graphicFrameChg>
        <pc:picChg chg="add mod">
          <ac:chgData name="Giovanni Galazzini" userId="2dd3a47a2723b683" providerId="LiveId" clId="{5A7C1D27-7489-4BC2-B9AE-74176E962656}" dt="2018-06-05T13:54:46.660" v="555" actId="14100"/>
          <ac:picMkLst>
            <pc:docMk/>
            <pc:sldMk cId="1458967923" sldId="259"/>
            <ac:picMk id="8" creationId="{7AC05156-2B1C-4AC2-AA81-87FF590B5B96}"/>
          </ac:picMkLst>
        </pc:picChg>
      </pc:sldChg>
      <pc:sldChg chg="addSp delSp modSp add del">
        <pc:chgData name="Giovanni Galazzini" userId="2dd3a47a2723b683" providerId="LiveId" clId="{5A7C1D27-7489-4BC2-B9AE-74176E962656}" dt="2018-06-05T13:56:27.100" v="565" actId="2696"/>
        <pc:sldMkLst>
          <pc:docMk/>
          <pc:sldMk cId="2157444555" sldId="259"/>
        </pc:sldMkLst>
        <pc:spChg chg="del">
          <ac:chgData name="Giovanni Galazzini" userId="2dd3a47a2723b683" providerId="LiveId" clId="{5A7C1D27-7489-4BC2-B9AE-74176E962656}" dt="2018-06-05T13:55:48.905" v="560"/>
          <ac:spMkLst>
            <pc:docMk/>
            <pc:sldMk cId="2157444555" sldId="259"/>
            <ac:spMk id="3" creationId="{3620BCEE-EDFF-46FD-94B1-23D7CE658676}"/>
          </ac:spMkLst>
        </pc:spChg>
        <pc:spChg chg="add del">
          <ac:chgData name="Giovanni Galazzini" userId="2dd3a47a2723b683" providerId="LiveId" clId="{5A7C1D27-7489-4BC2-B9AE-74176E962656}" dt="2018-06-05T13:55:48.444" v="559"/>
          <ac:spMkLst>
            <pc:docMk/>
            <pc:sldMk cId="2157444555" sldId="259"/>
            <ac:spMk id="5" creationId="{05AA9049-E45B-4083-B4A0-B037A4F9BE55}"/>
          </ac:spMkLst>
        </pc:spChg>
        <pc:spChg chg="add del">
          <ac:chgData name="Giovanni Galazzini" userId="2dd3a47a2723b683" providerId="LiveId" clId="{5A7C1D27-7489-4BC2-B9AE-74176E962656}" dt="2018-06-05T13:55:48.444" v="559"/>
          <ac:spMkLst>
            <pc:docMk/>
            <pc:sldMk cId="2157444555" sldId="259"/>
            <ac:spMk id="17" creationId="{E652F7FE-1DCC-4EC3-AB50-EBB059CF289B}"/>
          </ac:spMkLst>
        </pc:spChg>
        <pc:spChg chg="add del">
          <ac:chgData name="Giovanni Galazzini" userId="2dd3a47a2723b683" providerId="LiveId" clId="{5A7C1D27-7489-4BC2-B9AE-74176E962656}" dt="2018-06-05T13:55:48.444" v="559"/>
          <ac:spMkLst>
            <pc:docMk/>
            <pc:sldMk cId="2157444555" sldId="259"/>
            <ac:spMk id="18" creationId="{6E59E276-5E6A-4FD1-9953-72E4DB09F1BD}"/>
          </ac:spMkLst>
        </pc:spChg>
        <pc:spChg chg="add del">
          <ac:chgData name="Giovanni Galazzini" userId="2dd3a47a2723b683" providerId="LiveId" clId="{5A7C1D27-7489-4BC2-B9AE-74176E962656}" dt="2018-06-05T13:55:48.444" v="559"/>
          <ac:spMkLst>
            <pc:docMk/>
            <pc:sldMk cId="2157444555" sldId="259"/>
            <ac:spMk id="20" creationId="{A445FAE1-67D6-46C2-84C2-5BA05762B34E}"/>
          </ac:spMkLst>
        </pc:spChg>
        <pc:spChg chg="add del">
          <ac:chgData name="Giovanni Galazzini" userId="2dd3a47a2723b683" providerId="LiveId" clId="{5A7C1D27-7489-4BC2-B9AE-74176E962656}" dt="2018-06-05T13:55:48.444" v="559"/>
          <ac:spMkLst>
            <pc:docMk/>
            <pc:sldMk cId="2157444555" sldId="259"/>
            <ac:spMk id="22" creationId="{7FCA37CA-B2F4-4360-8360-9F740539DBEB}"/>
          </ac:spMkLst>
        </pc:spChg>
        <pc:spChg chg="add del">
          <ac:chgData name="Giovanni Galazzini" userId="2dd3a47a2723b683" providerId="LiveId" clId="{5A7C1D27-7489-4BC2-B9AE-74176E962656}" dt="2018-06-05T13:55:48.444" v="559"/>
          <ac:spMkLst>
            <pc:docMk/>
            <pc:sldMk cId="2157444555" sldId="259"/>
            <ac:spMk id="23" creationId="{B3BB1500-130B-4B68-A548-9E81099580EF}"/>
          </ac:spMkLst>
        </pc:spChg>
        <pc:grpChg chg="add del">
          <ac:chgData name="Giovanni Galazzini" userId="2dd3a47a2723b683" providerId="LiveId" clId="{5A7C1D27-7489-4BC2-B9AE-74176E962656}" dt="2018-06-05T13:55:48.444" v="559"/>
          <ac:grpSpMkLst>
            <pc:docMk/>
            <pc:sldMk cId="2157444555" sldId="259"/>
            <ac:grpSpMk id="6" creationId="{B717A053-73F7-4B68-8C2A-086475EEA870}"/>
          </ac:grpSpMkLst>
        </pc:grpChg>
        <pc:grpChg chg="add del">
          <ac:chgData name="Giovanni Galazzini" userId="2dd3a47a2723b683" providerId="LiveId" clId="{5A7C1D27-7489-4BC2-B9AE-74176E962656}" dt="2018-06-05T13:55:48.444" v="559"/>
          <ac:grpSpMkLst>
            <pc:docMk/>
            <pc:sldMk cId="2157444555" sldId="259"/>
            <ac:grpSpMk id="14" creationId="{6F2C8586-08AB-45AA-997C-75950A6478FE}"/>
          </ac:grpSpMkLst>
        </pc:grpChg>
        <pc:graphicFrameChg chg="add del">
          <ac:chgData name="Giovanni Galazzini" userId="2dd3a47a2723b683" providerId="LiveId" clId="{5A7C1D27-7489-4BC2-B9AE-74176E962656}" dt="2018-06-05T13:55:48.444" v="559"/>
          <ac:graphicFrameMkLst>
            <pc:docMk/>
            <pc:sldMk cId="2157444555" sldId="259"/>
            <ac:graphicFrameMk id="10" creationId="{29E51C1F-4386-40B6-A914-0526CE4C7F3E}"/>
          </ac:graphicFrameMkLst>
        </pc:graphicFrameChg>
        <pc:graphicFrameChg chg="add del">
          <ac:chgData name="Giovanni Galazzini" userId="2dd3a47a2723b683" providerId="LiveId" clId="{5A7C1D27-7489-4BC2-B9AE-74176E962656}" dt="2018-06-05T13:55:48.444" v="559"/>
          <ac:graphicFrameMkLst>
            <pc:docMk/>
            <pc:sldMk cId="2157444555" sldId="259"/>
            <ac:graphicFrameMk id="13" creationId="{6EE0B967-BBB6-49A3-AF75-2438DDD74776}"/>
          </ac:graphicFrameMkLst>
        </pc:graphicFrameChg>
        <pc:graphicFrameChg chg="add del">
          <ac:chgData name="Giovanni Galazzini" userId="2dd3a47a2723b683" providerId="LiveId" clId="{5A7C1D27-7489-4BC2-B9AE-74176E962656}" dt="2018-06-05T13:55:48.444" v="559"/>
          <ac:graphicFrameMkLst>
            <pc:docMk/>
            <pc:sldMk cId="2157444555" sldId="259"/>
            <ac:graphicFrameMk id="19" creationId="{AEFAE0AC-C870-464B-A651-7D650F2A773B}"/>
          </ac:graphicFrameMkLst>
        </pc:graphicFrameChg>
        <pc:graphicFrameChg chg="add del">
          <ac:chgData name="Giovanni Galazzini" userId="2dd3a47a2723b683" providerId="LiveId" clId="{5A7C1D27-7489-4BC2-B9AE-74176E962656}" dt="2018-06-05T13:55:48.444" v="559"/>
          <ac:graphicFrameMkLst>
            <pc:docMk/>
            <pc:sldMk cId="2157444555" sldId="259"/>
            <ac:graphicFrameMk id="21" creationId="{4B752D09-7333-4A88-B863-9EB1A1E24C73}"/>
          </ac:graphicFrameMkLst>
        </pc:graphicFrameChg>
        <pc:picChg chg="add del">
          <ac:chgData name="Giovanni Galazzini" userId="2dd3a47a2723b683" providerId="LiveId" clId="{5A7C1D27-7489-4BC2-B9AE-74176E962656}" dt="2018-06-05T13:55:48.444" v="559"/>
          <ac:picMkLst>
            <pc:docMk/>
            <pc:sldMk cId="2157444555" sldId="259"/>
            <ac:picMk id="4" creationId="{2C93D5E3-392E-40FC-9F9A-07EA132E3F6F}"/>
          </ac:picMkLst>
        </pc:picChg>
        <pc:picChg chg="add mod">
          <ac:chgData name="Giovanni Galazzini" userId="2dd3a47a2723b683" providerId="LiveId" clId="{5A7C1D27-7489-4BC2-B9AE-74176E962656}" dt="2018-06-05T13:55:54.563" v="561" actId="14100"/>
          <ac:picMkLst>
            <pc:docMk/>
            <pc:sldMk cId="2157444555" sldId="259"/>
            <ac:picMk id="25" creationId="{AA544C33-4D52-45D4-801C-1CB80568EA41}"/>
          </ac:picMkLst>
        </pc:picChg>
        <pc:cxnChg chg="add del">
          <ac:chgData name="Giovanni Galazzini" userId="2dd3a47a2723b683" providerId="LiveId" clId="{5A7C1D27-7489-4BC2-B9AE-74176E962656}" dt="2018-06-05T13:55:48.444" v="559"/>
          <ac:cxnSpMkLst>
            <pc:docMk/>
            <pc:sldMk cId="2157444555" sldId="259"/>
            <ac:cxnSpMk id="11" creationId="{DC8FB486-84B7-4141-8738-9699F683114D}"/>
          </ac:cxnSpMkLst>
        </pc:cxnChg>
        <pc:cxnChg chg="add del">
          <ac:chgData name="Giovanni Galazzini" userId="2dd3a47a2723b683" providerId="LiveId" clId="{5A7C1D27-7489-4BC2-B9AE-74176E962656}" dt="2018-06-05T13:55:48.444" v="559"/>
          <ac:cxnSpMkLst>
            <pc:docMk/>
            <pc:sldMk cId="2157444555" sldId="259"/>
            <ac:cxnSpMk id="12" creationId="{4FE710E3-643B-445B-B7F7-DD58A86E0E0A}"/>
          </ac:cxnSpMkLst>
        </pc:cxnChg>
        <pc:cxnChg chg="add del">
          <ac:chgData name="Giovanni Galazzini" userId="2dd3a47a2723b683" providerId="LiveId" clId="{5A7C1D27-7489-4BC2-B9AE-74176E962656}" dt="2018-06-05T13:55:48.444" v="559"/>
          <ac:cxnSpMkLst>
            <pc:docMk/>
            <pc:sldMk cId="2157444555" sldId="259"/>
            <ac:cxnSpMk id="24" creationId="{FC1CA7A1-0524-47AD-8ADF-2657867F2452}"/>
          </ac:cxnSpMkLst>
        </pc:cxnChg>
      </pc:sldChg>
    </pc:docChg>
  </pc:docChgLst>
  <pc:docChgLst>
    <pc:chgData name="Giovanni Galazzini" userId="2dd3a47a2723b683" providerId="LiveId" clId="{3A1067EA-7D38-4025-876C-246C4DA231F7}"/>
    <pc:docChg chg="undo custSel addSld delSld modSld">
      <pc:chgData name="Giovanni Galazzini" userId="2dd3a47a2723b683" providerId="LiveId" clId="{3A1067EA-7D38-4025-876C-246C4DA231F7}" dt="2018-05-31T16:50:11.390" v="2313" actId="20577"/>
      <pc:docMkLst>
        <pc:docMk/>
      </pc:docMkLst>
      <pc:sldChg chg="addSp delSp modSp">
        <pc:chgData name="Giovanni Galazzini" userId="2dd3a47a2723b683" providerId="LiveId" clId="{3A1067EA-7D38-4025-876C-246C4DA231F7}" dt="2018-05-31T16:50:11.390" v="2313" actId="20577"/>
        <pc:sldMkLst>
          <pc:docMk/>
          <pc:sldMk cId="1335581155" sldId="258"/>
        </pc:sldMkLst>
        <pc:spChg chg="add mod">
          <ac:chgData name="Giovanni Galazzini" userId="2dd3a47a2723b683" providerId="LiveId" clId="{3A1067EA-7D38-4025-876C-246C4DA231F7}" dt="2018-05-31T16:48:14.358" v="2283" actId="20577"/>
          <ac:spMkLst>
            <pc:docMk/>
            <pc:sldMk cId="1335581155" sldId="258"/>
            <ac:spMk id="2" creationId="{9E02969A-138A-46EA-A100-BADC9452EF0B}"/>
          </ac:spMkLst>
        </pc:spChg>
        <pc:spChg chg="add mod">
          <ac:chgData name="Giovanni Galazzini" userId="2dd3a47a2723b683" providerId="LiveId" clId="{3A1067EA-7D38-4025-876C-246C4DA231F7}" dt="2018-05-31T16:47:04.745" v="2258" actId="1582"/>
          <ac:spMkLst>
            <pc:docMk/>
            <pc:sldMk cId="1335581155" sldId="258"/>
            <ac:spMk id="3" creationId="{9A42B687-51A9-4348-A436-D563A5525F9A}"/>
          </ac:spMkLst>
        </pc:spChg>
        <pc:spChg chg="add mod">
          <ac:chgData name="Giovanni Galazzini" userId="2dd3a47a2723b683" providerId="LiveId" clId="{3A1067EA-7D38-4025-876C-246C4DA231F7}" dt="2018-05-30T17:44:41.769" v="2152" actId="1037"/>
          <ac:spMkLst>
            <pc:docMk/>
            <pc:sldMk cId="1335581155" sldId="258"/>
            <ac:spMk id="4" creationId="{C1F2D775-9890-4278-8DBD-762774EF3030}"/>
          </ac:spMkLst>
        </pc:spChg>
        <pc:spChg chg="add mod">
          <ac:chgData name="Giovanni Galazzini" userId="2dd3a47a2723b683" providerId="LiveId" clId="{3A1067EA-7D38-4025-876C-246C4DA231F7}" dt="2018-05-30T17:47:36.895" v="2194" actId="1035"/>
          <ac:spMkLst>
            <pc:docMk/>
            <pc:sldMk cId="1335581155" sldId="258"/>
            <ac:spMk id="5" creationId="{36E43574-291F-4E39-BF97-FE290DD8FA77}"/>
          </ac:spMkLst>
        </pc:spChg>
        <pc:spChg chg="add mod">
          <ac:chgData name="Giovanni Galazzini" userId="2dd3a47a2723b683" providerId="LiveId" clId="{3A1067EA-7D38-4025-876C-246C4DA231F7}" dt="2018-05-31T16:07:43.535" v="2231" actId="1036"/>
          <ac:spMkLst>
            <pc:docMk/>
            <pc:sldMk cId="1335581155" sldId="258"/>
            <ac:spMk id="7" creationId="{7AD65E7D-9ED1-4D2B-9AFB-DF1059CA2139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4:51:50.799" v="1087" actId="478"/>
          <ac:spMkLst>
            <pc:docMk/>
            <pc:sldMk cId="1335581155" sldId="258"/>
            <ac:spMk id="16" creationId="{5486C27D-C59E-40FA-92BF-2E6983B5673C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18" creationId="{87C7FA74-F0A3-4221-93C1-315D83521ED5}"/>
          </ac:spMkLst>
        </pc:spChg>
        <pc:spChg chg="add del mod">
          <ac:chgData name="Giovanni Galazzini" userId="2dd3a47a2723b683" providerId="LiveId" clId="{3A1067EA-7D38-4025-876C-246C4DA231F7}" dt="2018-05-30T15:07:25.707" v="1177" actId="478"/>
          <ac:spMkLst>
            <pc:docMk/>
            <pc:sldMk cId="1335581155" sldId="258"/>
            <ac:spMk id="19" creationId="{3F6CA9D3-9DC2-4EAF-97F8-0BA447B296E1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20" creationId="{3693515D-D14C-4104-A556-8F19F497443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3" creationId="{00000000-0000-0000-0000-000000000000}"/>
          </ac:spMkLst>
        </pc:spChg>
        <pc:spChg chg="mod">
          <ac:chgData name="Giovanni Galazzini" userId="2dd3a47a2723b683" providerId="LiveId" clId="{3A1067EA-7D38-4025-876C-246C4DA231F7}" dt="2018-05-30T17:48:00.342" v="2197" actId="255"/>
          <ac:spMkLst>
            <pc:docMk/>
            <pc:sldMk cId="1335581155" sldId="258"/>
            <ac:spMk id="33" creationId="{90DA269A-82D9-461A-87D5-63DF182B4DF0}"/>
          </ac:spMkLst>
        </pc:spChg>
        <pc:spChg chg="add mod">
          <ac:chgData name="Giovanni Galazzini" userId="2dd3a47a2723b683" providerId="LiveId" clId="{3A1067EA-7D38-4025-876C-246C4DA231F7}" dt="2018-05-30T17:48:58.768" v="2202" actId="1076"/>
          <ac:spMkLst>
            <pc:docMk/>
            <pc:sldMk cId="1335581155" sldId="258"/>
            <ac:spMk id="35" creationId="{58E649B1-7C28-4715-A358-C0CFAC8BC19D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6" creationId="{E7D737F4-9FC0-4B08-9699-02A5ACF957EB}"/>
          </ac:spMkLst>
        </pc:spChg>
        <pc:spChg chg="add mo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7" creationId="{AE736471-4A43-4A52-B20E-1E6C30C73777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8" creationId="{6BC89784-0989-4D57-B90D-C4951EEE14D1}"/>
          </ac:spMkLst>
        </pc:spChg>
        <pc:spChg chg="add mod ord">
          <ac:chgData name="Giovanni Galazzini" userId="2dd3a47a2723b683" providerId="LiveId" clId="{3A1067EA-7D38-4025-876C-246C4DA231F7}" dt="2018-05-30T17:44:30.926" v="2133" actId="1037"/>
          <ac:spMkLst>
            <pc:docMk/>
            <pc:sldMk cId="1335581155" sldId="258"/>
            <ac:spMk id="39" creationId="{84B6A100-B4D4-4045-97D1-C54C4C448813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0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1T16:31:31.098" v="2257" actId="1038"/>
          <ac:spMkLst>
            <pc:docMk/>
            <pc:sldMk cId="1335581155" sldId="258"/>
            <ac:spMk id="41" creationId="{A53279D6-0F48-43BD-8A32-A27E602233E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4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5:23:48.224" v="1724" actId="478"/>
          <ac:spMkLst>
            <pc:docMk/>
            <pc:sldMk cId="1335581155" sldId="258"/>
            <ac:spMk id="45" creationId="{270EBF72-1EE6-463E-B05D-3CA17F473031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9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0" creationId="{66568EE8-FBDB-4534-947A-830CFA89E52C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1" creationId="{B1B6AFD1-C269-41D6-BB77-800D651E604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7" creationId="{7FE6E37F-E1FF-4D25-9AE5-365443B2345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5" creationId="{00000000-0000-0000-0000-000000000000}"/>
          </ac:spMkLst>
        </pc:spChg>
        <pc:grpChg chg="add mod">
          <ac:chgData name="Giovanni Galazzini" userId="2dd3a47a2723b683" providerId="LiveId" clId="{3A1067EA-7D38-4025-876C-246C4DA231F7}" dt="2018-05-30T17:44:41.769" v="2152" actId="1037"/>
          <ac:grpSpMkLst>
            <pc:docMk/>
            <pc:sldMk cId="1335581155" sldId="258"/>
            <ac:grpSpMk id="26" creationId="{07D7AF6D-EB3D-41B9-9C84-817D8563D660}"/>
          </ac:grpSpMkLst>
        </pc:grpChg>
        <pc:grpChg chg="add mod">
          <ac:chgData name="Giovanni Galazzini" userId="2dd3a47a2723b683" providerId="LiveId" clId="{3A1067EA-7D38-4025-876C-246C4DA231F7}" dt="2018-05-30T17:48:39.600" v="2200" actId="1076"/>
          <ac:grpSpMkLst>
            <pc:docMk/>
            <pc:sldMk cId="1335581155" sldId="258"/>
            <ac:grpSpMk id="31" creationId="{7DD0013A-A896-4113-8C57-1BB15B76B5F1}"/>
          </ac:grpSpMkLst>
        </pc:grpChg>
        <pc:graphicFrameChg chg="add del mod modGraphic">
          <ac:chgData name="Giovanni Galazzini" userId="2dd3a47a2723b683" providerId="LiveId" clId="{3A1067EA-7D38-4025-876C-246C4DA231F7}" dt="2018-05-30T14:59:33.102" v="1135" actId="478"/>
          <ac:graphicFrameMkLst>
            <pc:docMk/>
            <pc:sldMk cId="1335581155" sldId="258"/>
            <ac:graphicFrameMk id="17" creationId="{EAA335E1-5233-48A8-84F6-10EF80FFC478}"/>
          </ac:graphicFrameMkLst>
        </pc:graphicFrameChg>
        <pc:graphicFrameChg chg="add del mod modGraphic">
          <ac:chgData name="Giovanni Galazzini" userId="2dd3a47a2723b683" providerId="LiveId" clId="{3A1067EA-7D38-4025-876C-246C4DA231F7}" dt="2018-05-30T15:03:02.530" v="1151" actId="478"/>
          <ac:graphicFrameMkLst>
            <pc:docMk/>
            <pc:sldMk cId="1335581155" sldId="258"/>
            <ac:graphicFrameMk id="25" creationId="{6B8DCC20-09C0-4C72-BC40-932DC4AC6008}"/>
          </ac:graphicFrameMkLst>
        </pc:graphicFrameChg>
        <pc:graphicFrameChg chg="add mod modGraphic">
          <ac:chgData name="Giovanni Galazzini" userId="2dd3a47a2723b683" providerId="LiveId" clId="{3A1067EA-7D38-4025-876C-246C4DA231F7}" dt="2018-05-31T16:50:11.390" v="2313" actId="20577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add mod modGraphic">
          <ac:chgData name="Giovanni Galazzini" userId="2dd3a47a2723b683" providerId="LiveId" clId="{3A1067EA-7D38-4025-876C-246C4DA231F7}" dt="2018-05-31T16:49:46.677" v="2311" actId="20577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7:44:30.926" v="2133" actId="1037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mod ord">
          <ac:chgData name="Giovanni Galazzini" userId="2dd3a47a2723b683" providerId="LiveId" clId="{3A1067EA-7D38-4025-876C-246C4DA231F7}" dt="2018-05-30T17:50:06.600" v="2207" actId="1076"/>
          <ac:picMkLst>
            <pc:docMk/>
            <pc:sldMk cId="1335581155" sldId="258"/>
            <ac:picMk id="29" creationId="{081392CB-7867-4B44-BFA2-0AC16EFC44C9}"/>
          </ac:picMkLst>
        </pc:picChg>
        <pc:picChg chg="add mod ord">
          <ac:chgData name="Giovanni Galazzini" userId="2dd3a47a2723b683" providerId="LiveId" clId="{3A1067EA-7D38-4025-876C-246C4DA231F7}" dt="2018-05-30T17:49:47.871" v="2204" actId="14100"/>
          <ac:picMkLst>
            <pc:docMk/>
            <pc:sldMk cId="1335581155" sldId="258"/>
            <ac:picMk id="40" creationId="{D081AC7C-60A8-43D4-96EE-E80D0B939769}"/>
          </ac:picMkLst>
        </pc:pic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7:36.895" v="2194" actId="1035"/>
          <ac:cxnSpMkLst>
            <pc:docMk/>
            <pc:sldMk cId="1335581155" sldId="258"/>
            <ac:cxnSpMk id="6" creationId="{8DFE4B5C-F365-43C0-ABBE-9CB2A9D39FD4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0" creationId="{B06D78A9-FFBD-408F-B6DA-7B6D4E1C29A2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4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4" creationId="{1AFCCE29-706E-4E52-801D-02D2ACC33CA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9" creationId="{00000000-0000-0000-0000-000000000000}"/>
          </ac:cxnSpMkLst>
        </pc:cxnChg>
        <pc:cxnChg chg="add del mod">
          <ac:chgData name="Giovanni Galazzini" userId="2dd3a47a2723b683" providerId="LiveId" clId="{3A1067EA-7D38-4025-876C-246C4DA231F7}" dt="2018-05-30T15:07:22.588" v="1176" actId="478"/>
          <ac:cxnSpMkLst>
            <pc:docMk/>
            <pc:sldMk cId="1335581155" sldId="258"/>
            <ac:cxnSpMk id="21" creationId="{2252AEBF-BB02-459C-BBF8-9DB6BB2CF66C}"/>
          </ac:cxnSpMkLst>
        </pc:cxnChg>
        <pc:cxnChg chg="add del mod">
          <ac:chgData name="Giovanni Galazzini" userId="2dd3a47a2723b683" providerId="LiveId" clId="{3A1067EA-7D38-4025-876C-246C4DA231F7}" dt="2018-05-30T15:15:12.233" v="1425" actId="478"/>
          <ac:cxnSpMkLst>
            <pc:docMk/>
            <pc:sldMk cId="1335581155" sldId="258"/>
            <ac:cxnSpMk id="22" creationId="{02E953E6-E7D2-4AD3-A3D2-24DD6387FC2C}"/>
          </ac:cxnSpMkLst>
        </pc:cxnChg>
        <pc:cxnChg chg="add del mod">
          <ac:chgData name="Giovanni Galazzini" userId="2dd3a47a2723b683" providerId="LiveId" clId="{3A1067EA-7D38-4025-876C-246C4DA231F7}" dt="2018-05-30T15:38:50.211" v="1853" actId="478"/>
          <ac:cxnSpMkLst>
            <pc:docMk/>
            <pc:sldMk cId="1335581155" sldId="258"/>
            <ac:cxnSpMk id="23" creationId="{F72C913E-526E-497B-8FB4-A7A0947E06AA}"/>
          </ac:cxnSpMkLst>
        </pc:cxnChg>
        <pc:cxnChg chg="add del mod">
          <ac:chgData name="Giovanni Galazzini" userId="2dd3a47a2723b683" providerId="LiveId" clId="{3A1067EA-7D38-4025-876C-246C4DA231F7}" dt="2018-05-30T15:15:16.482" v="1426" actId="478"/>
          <ac:cxnSpMkLst>
            <pc:docMk/>
            <pc:sldMk cId="1335581155" sldId="258"/>
            <ac:cxnSpMk id="24" creationId="{25B0E0B4-0737-43C2-BDCA-07398D316CD6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28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28" creationId="{51A4C168-4A94-4DDC-B42C-5A0C4C88B828}"/>
          </ac:cxnSpMkLst>
        </pc:cxnChg>
        <pc:cxnChg chg="add mod">
          <ac:chgData name="Giovanni Galazzini" userId="2dd3a47a2723b683" providerId="LiveId" clId="{3A1067EA-7D38-4025-876C-246C4DA231F7}" dt="2018-05-30T17:44:41.769" v="2152" actId="1037"/>
          <ac:cxnSpMkLst>
            <pc:docMk/>
            <pc:sldMk cId="1335581155" sldId="258"/>
            <ac:cxnSpMk id="30" creationId="{D617AAA8-2415-4CB1-8CF8-043CBE7AC42A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0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7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9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4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4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1" creationId="{002D5121-2C09-4348-A423-646ACE193C75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0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2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8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4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>
            <a:extLst>
              <a:ext uri="{FF2B5EF4-FFF2-40B4-BE49-F238E27FC236}">
                <a16:creationId xmlns:a16="http://schemas.microsoft.com/office/drawing/2014/main" id="{B1B64904-4BEC-4D5E-A181-268470C3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3392">
            <a:off x="7276395" y="4305530"/>
            <a:ext cx="393946" cy="49014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81392CB-7867-4B44-BFA2-0AC16EFC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6632485" y="1507052"/>
            <a:ext cx="837315" cy="1072353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081AC7C-60A8-43D4-96EE-E80D0B93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7659">
            <a:off x="1856491" y="3858363"/>
            <a:ext cx="757463" cy="987407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E02969A-138A-46EA-A100-BADC9452EF0B}"/>
              </a:ext>
            </a:extLst>
          </p:cNvPr>
          <p:cNvSpPr/>
          <p:nvPr/>
        </p:nvSpPr>
        <p:spPr>
          <a:xfrm>
            <a:off x="860137" y="6049602"/>
            <a:ext cx="10540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RIUSANTE: ENTE PRODUTTORE CHE VERSA SU SISTEMI DI TERZI ("IN OUTSOURCING")</a:t>
            </a:r>
            <a:br>
              <a:rPr lang="it-IT" b="1" dirty="0"/>
            </a:br>
            <a:r>
              <a:rPr lang="it-IT" b="1" dirty="0"/>
              <a:t>IL PROPRIO ARCHIVIO SECONDO SCENARIO 1, 3 O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C7FA74-F0A3-4221-93C1-315D83521ED5}"/>
              </a:ext>
            </a:extLst>
          </p:cNvPr>
          <p:cNvSpPr/>
          <p:nvPr/>
        </p:nvSpPr>
        <p:spPr>
          <a:xfrm>
            <a:off x="625257" y="625929"/>
            <a:ext cx="5971488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Produttore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693515D-D14C-4104-A556-8F19F497443A}"/>
              </a:ext>
            </a:extLst>
          </p:cNvPr>
          <p:cNvSpPr/>
          <p:nvPr/>
        </p:nvSpPr>
        <p:spPr>
          <a:xfrm>
            <a:off x="4669116" y="1593926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7D737F4-9FC0-4B08-9699-02A5ACF957EB}"/>
              </a:ext>
            </a:extLst>
          </p:cNvPr>
          <p:cNvSpPr/>
          <p:nvPr/>
        </p:nvSpPr>
        <p:spPr>
          <a:xfrm>
            <a:off x="4627547" y="1547425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736471-4A43-4A52-B20E-1E6C30C73777}"/>
              </a:ext>
            </a:extLst>
          </p:cNvPr>
          <p:cNvSpPr/>
          <p:nvPr/>
        </p:nvSpPr>
        <p:spPr>
          <a:xfrm>
            <a:off x="4582908" y="1513722"/>
            <a:ext cx="1193192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SISTEMI VERSANTI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EA61E4A3-B4E4-4760-8CAF-8C2C0900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75291"/>
              </p:ext>
            </p:extLst>
          </p:nvPr>
        </p:nvGraphicFramePr>
        <p:xfrm>
          <a:off x="889794" y="1043274"/>
          <a:ext cx="20087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87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della Conservazione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6" name="Tabella 45">
            <a:extLst>
              <a:ext uri="{FF2B5EF4-FFF2-40B4-BE49-F238E27FC236}">
                <a16:creationId xmlns:a16="http://schemas.microsoft.com/office/drawing/2014/main" id="{295C2F29-C7DA-49B0-83A0-3EE32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72354"/>
              </p:ext>
            </p:extLst>
          </p:nvPr>
        </p:nvGraphicFramePr>
        <p:xfrm>
          <a:off x="967394" y="1749558"/>
          <a:ext cx="1931142" cy="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Protocollo Informatico, Gestione Documentale e Archivi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7" name="Tabella 46">
            <a:extLst>
              <a:ext uri="{FF2B5EF4-FFF2-40B4-BE49-F238E27FC236}">
                <a16:creationId xmlns:a16="http://schemas.microsoft.com/office/drawing/2014/main" id="{D7162F88-D6C0-417D-BD9D-E2675C6B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05414"/>
              </p:ext>
            </p:extLst>
          </p:nvPr>
        </p:nvGraphicFramePr>
        <p:xfrm>
          <a:off x="978276" y="2473460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Sistemi Informativi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AEC00D7-52B6-474F-9E53-6DDB0A18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52304"/>
              </p:ext>
            </p:extLst>
          </p:nvPr>
        </p:nvGraphicFramePr>
        <p:xfrm>
          <a:off x="989158" y="3017746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Trattamento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09E48B6-F0B7-45F9-91B8-B5A4A643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00620"/>
              </p:ext>
            </p:extLst>
          </p:nvPr>
        </p:nvGraphicFramePr>
        <p:xfrm>
          <a:off x="3955140" y="3009266"/>
          <a:ext cx="1931142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142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Utenti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0" name="Rettangolo 49">
            <a:extLst>
              <a:ext uri="{FF2B5EF4-FFF2-40B4-BE49-F238E27FC236}">
                <a16:creationId xmlns:a16="http://schemas.microsoft.com/office/drawing/2014/main" id="{66568EE8-FBDB-4534-947A-830CFA89E52C}"/>
              </a:ext>
            </a:extLst>
          </p:cNvPr>
          <p:cNvSpPr/>
          <p:nvPr/>
        </p:nvSpPr>
        <p:spPr>
          <a:xfrm>
            <a:off x="202962" y="4817778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 Esterni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1B6AFD1-C269-41D6-BB77-800D651E6047}"/>
              </a:ext>
            </a:extLst>
          </p:cNvPr>
          <p:cNvSpPr/>
          <p:nvPr/>
        </p:nvSpPr>
        <p:spPr>
          <a:xfrm>
            <a:off x="4116374" y="4799589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Organismi di Sorveglianza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8E649B1-7C28-4715-A358-C0CFAC8BC19D}"/>
              </a:ext>
            </a:extLst>
          </p:cNvPr>
          <p:cNvSpPr txBox="1"/>
          <p:nvPr/>
        </p:nvSpPr>
        <p:spPr>
          <a:xfrm>
            <a:off x="6720173" y="2624998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53279D6-0F48-43BD-8A32-A27E602233EA}"/>
              </a:ext>
            </a:extLst>
          </p:cNvPr>
          <p:cNvSpPr txBox="1"/>
          <p:nvPr/>
        </p:nvSpPr>
        <p:spPr>
          <a:xfrm>
            <a:off x="2507204" y="4172504"/>
            <a:ext cx="1144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Autorizzazione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D65E7D-9ED1-4D2B-9AFB-DF1059CA2139}"/>
              </a:ext>
            </a:extLst>
          </p:cNvPr>
          <p:cNvSpPr txBox="1"/>
          <p:nvPr/>
        </p:nvSpPr>
        <p:spPr>
          <a:xfrm>
            <a:off x="81861" y="837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SCENARIO 6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EB53E6CF-63ED-4E65-B4AD-2700BE37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817" y="198390"/>
            <a:ext cx="2461618" cy="1709190"/>
          </a:xfrm>
          <a:prstGeom prst="rect">
            <a:avLst/>
          </a:prstGeom>
        </p:spPr>
      </p:pic>
      <p:sp>
        <p:nvSpPr>
          <p:cNvPr id="11" name="Dodecagono 10">
            <a:extLst>
              <a:ext uri="{FF2B5EF4-FFF2-40B4-BE49-F238E27FC236}">
                <a16:creationId xmlns:a16="http://schemas.microsoft.com/office/drawing/2014/main" id="{24C6E11B-A49F-4DC7-858C-D8A773E692DF}"/>
              </a:ext>
            </a:extLst>
          </p:cNvPr>
          <p:cNvSpPr/>
          <p:nvPr/>
        </p:nvSpPr>
        <p:spPr>
          <a:xfrm>
            <a:off x="9026086" y="217709"/>
            <a:ext cx="297461" cy="28302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52" name="Dodecagono 51">
            <a:extLst>
              <a:ext uri="{FF2B5EF4-FFF2-40B4-BE49-F238E27FC236}">
                <a16:creationId xmlns:a16="http://schemas.microsoft.com/office/drawing/2014/main" id="{876A2AFD-AA46-418A-A0EF-81D2CC0FB02E}"/>
              </a:ext>
            </a:extLst>
          </p:cNvPr>
          <p:cNvSpPr/>
          <p:nvPr/>
        </p:nvSpPr>
        <p:spPr>
          <a:xfrm>
            <a:off x="8513312" y="1968795"/>
            <a:ext cx="297461" cy="28302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3</a:t>
            </a:r>
          </a:p>
        </p:txBody>
      </p:sp>
      <p:sp>
        <p:nvSpPr>
          <p:cNvPr id="53" name="Dodecagono 52">
            <a:extLst>
              <a:ext uri="{FF2B5EF4-FFF2-40B4-BE49-F238E27FC236}">
                <a16:creationId xmlns:a16="http://schemas.microsoft.com/office/drawing/2014/main" id="{DC2528B1-9200-463C-ADC1-D26B47EFA402}"/>
              </a:ext>
            </a:extLst>
          </p:cNvPr>
          <p:cNvSpPr/>
          <p:nvPr/>
        </p:nvSpPr>
        <p:spPr>
          <a:xfrm>
            <a:off x="8245928" y="4044494"/>
            <a:ext cx="261397" cy="283028"/>
          </a:xfrm>
          <a:prstGeom prst="dodec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5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F0710AC-5FF2-4690-A815-F5657AA2CD47}"/>
              </a:ext>
            </a:extLst>
          </p:cNvPr>
          <p:cNvSpPr txBox="1"/>
          <p:nvPr/>
        </p:nvSpPr>
        <p:spPr>
          <a:xfrm>
            <a:off x="6394340" y="4412262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5EA64004-6035-4433-8371-F23ECFB2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1497" y="1948466"/>
            <a:ext cx="2854247" cy="1980348"/>
          </a:xfrm>
          <a:prstGeom prst="rect">
            <a:avLst/>
          </a:prstGeom>
        </p:spPr>
      </p:pic>
      <p:pic>
        <p:nvPicPr>
          <p:cNvPr id="31" name="Segnaposto contenuto 24">
            <a:extLst>
              <a:ext uri="{FF2B5EF4-FFF2-40B4-BE49-F238E27FC236}">
                <a16:creationId xmlns:a16="http://schemas.microsoft.com/office/drawing/2014/main" id="{34E9E84F-B235-42B5-9F36-A03F23DA8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4377" y="4033608"/>
            <a:ext cx="3072941" cy="18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8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2018-06-05T13:57:18Z</dcterms:modified>
</cp:coreProperties>
</file>