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0" r:id="rId4"/>
    <p:sldId id="269" r:id="rId5"/>
    <p:sldId id="270" r:id="rId6"/>
    <p:sldId id="258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018ABE32-FB68-4594-9DC6-A63454A1E928}"/>
    <pc:docChg chg="undo custSel delSld modSld modMainMaster">
      <pc:chgData name="Giovanni Galazzini" userId="2dd3a47a2723b683" providerId="LiveId" clId="{018ABE32-FB68-4594-9DC6-A63454A1E928}" dt="2018-06-13T15:20:19.082" v="1922" actId="6549"/>
      <pc:docMkLst>
        <pc:docMk/>
      </pc:docMkLst>
      <pc:sldChg chg="addSp delSp modSp">
        <pc:chgData name="Giovanni Galazzini" userId="2dd3a47a2723b683" providerId="LiveId" clId="{018ABE32-FB68-4594-9DC6-A63454A1E928}" dt="2018-06-13T14:36:54.699" v="642" actId="1035"/>
        <pc:sldMkLst>
          <pc:docMk/>
          <pc:sldMk cId="4079934338" sldId="256"/>
        </pc:sldMkLst>
        <pc:spChg chg="mod">
          <ac:chgData name="Giovanni Galazzini" userId="2dd3a47a2723b683" providerId="LiveId" clId="{018ABE32-FB68-4594-9DC6-A63454A1E928}" dt="2018-06-13T14:36:54.699" v="642" actId="1035"/>
          <ac:spMkLst>
            <pc:docMk/>
            <pc:sldMk cId="4079934338" sldId="256"/>
            <ac:spMk id="2" creationId="{E336E114-2A16-43C3-A2C9-9551FD402787}"/>
          </ac:spMkLst>
        </pc:spChg>
        <pc:spChg chg="del">
          <ac:chgData name="Giovanni Galazzini" userId="2dd3a47a2723b683" providerId="LiveId" clId="{018ABE32-FB68-4594-9DC6-A63454A1E928}" dt="2018-06-13T14:04:45.354" v="0" actId="478"/>
          <ac:spMkLst>
            <pc:docMk/>
            <pc:sldMk cId="4079934338" sldId="256"/>
            <ac:spMk id="3" creationId="{1AF8AAFF-775B-4288-948D-8F0E505F11E1}"/>
          </ac:spMkLst>
        </pc:spChg>
        <pc:picChg chg="add mod">
          <ac:chgData name="Giovanni Galazzini" userId="2dd3a47a2723b683" providerId="LiveId" clId="{018ABE32-FB68-4594-9DC6-A63454A1E928}" dt="2018-06-13T14:13:35.616" v="191" actId="1076"/>
          <ac:picMkLst>
            <pc:docMk/>
            <pc:sldMk cId="4079934338" sldId="256"/>
            <ac:picMk id="4" creationId="{51D754DC-4066-42CA-A3DD-BC4678D5C77C}"/>
          </ac:picMkLst>
        </pc:picChg>
      </pc:sldChg>
      <pc:sldChg chg="modSp">
        <pc:chgData name="Giovanni Galazzini" userId="2dd3a47a2723b683" providerId="LiveId" clId="{018ABE32-FB68-4594-9DC6-A63454A1E928}" dt="2018-06-13T15:20:19.082" v="1922" actId="6549"/>
        <pc:sldMkLst>
          <pc:docMk/>
          <pc:sldMk cId="2844707921" sldId="258"/>
        </pc:sldMkLst>
        <pc:spChg chg="mod">
          <ac:chgData name="Giovanni Galazzini" userId="2dd3a47a2723b683" providerId="LiveId" clId="{018ABE32-FB68-4594-9DC6-A63454A1E928}" dt="2018-06-13T15:17:39.706" v="1886" actId="20577"/>
          <ac:spMkLst>
            <pc:docMk/>
            <pc:sldMk cId="2844707921" sldId="258"/>
            <ac:spMk id="5" creationId="{0ED27E25-9527-4A45-8C52-073583B3A0FE}"/>
          </ac:spMkLst>
        </pc:spChg>
        <pc:spChg chg="mod">
          <ac:chgData name="Giovanni Galazzini" userId="2dd3a47a2723b683" providerId="LiveId" clId="{018ABE32-FB68-4594-9DC6-A63454A1E928}" dt="2018-06-13T15:20:19.082" v="1922" actId="6549"/>
          <ac:spMkLst>
            <pc:docMk/>
            <pc:sldMk cId="2844707921" sldId="258"/>
            <ac:spMk id="10" creationId="{26226057-AC9E-4511-87E7-1446FA8EE50B}"/>
          </ac:spMkLst>
        </pc:spChg>
        <pc:spChg chg="mod">
          <ac:chgData name="Giovanni Galazzini" userId="2dd3a47a2723b683" providerId="LiveId" clId="{018ABE32-FB68-4594-9DC6-A63454A1E928}" dt="2018-06-13T15:19:38.817" v="1911" actId="20577"/>
          <ac:spMkLst>
            <pc:docMk/>
            <pc:sldMk cId="2844707921" sldId="258"/>
            <ac:spMk id="37" creationId="{8BB166DD-990C-4451-986B-EC85ADEA7B20}"/>
          </ac:spMkLst>
        </pc:spChg>
        <pc:spChg chg="mod">
          <ac:chgData name="Giovanni Galazzini" userId="2dd3a47a2723b683" providerId="LiveId" clId="{018ABE32-FB68-4594-9DC6-A63454A1E928}" dt="2018-06-13T15:19:50.425" v="1915" actId="20577"/>
          <ac:spMkLst>
            <pc:docMk/>
            <pc:sldMk cId="2844707921" sldId="258"/>
            <ac:spMk id="38" creationId="{148E63B8-5CDC-4791-BCB3-923C22B357B2}"/>
          </ac:spMkLst>
        </pc:spChg>
        <pc:spChg chg="mod">
          <ac:chgData name="Giovanni Galazzini" userId="2dd3a47a2723b683" providerId="LiveId" clId="{018ABE32-FB68-4594-9DC6-A63454A1E928}" dt="2018-06-13T15:19:55.216" v="1917" actId="20577"/>
          <ac:spMkLst>
            <pc:docMk/>
            <pc:sldMk cId="2844707921" sldId="258"/>
            <ac:spMk id="39" creationId="{4AA0A8F3-D42D-4834-A210-85CE19E837A0}"/>
          </ac:spMkLst>
        </pc:spChg>
        <pc:spChg chg="mod">
          <ac:chgData name="Giovanni Galazzini" userId="2dd3a47a2723b683" providerId="LiveId" clId="{018ABE32-FB68-4594-9DC6-A63454A1E928}" dt="2018-06-13T15:20:04.227" v="1921" actId="20577"/>
          <ac:spMkLst>
            <pc:docMk/>
            <pc:sldMk cId="2844707921" sldId="258"/>
            <ac:spMk id="40" creationId="{D91660FE-3775-4F13-913E-5DD345EFCC0C}"/>
          </ac:spMkLst>
        </pc:spChg>
      </pc:sldChg>
      <pc:sldChg chg="del">
        <pc:chgData name="Giovanni Galazzini" userId="2dd3a47a2723b683" providerId="LiveId" clId="{018ABE32-FB68-4594-9DC6-A63454A1E928}" dt="2018-06-13T14:51:01.567" v="860" actId="2696"/>
        <pc:sldMkLst>
          <pc:docMk/>
          <pc:sldMk cId="2543923374" sldId="259"/>
        </pc:sldMkLst>
      </pc:sldChg>
      <pc:sldChg chg="modSp">
        <pc:chgData name="Giovanni Galazzini" userId="2dd3a47a2723b683" providerId="LiveId" clId="{018ABE32-FB68-4594-9DC6-A63454A1E928}" dt="2018-06-13T15:02:28.967" v="1209" actId="20577"/>
        <pc:sldMkLst>
          <pc:docMk/>
          <pc:sldMk cId="1393507998" sldId="260"/>
        </pc:sldMkLst>
        <pc:spChg chg="mod">
          <ac:chgData name="Giovanni Galazzini" userId="2dd3a47a2723b683" providerId="LiveId" clId="{018ABE32-FB68-4594-9DC6-A63454A1E928}" dt="2018-06-13T15:02:28.967" v="1209" actId="20577"/>
          <ac:spMkLst>
            <pc:docMk/>
            <pc:sldMk cId="1393507998" sldId="260"/>
            <ac:spMk id="2" creationId="{C05473DE-AE51-4CD0-A876-9552BD6DE6E4}"/>
          </ac:spMkLst>
        </pc:spChg>
        <pc:spChg chg="mod">
          <ac:chgData name="Giovanni Galazzini" userId="2dd3a47a2723b683" providerId="LiveId" clId="{018ABE32-FB68-4594-9DC6-A63454A1E928}" dt="2018-06-13T14:45:36.497" v="836" actId="20577"/>
          <ac:spMkLst>
            <pc:docMk/>
            <pc:sldMk cId="1393507998" sldId="260"/>
            <ac:spMk id="3" creationId="{C0A29870-BDD9-46AF-8624-650AD4BCD61A}"/>
          </ac:spMkLst>
        </pc:spChg>
        <pc:spChg chg="mod">
          <ac:chgData name="Giovanni Galazzini" userId="2dd3a47a2723b683" providerId="LiveId" clId="{018ABE32-FB68-4594-9DC6-A63454A1E928}" dt="2018-06-13T14:43:55.760" v="815" actId="20577"/>
          <ac:spMkLst>
            <pc:docMk/>
            <pc:sldMk cId="1393507998" sldId="260"/>
            <ac:spMk id="7" creationId="{72195567-D5A7-40DC-89E6-2962C22E7DC4}"/>
          </ac:spMkLst>
        </pc:spChg>
        <pc:spChg chg="mod">
          <ac:chgData name="Giovanni Galazzini" userId="2dd3a47a2723b683" providerId="LiveId" clId="{018ABE32-FB68-4594-9DC6-A63454A1E928}" dt="2018-06-13T14:43:01.658" v="787" actId="20577"/>
          <ac:spMkLst>
            <pc:docMk/>
            <pc:sldMk cId="1393507998" sldId="260"/>
            <ac:spMk id="8" creationId="{F7D8BF9C-83BD-4104-A203-FE616C1AF656}"/>
          </ac:spMkLst>
        </pc:spChg>
        <pc:spChg chg="mod">
          <ac:chgData name="Giovanni Galazzini" userId="2dd3a47a2723b683" providerId="LiveId" clId="{018ABE32-FB68-4594-9DC6-A63454A1E928}" dt="2018-06-13T14:46:23.020" v="847" actId="20577"/>
          <ac:spMkLst>
            <pc:docMk/>
            <pc:sldMk cId="1393507998" sldId="260"/>
            <ac:spMk id="10" creationId="{8B6B89D2-21D8-45EB-A12A-68FEAF94CF0C}"/>
          </ac:spMkLst>
        </pc:spChg>
        <pc:spChg chg="mod">
          <ac:chgData name="Giovanni Galazzini" userId="2dd3a47a2723b683" providerId="LiveId" clId="{018ABE32-FB68-4594-9DC6-A63454A1E928}" dt="2018-06-13T14:47:49.089" v="853" actId="6549"/>
          <ac:spMkLst>
            <pc:docMk/>
            <pc:sldMk cId="1393507998" sldId="260"/>
            <ac:spMk id="11" creationId="{16C7FF04-E8CE-43FE-99B6-8878183510FB}"/>
          </ac:spMkLst>
        </pc:spChg>
        <pc:spChg chg="mod">
          <ac:chgData name="Giovanni Galazzini" userId="2dd3a47a2723b683" providerId="LiveId" clId="{018ABE32-FB68-4594-9DC6-A63454A1E928}" dt="2018-06-13T14:48:08.533" v="859" actId="20577"/>
          <ac:spMkLst>
            <pc:docMk/>
            <pc:sldMk cId="1393507998" sldId="260"/>
            <ac:spMk id="12" creationId="{CE3134E6-B1FD-4B3D-946C-9013F8305ADA}"/>
          </ac:spMkLst>
        </pc:spChg>
      </pc:sldChg>
      <pc:sldChg chg="modSp">
        <pc:chgData name="Giovanni Galazzini" userId="2dd3a47a2723b683" providerId="LiveId" clId="{018ABE32-FB68-4594-9DC6-A63454A1E928}" dt="2018-06-13T15:10:20.430" v="1649" actId="20577"/>
        <pc:sldMkLst>
          <pc:docMk/>
          <pc:sldMk cId="1447548392" sldId="269"/>
        </pc:sldMkLst>
        <pc:spChg chg="mod">
          <ac:chgData name="Giovanni Galazzini" userId="2dd3a47a2723b683" providerId="LiveId" clId="{018ABE32-FB68-4594-9DC6-A63454A1E928}" dt="2018-06-13T15:04:01.416" v="1220" actId="20577"/>
          <ac:spMkLst>
            <pc:docMk/>
            <pc:sldMk cId="1447548392" sldId="269"/>
            <ac:spMk id="2" creationId="{8BBC856E-1937-41D1-86A1-CBCAC628992D}"/>
          </ac:spMkLst>
        </pc:spChg>
        <pc:spChg chg="mod">
          <ac:chgData name="Giovanni Galazzini" userId="2dd3a47a2723b683" providerId="LiveId" clId="{018ABE32-FB68-4594-9DC6-A63454A1E928}" dt="2018-06-13T15:03:07.699" v="1215" actId="20577"/>
          <ac:spMkLst>
            <pc:docMk/>
            <pc:sldMk cId="1447548392" sldId="269"/>
            <ac:spMk id="3" creationId="{433B466E-E39C-4E6A-993C-8E88AC5C4E61}"/>
          </ac:spMkLst>
        </pc:spChg>
        <pc:spChg chg="mod">
          <ac:chgData name="Giovanni Galazzini" userId="2dd3a47a2723b683" providerId="LiveId" clId="{018ABE32-FB68-4594-9DC6-A63454A1E928}" dt="2018-06-13T15:03:14.540" v="1217" actId="20577"/>
          <ac:spMkLst>
            <pc:docMk/>
            <pc:sldMk cId="1447548392" sldId="269"/>
            <ac:spMk id="4" creationId="{DB4652F6-A446-42C4-94D2-C972995203DF}"/>
          </ac:spMkLst>
        </pc:spChg>
        <pc:spChg chg="mod">
          <ac:chgData name="Giovanni Galazzini" userId="2dd3a47a2723b683" providerId="LiveId" clId="{018ABE32-FB68-4594-9DC6-A63454A1E928}" dt="2018-06-13T14:54:34.697" v="1040" actId="20577"/>
          <ac:spMkLst>
            <pc:docMk/>
            <pc:sldMk cId="1447548392" sldId="269"/>
            <ac:spMk id="5" creationId="{A02DB79D-68D7-4AD4-A0FC-084B4A44A38C}"/>
          </ac:spMkLst>
        </pc:spChg>
        <pc:spChg chg="mod">
          <ac:chgData name="Giovanni Galazzini" userId="2dd3a47a2723b683" providerId="LiveId" clId="{018ABE32-FB68-4594-9DC6-A63454A1E928}" dt="2018-06-13T15:05:02.626" v="1245" actId="20577"/>
          <ac:spMkLst>
            <pc:docMk/>
            <pc:sldMk cId="1447548392" sldId="269"/>
            <ac:spMk id="6" creationId="{22327AD4-E861-4799-B0CC-FF90906A1901}"/>
          </ac:spMkLst>
        </pc:spChg>
        <pc:spChg chg="mod">
          <ac:chgData name="Giovanni Galazzini" userId="2dd3a47a2723b683" providerId="LiveId" clId="{018ABE32-FB68-4594-9DC6-A63454A1E928}" dt="2018-06-13T15:09:29.808" v="1568" actId="20577"/>
          <ac:spMkLst>
            <pc:docMk/>
            <pc:sldMk cId="1447548392" sldId="269"/>
            <ac:spMk id="7" creationId="{EBFCFB81-9682-467A-81BE-E1211336E748}"/>
          </ac:spMkLst>
        </pc:spChg>
        <pc:spChg chg="mod">
          <ac:chgData name="Giovanni Galazzini" userId="2dd3a47a2723b683" providerId="LiveId" clId="{018ABE32-FB68-4594-9DC6-A63454A1E928}" dt="2018-06-13T15:10:20.430" v="1649" actId="20577"/>
          <ac:spMkLst>
            <pc:docMk/>
            <pc:sldMk cId="1447548392" sldId="269"/>
            <ac:spMk id="8" creationId="{AD5364EB-541D-4790-BFA3-B8A0EEFC23E1}"/>
          </ac:spMkLst>
        </pc:spChg>
        <pc:spChg chg="mod">
          <ac:chgData name="Giovanni Galazzini" userId="2dd3a47a2723b683" providerId="LiveId" clId="{018ABE32-FB68-4594-9DC6-A63454A1E928}" dt="2018-06-13T14:54:43.333" v="1042" actId="20577"/>
          <ac:spMkLst>
            <pc:docMk/>
            <pc:sldMk cId="1447548392" sldId="269"/>
            <ac:spMk id="11" creationId="{138E46E4-0BEA-4380-B685-07EF6C967EF3}"/>
          </ac:spMkLst>
        </pc:spChg>
        <pc:spChg chg="mod">
          <ac:chgData name="Giovanni Galazzini" userId="2dd3a47a2723b683" providerId="LiveId" clId="{018ABE32-FB68-4594-9DC6-A63454A1E928}" dt="2018-06-13T15:03:50.358" v="1218" actId="20577"/>
          <ac:spMkLst>
            <pc:docMk/>
            <pc:sldMk cId="1447548392" sldId="269"/>
            <ac:spMk id="12" creationId="{8F00D224-267D-4A8C-BEF3-A8E4578AEA87}"/>
          </ac:spMkLst>
        </pc:spChg>
      </pc:sldChg>
      <pc:sldChg chg="modSp">
        <pc:chgData name="Giovanni Galazzini" userId="2dd3a47a2723b683" providerId="LiveId" clId="{018ABE32-FB68-4594-9DC6-A63454A1E928}" dt="2018-06-13T15:18:27.414" v="1900" actId="20577"/>
        <pc:sldMkLst>
          <pc:docMk/>
          <pc:sldMk cId="3177054694" sldId="270"/>
        </pc:sldMkLst>
        <pc:spChg chg="mod">
          <ac:chgData name="Giovanni Galazzini" userId="2dd3a47a2723b683" providerId="LiveId" clId="{018ABE32-FB68-4594-9DC6-A63454A1E928}" dt="2018-06-13T15:18:13.001" v="1896" actId="20577"/>
          <ac:spMkLst>
            <pc:docMk/>
            <pc:sldMk cId="3177054694" sldId="270"/>
            <ac:spMk id="2" creationId="{8BBC856E-1937-41D1-86A1-CBCAC628992D}"/>
          </ac:spMkLst>
        </pc:spChg>
        <pc:spChg chg="mod">
          <ac:chgData name="Giovanni Galazzini" userId="2dd3a47a2723b683" providerId="LiveId" clId="{018ABE32-FB68-4594-9DC6-A63454A1E928}" dt="2018-06-13T15:18:21.852" v="1898" actId="20577"/>
          <ac:spMkLst>
            <pc:docMk/>
            <pc:sldMk cId="3177054694" sldId="270"/>
            <ac:spMk id="3" creationId="{433B466E-E39C-4E6A-993C-8E88AC5C4E61}"/>
          </ac:spMkLst>
        </pc:spChg>
        <pc:spChg chg="mod">
          <ac:chgData name="Giovanni Galazzini" userId="2dd3a47a2723b683" providerId="LiveId" clId="{018ABE32-FB68-4594-9DC6-A63454A1E928}" dt="2018-06-13T15:18:27.414" v="1900" actId="20577"/>
          <ac:spMkLst>
            <pc:docMk/>
            <pc:sldMk cId="3177054694" sldId="270"/>
            <ac:spMk id="4" creationId="{DB4652F6-A446-42C4-94D2-C972995203DF}"/>
          </ac:spMkLst>
        </pc:spChg>
        <pc:spChg chg="mod">
          <ac:chgData name="Giovanni Galazzini" userId="2dd3a47a2723b683" providerId="LiveId" clId="{018ABE32-FB68-4594-9DC6-A63454A1E928}" dt="2018-06-13T15:11:23.472" v="1681" actId="20577"/>
          <ac:spMkLst>
            <pc:docMk/>
            <pc:sldMk cId="3177054694" sldId="270"/>
            <ac:spMk id="5" creationId="{A02DB79D-68D7-4AD4-A0FC-084B4A44A38C}"/>
          </ac:spMkLst>
        </pc:spChg>
        <pc:spChg chg="mod">
          <ac:chgData name="Giovanni Galazzini" userId="2dd3a47a2723b683" providerId="LiveId" clId="{018ABE32-FB68-4594-9DC6-A63454A1E928}" dt="2018-06-13T15:12:59.495" v="1713" actId="6549"/>
          <ac:spMkLst>
            <pc:docMk/>
            <pc:sldMk cId="3177054694" sldId="270"/>
            <ac:spMk id="6" creationId="{22327AD4-E861-4799-B0CC-FF90906A1901}"/>
          </ac:spMkLst>
        </pc:spChg>
        <pc:spChg chg="mod">
          <ac:chgData name="Giovanni Galazzini" userId="2dd3a47a2723b683" providerId="LiveId" clId="{018ABE32-FB68-4594-9DC6-A63454A1E928}" dt="2018-06-13T15:15:06.561" v="1750" actId="20577"/>
          <ac:spMkLst>
            <pc:docMk/>
            <pc:sldMk cId="3177054694" sldId="270"/>
            <ac:spMk id="7" creationId="{EBFCFB81-9682-467A-81BE-E1211336E748}"/>
          </ac:spMkLst>
        </pc:spChg>
        <pc:spChg chg="mod">
          <ac:chgData name="Giovanni Galazzini" userId="2dd3a47a2723b683" providerId="LiveId" clId="{018ABE32-FB68-4594-9DC6-A63454A1E928}" dt="2018-06-13T15:16:35.580" v="1857" actId="20577"/>
          <ac:spMkLst>
            <pc:docMk/>
            <pc:sldMk cId="3177054694" sldId="270"/>
            <ac:spMk id="8" creationId="{AD5364EB-541D-4790-BFA3-B8A0EEFC23E1}"/>
          </ac:spMkLst>
        </pc:spChg>
        <pc:spChg chg="mod">
          <ac:chgData name="Giovanni Galazzini" userId="2dd3a47a2723b683" providerId="LiveId" clId="{018ABE32-FB68-4594-9DC6-A63454A1E928}" dt="2018-06-13T15:17:58.992" v="1893"/>
          <ac:spMkLst>
            <pc:docMk/>
            <pc:sldMk cId="3177054694" sldId="270"/>
            <ac:spMk id="11" creationId="{138E46E4-0BEA-4380-B685-07EF6C967EF3}"/>
          </ac:spMkLst>
        </pc:spChg>
        <pc:spChg chg="mod">
          <ac:chgData name="Giovanni Galazzini" userId="2dd3a47a2723b683" providerId="LiveId" clId="{018ABE32-FB68-4594-9DC6-A63454A1E928}" dt="2018-06-13T15:16:31.581" v="1856" actId="20577"/>
          <ac:spMkLst>
            <pc:docMk/>
            <pc:sldMk cId="3177054694" sldId="270"/>
            <ac:spMk id="12" creationId="{8F00D224-267D-4A8C-BEF3-A8E4578AEA87}"/>
          </ac:spMkLst>
        </pc:spChg>
      </pc:sldChg>
      <pc:sldChg chg="addSp delSp modSp">
        <pc:chgData name="Giovanni Galazzini" userId="2dd3a47a2723b683" providerId="LiveId" clId="{018ABE32-FB68-4594-9DC6-A63454A1E928}" dt="2018-06-13T15:01:34.720" v="1181" actId="1036"/>
        <pc:sldMkLst>
          <pc:docMk/>
          <pc:sldMk cId="3382618237" sldId="271"/>
        </pc:sldMkLst>
        <pc:spChg chg="mod">
          <ac:chgData name="Giovanni Galazzini" userId="2dd3a47a2723b683" providerId="LiveId" clId="{018ABE32-FB68-4594-9DC6-A63454A1E928}" dt="2018-06-13T14:23:36.270" v="221" actId="20577"/>
          <ac:spMkLst>
            <pc:docMk/>
            <pc:sldMk cId="3382618237" sldId="271"/>
            <ac:spMk id="2" creationId="{C05473DE-AE51-4CD0-A876-9552BD6DE6E4}"/>
          </ac:spMkLst>
        </pc:spChg>
        <pc:spChg chg="del">
          <ac:chgData name="Giovanni Galazzini" userId="2dd3a47a2723b683" providerId="LiveId" clId="{018ABE32-FB68-4594-9DC6-A63454A1E928}" dt="2018-06-13T14:35:51.666" v="618" actId="478"/>
          <ac:spMkLst>
            <pc:docMk/>
            <pc:sldMk cId="3382618237" sldId="271"/>
            <ac:spMk id="4" creationId="{66D73216-0065-49E7-A499-7EAF875F5FEA}"/>
          </ac:spMkLst>
        </pc:spChg>
        <pc:spChg chg="add mod">
          <ac:chgData name="Giovanni Galazzini" userId="2dd3a47a2723b683" providerId="LiveId" clId="{018ABE32-FB68-4594-9DC6-A63454A1E928}" dt="2018-06-13T14:53:21.970" v="979" actId="20577"/>
          <ac:spMkLst>
            <pc:docMk/>
            <pc:sldMk cId="3382618237" sldId="271"/>
            <ac:spMk id="7" creationId="{36B9ED8D-65AD-453F-B2D7-B6F6CB6D7651}"/>
          </ac:spMkLst>
        </pc:spChg>
        <pc:spChg chg="mod">
          <ac:chgData name="Giovanni Galazzini" userId="2dd3a47a2723b683" providerId="LiveId" clId="{018ABE32-FB68-4594-9DC6-A63454A1E928}" dt="2018-06-13T14:52:42.269" v="952" actId="1038"/>
          <ac:spMkLst>
            <pc:docMk/>
            <pc:sldMk cId="3382618237" sldId="271"/>
            <ac:spMk id="15" creationId="{33258F6E-2848-4E5F-8AA8-F726C95C8BAD}"/>
          </ac:spMkLst>
        </pc:spChg>
        <pc:spChg chg="mod">
          <ac:chgData name="Giovanni Galazzini" userId="2dd3a47a2723b683" providerId="LiveId" clId="{018ABE32-FB68-4594-9DC6-A63454A1E928}" dt="2018-06-13T14:55:08.599" v="1070" actId="1035"/>
          <ac:spMkLst>
            <pc:docMk/>
            <pc:sldMk cId="3382618237" sldId="271"/>
            <ac:spMk id="16" creationId="{D6D48F06-CAD5-4A54-BAD4-BB156D1F69D5}"/>
          </ac:spMkLst>
        </pc:spChg>
        <pc:spChg chg="mod">
          <ac:chgData name="Giovanni Galazzini" userId="2dd3a47a2723b683" providerId="LiveId" clId="{018ABE32-FB68-4594-9DC6-A63454A1E928}" dt="2018-06-13T14:41:12.360" v="758" actId="207"/>
          <ac:spMkLst>
            <pc:docMk/>
            <pc:sldMk cId="3382618237" sldId="271"/>
            <ac:spMk id="17" creationId="{81C68810-74BF-4574-B0DF-D3460EA420F4}"/>
          </ac:spMkLst>
        </pc:spChg>
        <pc:spChg chg="del mod">
          <ac:chgData name="Giovanni Galazzini" userId="2dd3a47a2723b683" providerId="LiveId" clId="{018ABE32-FB68-4594-9DC6-A63454A1E928}" dt="2018-06-13T14:31:21.780" v="506" actId="478"/>
          <ac:spMkLst>
            <pc:docMk/>
            <pc:sldMk cId="3382618237" sldId="271"/>
            <ac:spMk id="18" creationId="{4A5A5825-0DE0-49DD-A37D-A12875ADFA10}"/>
          </ac:spMkLst>
        </pc:spChg>
        <pc:spChg chg="add del mod">
          <ac:chgData name="Giovanni Galazzini" userId="2dd3a47a2723b683" providerId="LiveId" clId="{018ABE32-FB68-4594-9DC6-A63454A1E928}" dt="2018-06-13T14:31:21.780" v="506" actId="478"/>
          <ac:spMkLst>
            <pc:docMk/>
            <pc:sldMk cId="3382618237" sldId="271"/>
            <ac:spMk id="19" creationId="{FBD91BAC-2A2D-4DE6-85C0-B4542438ECDA}"/>
          </ac:spMkLst>
        </pc:spChg>
        <pc:spChg chg="del mod">
          <ac:chgData name="Giovanni Galazzini" userId="2dd3a47a2723b683" providerId="LiveId" clId="{018ABE32-FB68-4594-9DC6-A63454A1E928}" dt="2018-06-13T14:31:21.780" v="506" actId="478"/>
          <ac:spMkLst>
            <pc:docMk/>
            <pc:sldMk cId="3382618237" sldId="271"/>
            <ac:spMk id="20" creationId="{DE2AF577-CA5C-47A7-B3D4-C5962BBF1BBF}"/>
          </ac:spMkLst>
        </pc:spChg>
        <pc:spChg chg="mod">
          <ac:chgData name="Giovanni Galazzini" userId="2dd3a47a2723b683" providerId="LiveId" clId="{018ABE32-FB68-4594-9DC6-A63454A1E928}" dt="2018-06-13T15:00:06.627" v="1118" actId="1036"/>
          <ac:spMkLst>
            <pc:docMk/>
            <pc:sldMk cId="3382618237" sldId="271"/>
            <ac:spMk id="21" creationId="{1A4C0595-764F-43A9-B0BA-E3D38C741560}"/>
          </ac:spMkLst>
        </pc:spChg>
        <pc:spChg chg="mod">
          <ac:chgData name="Giovanni Galazzini" userId="2dd3a47a2723b683" providerId="LiveId" clId="{018ABE32-FB68-4594-9DC6-A63454A1E928}" dt="2018-06-13T14:53:00.029" v="974" actId="1037"/>
          <ac:spMkLst>
            <pc:docMk/>
            <pc:sldMk cId="3382618237" sldId="271"/>
            <ac:spMk id="22" creationId="{C2F90594-0AEF-4FF9-957A-7E4B239D5081}"/>
          </ac:spMkLst>
        </pc:spChg>
        <pc:spChg chg="mod">
          <ac:chgData name="Giovanni Galazzini" userId="2dd3a47a2723b683" providerId="LiveId" clId="{018ABE32-FB68-4594-9DC6-A63454A1E928}" dt="2018-06-13T14:52:54.229" v="973" actId="1037"/>
          <ac:spMkLst>
            <pc:docMk/>
            <pc:sldMk cId="3382618237" sldId="271"/>
            <ac:spMk id="23" creationId="{AEEF72E3-4863-4908-BAD7-5DBA3C0C04EE}"/>
          </ac:spMkLst>
        </pc:spChg>
        <pc:spChg chg="del mod">
          <ac:chgData name="Giovanni Galazzini" userId="2dd3a47a2723b683" providerId="LiveId" clId="{018ABE32-FB68-4594-9DC6-A63454A1E928}" dt="2018-06-13T14:44:21.213" v="816" actId="478"/>
          <ac:spMkLst>
            <pc:docMk/>
            <pc:sldMk cId="3382618237" sldId="271"/>
            <ac:spMk id="24" creationId="{CA4F0600-66A3-490E-AFA9-749801711794}"/>
          </ac:spMkLst>
        </pc:spChg>
        <pc:spChg chg="mod">
          <ac:chgData name="Giovanni Galazzini" userId="2dd3a47a2723b683" providerId="LiveId" clId="{018ABE32-FB68-4594-9DC6-A63454A1E928}" dt="2018-06-13T14:52:29.748" v="923" actId="1038"/>
          <ac:spMkLst>
            <pc:docMk/>
            <pc:sldMk cId="3382618237" sldId="271"/>
            <ac:spMk id="25" creationId="{C6248A59-A867-4016-8DC7-5AB000091A36}"/>
          </ac:spMkLst>
        </pc:spChg>
        <pc:spChg chg="del">
          <ac:chgData name="Giovanni Galazzini" userId="2dd3a47a2723b683" providerId="LiveId" clId="{018ABE32-FB68-4594-9DC6-A63454A1E928}" dt="2018-06-13T14:24:18.865" v="239" actId="478"/>
          <ac:spMkLst>
            <pc:docMk/>
            <pc:sldMk cId="3382618237" sldId="271"/>
            <ac:spMk id="26" creationId="{261D104A-BE23-45FE-950B-255685D8FC99}"/>
          </ac:spMkLst>
        </pc:spChg>
        <pc:spChg chg="mod">
          <ac:chgData name="Giovanni Galazzini" userId="2dd3a47a2723b683" providerId="LiveId" clId="{018ABE32-FB68-4594-9DC6-A63454A1E928}" dt="2018-06-13T14:52:54.229" v="973" actId="1037"/>
          <ac:spMkLst>
            <pc:docMk/>
            <pc:sldMk cId="3382618237" sldId="271"/>
            <ac:spMk id="27" creationId="{2B586155-1ADF-4E2D-B7DD-DEB15FEE0AF3}"/>
          </ac:spMkLst>
        </pc:spChg>
        <pc:spChg chg="del mod">
          <ac:chgData name="Giovanni Galazzini" userId="2dd3a47a2723b683" providerId="LiveId" clId="{018ABE32-FB68-4594-9DC6-A63454A1E928}" dt="2018-06-13T14:44:21.213" v="816" actId="478"/>
          <ac:spMkLst>
            <pc:docMk/>
            <pc:sldMk cId="3382618237" sldId="271"/>
            <ac:spMk id="28" creationId="{836E6AB7-D329-4622-9C3B-EEDF28F17E92}"/>
          </ac:spMkLst>
        </pc:spChg>
        <pc:spChg chg="mod">
          <ac:chgData name="Giovanni Galazzini" userId="2dd3a47a2723b683" providerId="LiveId" clId="{018ABE32-FB68-4594-9DC6-A63454A1E928}" dt="2018-06-13T14:55:08.599" v="1070" actId="1035"/>
          <ac:spMkLst>
            <pc:docMk/>
            <pc:sldMk cId="3382618237" sldId="271"/>
            <ac:spMk id="29" creationId="{6ADD6862-0B46-47C0-A04E-0890642F7AC5}"/>
          </ac:spMkLst>
        </pc:spChg>
        <pc:spChg chg="del">
          <ac:chgData name="Giovanni Galazzini" userId="2dd3a47a2723b683" providerId="LiveId" clId="{018ABE32-FB68-4594-9DC6-A63454A1E928}" dt="2018-06-13T14:24:18.865" v="239" actId="478"/>
          <ac:spMkLst>
            <pc:docMk/>
            <pc:sldMk cId="3382618237" sldId="271"/>
            <ac:spMk id="30" creationId="{C9ED1A26-B8E5-4CD3-A002-BDECE155C3B9}"/>
          </ac:spMkLst>
        </pc:spChg>
        <pc:spChg chg="mod">
          <ac:chgData name="Giovanni Galazzini" userId="2dd3a47a2723b683" providerId="LiveId" clId="{018ABE32-FB68-4594-9DC6-A63454A1E928}" dt="2018-06-13T14:55:08.599" v="1070" actId="1035"/>
          <ac:spMkLst>
            <pc:docMk/>
            <pc:sldMk cId="3382618237" sldId="271"/>
            <ac:spMk id="31" creationId="{E37DF310-F7B8-455F-BD35-1275B1AAB576}"/>
          </ac:spMkLst>
        </pc:spChg>
        <pc:spChg chg="add del mod">
          <ac:chgData name="Giovanni Galazzini" userId="2dd3a47a2723b683" providerId="LiveId" clId="{018ABE32-FB68-4594-9DC6-A63454A1E928}" dt="2018-06-13T14:56:01.091" v="1072" actId="478"/>
          <ac:spMkLst>
            <pc:docMk/>
            <pc:sldMk cId="3382618237" sldId="271"/>
            <ac:spMk id="38" creationId="{79EA4B78-7FF7-4AAE-AD6D-F7094FB8B263}"/>
          </ac:spMkLst>
        </pc:spChg>
        <pc:spChg chg="add del mod">
          <ac:chgData name="Giovanni Galazzini" userId="2dd3a47a2723b683" providerId="LiveId" clId="{018ABE32-FB68-4594-9DC6-A63454A1E928}" dt="2018-06-13T14:56:30.371" v="1075" actId="478"/>
          <ac:spMkLst>
            <pc:docMk/>
            <pc:sldMk cId="3382618237" sldId="271"/>
            <ac:spMk id="40" creationId="{49BCE17B-99D3-4010-B327-D6D5F095AA23}"/>
          </ac:spMkLst>
        </pc:spChg>
        <pc:spChg chg="add mod">
          <ac:chgData name="Giovanni Galazzini" userId="2dd3a47a2723b683" providerId="LiveId" clId="{018ABE32-FB68-4594-9DC6-A63454A1E928}" dt="2018-06-13T14:53:43.256" v="1004" actId="1037"/>
          <ac:spMkLst>
            <pc:docMk/>
            <pc:sldMk cId="3382618237" sldId="271"/>
            <ac:spMk id="42" creationId="{0C9FF821-836F-492B-80F5-937DA4D41C99}"/>
          </ac:spMkLst>
        </pc:spChg>
        <pc:spChg chg="add mod">
          <ac:chgData name="Giovanni Galazzini" userId="2dd3a47a2723b683" providerId="LiveId" clId="{018ABE32-FB68-4594-9DC6-A63454A1E928}" dt="2018-06-13T15:00:06.627" v="1118" actId="1036"/>
          <ac:spMkLst>
            <pc:docMk/>
            <pc:sldMk cId="3382618237" sldId="271"/>
            <ac:spMk id="44" creationId="{3253FCFC-4E8A-4131-A0DE-3CE173221BCE}"/>
          </ac:spMkLst>
        </pc:spChg>
        <pc:spChg chg="add mod">
          <ac:chgData name="Giovanni Galazzini" userId="2dd3a47a2723b683" providerId="LiveId" clId="{018ABE32-FB68-4594-9DC6-A63454A1E928}" dt="2018-06-13T15:00:06.627" v="1118" actId="1036"/>
          <ac:spMkLst>
            <pc:docMk/>
            <pc:sldMk cId="3382618237" sldId="271"/>
            <ac:spMk id="45" creationId="{F6C9254E-7BEC-4DD8-B353-EC5A1B03086B}"/>
          </ac:spMkLst>
        </pc:spChg>
        <pc:spChg chg="add mod">
          <ac:chgData name="Giovanni Galazzini" userId="2dd3a47a2723b683" providerId="LiveId" clId="{018ABE32-FB68-4594-9DC6-A63454A1E928}" dt="2018-06-13T15:00:06.627" v="1118" actId="1036"/>
          <ac:spMkLst>
            <pc:docMk/>
            <pc:sldMk cId="3382618237" sldId="271"/>
            <ac:spMk id="46" creationId="{0215D99E-592A-4AB7-85DE-20FF7284459D}"/>
          </ac:spMkLst>
        </pc:spChg>
        <pc:spChg chg="add mod">
          <ac:chgData name="Giovanni Galazzini" userId="2dd3a47a2723b683" providerId="LiveId" clId="{018ABE32-FB68-4594-9DC6-A63454A1E928}" dt="2018-06-13T15:01:12.026" v="1163" actId="1036"/>
          <ac:spMkLst>
            <pc:docMk/>
            <pc:sldMk cId="3382618237" sldId="271"/>
            <ac:spMk id="58" creationId="{EC8988FC-AEC0-4B22-9A59-6B5746E1A625}"/>
          </ac:spMkLst>
        </pc:spChg>
        <pc:spChg chg="add mod">
          <ac:chgData name="Giovanni Galazzini" userId="2dd3a47a2723b683" providerId="LiveId" clId="{018ABE32-FB68-4594-9DC6-A63454A1E928}" dt="2018-06-13T15:01:34.720" v="1181" actId="1036"/>
          <ac:spMkLst>
            <pc:docMk/>
            <pc:sldMk cId="3382618237" sldId="271"/>
            <ac:spMk id="59" creationId="{40F58C40-53D0-43DD-9682-95FD0BB9BA22}"/>
          </ac:spMkLst>
        </pc:spChg>
        <pc:cxnChg chg="mod">
          <ac:chgData name="Giovanni Galazzini" userId="2dd3a47a2723b683" providerId="LiveId" clId="{018ABE32-FB68-4594-9DC6-A63454A1E928}" dt="2018-06-13T14:53:00.029" v="974" actId="1037"/>
          <ac:cxnSpMkLst>
            <pc:docMk/>
            <pc:sldMk cId="3382618237" sldId="271"/>
            <ac:cxnSpMk id="9" creationId="{59F8EEDF-8A57-4065-B7BA-6B2D707E1F4A}"/>
          </ac:cxnSpMkLst>
        </pc:cxnChg>
        <pc:cxnChg chg="add mod">
          <ac:chgData name="Giovanni Galazzini" userId="2dd3a47a2723b683" providerId="LiveId" clId="{018ABE32-FB68-4594-9DC6-A63454A1E928}" dt="2018-06-13T14:53:49.930" v="1016" actId="1037"/>
          <ac:cxnSpMkLst>
            <pc:docMk/>
            <pc:sldMk cId="3382618237" sldId="271"/>
            <ac:cxnSpMk id="12" creationId="{E6484E2F-AB6D-47D0-A10F-093C4A75B938}"/>
          </ac:cxnSpMkLst>
        </pc:cxnChg>
        <pc:cxnChg chg="mod">
          <ac:chgData name="Giovanni Galazzini" userId="2dd3a47a2723b683" providerId="LiveId" clId="{018ABE32-FB68-4594-9DC6-A63454A1E928}" dt="2018-06-13T14:53:00.029" v="974" actId="1037"/>
          <ac:cxnSpMkLst>
            <pc:docMk/>
            <pc:sldMk cId="3382618237" sldId="271"/>
            <ac:cxnSpMk id="32" creationId="{0A4EF8F2-E67D-4E94-B14C-3498C889DCBA}"/>
          </ac:cxnSpMkLst>
        </pc:cxnChg>
        <pc:cxnChg chg="mod">
          <ac:chgData name="Giovanni Galazzini" userId="2dd3a47a2723b683" providerId="LiveId" clId="{018ABE32-FB68-4594-9DC6-A63454A1E928}" dt="2018-06-13T14:52:54.229" v="973" actId="1037"/>
          <ac:cxnSpMkLst>
            <pc:docMk/>
            <pc:sldMk cId="3382618237" sldId="271"/>
            <ac:cxnSpMk id="34" creationId="{4B3B25E3-39E8-49E1-9717-12C137D7E240}"/>
          </ac:cxnSpMkLst>
        </pc:cxnChg>
        <pc:cxnChg chg="mod">
          <ac:chgData name="Giovanni Galazzini" userId="2dd3a47a2723b683" providerId="LiveId" clId="{018ABE32-FB68-4594-9DC6-A63454A1E928}" dt="2018-06-13T14:55:08.599" v="1070" actId="1035"/>
          <ac:cxnSpMkLst>
            <pc:docMk/>
            <pc:sldMk cId="3382618237" sldId="271"/>
            <ac:cxnSpMk id="37" creationId="{05AA255C-11CE-4235-B135-66F354C37B36}"/>
          </ac:cxnSpMkLst>
        </pc:cxnChg>
        <pc:cxnChg chg="del mod">
          <ac:chgData name="Giovanni Galazzini" userId="2dd3a47a2723b683" providerId="LiveId" clId="{018ABE32-FB68-4594-9DC6-A63454A1E928}" dt="2018-06-13T14:44:24.751" v="817" actId="478"/>
          <ac:cxnSpMkLst>
            <pc:docMk/>
            <pc:sldMk cId="3382618237" sldId="271"/>
            <ac:cxnSpMk id="39" creationId="{AF5C6FAB-4DA8-4F71-B0C9-9FB7E664C8F3}"/>
          </ac:cxnSpMkLst>
        </pc:cxnChg>
        <pc:cxnChg chg="mod">
          <ac:chgData name="Giovanni Galazzini" userId="2dd3a47a2723b683" providerId="LiveId" clId="{018ABE32-FB68-4594-9DC6-A63454A1E928}" dt="2018-06-13T14:55:08.599" v="1070" actId="1035"/>
          <ac:cxnSpMkLst>
            <pc:docMk/>
            <pc:sldMk cId="3382618237" sldId="271"/>
            <ac:cxnSpMk id="41" creationId="{A643A31C-89D0-4666-B37A-4A7C610EA104}"/>
          </ac:cxnSpMkLst>
        </pc:cxnChg>
        <pc:cxnChg chg="del mod">
          <ac:chgData name="Giovanni Galazzini" userId="2dd3a47a2723b683" providerId="LiveId" clId="{018ABE32-FB68-4594-9DC6-A63454A1E928}" dt="2018-06-13T14:24:22.174" v="240" actId="478"/>
          <ac:cxnSpMkLst>
            <pc:docMk/>
            <pc:sldMk cId="3382618237" sldId="271"/>
            <ac:cxnSpMk id="43" creationId="{9A12F829-3E16-47FB-B82F-DEC044CFB035}"/>
          </ac:cxnSpMkLst>
        </pc:cxnChg>
        <pc:cxnChg chg="mod">
          <ac:chgData name="Giovanni Galazzini" userId="2dd3a47a2723b683" providerId="LiveId" clId="{018ABE32-FB68-4594-9DC6-A63454A1E928}" dt="2018-06-13T14:52:42.269" v="952" actId="1038"/>
          <ac:cxnSpMkLst>
            <pc:docMk/>
            <pc:sldMk cId="3382618237" sldId="271"/>
            <ac:cxnSpMk id="47" creationId="{97624A81-BFE2-4AB2-BCD7-922EC6036A7E}"/>
          </ac:cxnSpMkLst>
        </pc:cxnChg>
        <pc:cxnChg chg="add del mod">
          <ac:chgData name="Giovanni Galazzini" userId="2dd3a47a2723b683" providerId="LiveId" clId="{018ABE32-FB68-4594-9DC6-A63454A1E928}" dt="2018-06-13T14:36:17.563" v="622" actId="478"/>
          <ac:cxnSpMkLst>
            <pc:docMk/>
            <pc:sldMk cId="3382618237" sldId="271"/>
            <ac:cxnSpMk id="48" creationId="{FC879DAF-1B9F-4FDE-8EBE-D28248A280D4}"/>
          </ac:cxnSpMkLst>
        </pc:cxnChg>
        <pc:cxnChg chg="mod">
          <ac:chgData name="Giovanni Galazzini" userId="2dd3a47a2723b683" providerId="LiveId" clId="{018ABE32-FB68-4594-9DC6-A63454A1E928}" dt="2018-06-13T14:44:37.303" v="818" actId="14100"/>
          <ac:cxnSpMkLst>
            <pc:docMk/>
            <pc:sldMk cId="3382618237" sldId="271"/>
            <ac:cxnSpMk id="49" creationId="{C71973FF-ABCD-4959-9123-0B7BE0FAE36E}"/>
          </ac:cxnSpMkLst>
        </pc:cxnChg>
        <pc:cxnChg chg="add mod ord">
          <ac:chgData name="Giovanni Galazzini" userId="2dd3a47a2723b683" providerId="LiveId" clId="{018ABE32-FB68-4594-9DC6-A63454A1E928}" dt="2018-06-13T15:00:06.627" v="1118" actId="1036"/>
          <ac:cxnSpMkLst>
            <pc:docMk/>
            <pc:sldMk cId="3382618237" sldId="271"/>
            <ac:cxnSpMk id="50" creationId="{5C1F5571-37B5-40FF-B882-23D6FA6755A3}"/>
          </ac:cxnSpMkLst>
        </pc:cxnChg>
        <pc:cxnChg chg="mod">
          <ac:chgData name="Giovanni Galazzini" userId="2dd3a47a2723b683" providerId="LiveId" clId="{018ABE32-FB68-4594-9DC6-A63454A1E928}" dt="2018-06-13T14:52:29.748" v="923" actId="1038"/>
          <ac:cxnSpMkLst>
            <pc:docMk/>
            <pc:sldMk cId="3382618237" sldId="271"/>
            <ac:cxnSpMk id="51" creationId="{2E38F330-84E1-4DFD-A1E8-9F0D26773648}"/>
          </ac:cxnSpMkLst>
        </pc:cxnChg>
        <pc:cxnChg chg="del mod">
          <ac:chgData name="Giovanni Galazzini" userId="2dd3a47a2723b683" providerId="LiveId" clId="{018ABE32-FB68-4594-9DC6-A63454A1E928}" dt="2018-06-13T14:24:25.455" v="241" actId="478"/>
          <ac:cxnSpMkLst>
            <pc:docMk/>
            <pc:sldMk cId="3382618237" sldId="271"/>
            <ac:cxnSpMk id="53" creationId="{70613416-F1B1-411C-B230-5E5957D57AA4}"/>
          </ac:cxnSpMkLst>
        </pc:cxnChg>
        <pc:cxnChg chg="add del mod">
          <ac:chgData name="Giovanni Galazzini" userId="2dd3a47a2723b683" providerId="LiveId" clId="{018ABE32-FB68-4594-9DC6-A63454A1E928}" dt="2018-06-13T14:57:18.833" v="1084" actId="478"/>
          <ac:cxnSpMkLst>
            <pc:docMk/>
            <pc:sldMk cId="3382618237" sldId="271"/>
            <ac:cxnSpMk id="54" creationId="{7BE634F8-65A6-495B-8D1E-2C3D98A3F2B1}"/>
          </ac:cxnSpMkLst>
        </pc:cxnChg>
        <pc:cxnChg chg="mod">
          <ac:chgData name="Giovanni Galazzini" userId="2dd3a47a2723b683" providerId="LiveId" clId="{018ABE32-FB68-4594-9DC6-A63454A1E928}" dt="2018-06-13T14:55:08.599" v="1070" actId="1035"/>
          <ac:cxnSpMkLst>
            <pc:docMk/>
            <pc:sldMk cId="3382618237" sldId="271"/>
            <ac:cxnSpMk id="55" creationId="{1AB7997B-249E-4FC2-8DE6-CCC07244BD87}"/>
          </ac:cxnSpMkLst>
        </pc:cxnChg>
      </pc:sldChg>
      <pc:sldChg chg="del">
        <pc:chgData name="Giovanni Galazzini" userId="2dd3a47a2723b683" providerId="LiveId" clId="{018ABE32-FB68-4594-9DC6-A63454A1E928}" dt="2018-06-13T14:51:07.094" v="861" actId="2696"/>
        <pc:sldMkLst>
          <pc:docMk/>
          <pc:sldMk cId="921898474" sldId="272"/>
        </pc:sldMkLst>
      </pc:sldChg>
      <pc:sldChg chg="del">
        <pc:chgData name="Giovanni Galazzini" userId="2dd3a47a2723b683" providerId="LiveId" clId="{018ABE32-FB68-4594-9DC6-A63454A1E928}" dt="2018-06-13T14:51:12.158" v="862" actId="2696"/>
        <pc:sldMkLst>
          <pc:docMk/>
          <pc:sldMk cId="436384833" sldId="273"/>
        </pc:sldMkLst>
      </pc:sldChg>
      <pc:sldMasterChg chg="addSp modSp">
        <pc:chgData name="Giovanni Galazzini" userId="2dd3a47a2723b683" providerId="LiveId" clId="{018ABE32-FB68-4594-9DC6-A63454A1E928}" dt="2018-06-13T14:12:27.950" v="188" actId="1035"/>
        <pc:sldMasterMkLst>
          <pc:docMk/>
          <pc:sldMasterMk cId="472726616" sldId="2147483648"/>
        </pc:sldMasterMkLst>
        <pc:picChg chg="add mod">
          <ac:chgData name="Giovanni Galazzini" userId="2dd3a47a2723b683" providerId="LiveId" clId="{018ABE32-FB68-4594-9DC6-A63454A1E928}" dt="2018-06-13T14:12:27.950" v="188" actId="1035"/>
          <ac:picMkLst>
            <pc:docMk/>
            <pc:sldMasterMk cId="472726616" sldId="2147483648"/>
            <ac:picMk id="7" creationId="{285185F6-8E45-407F-8924-E31CA7EB65B5}"/>
          </ac:picMkLst>
        </pc:picChg>
        <pc:picChg chg="add mod">
          <ac:chgData name="Giovanni Galazzini" userId="2dd3a47a2723b683" providerId="LiveId" clId="{018ABE32-FB68-4594-9DC6-A63454A1E928}" dt="2018-06-13T14:12:27.950" v="188" actId="1035"/>
          <ac:picMkLst>
            <pc:docMk/>
            <pc:sldMasterMk cId="472726616" sldId="2147483648"/>
            <ac:picMk id="8" creationId="{A295D316-5C65-4991-9B6B-5E4803CF7A30}"/>
          </ac:picMkLst>
        </pc:picChg>
      </pc:sldMasterChg>
    </pc:docChg>
  </pc:docChgLst>
  <pc:docChgLst>
    <pc:chgData name="Casagni Cristiano" userId="08f8e6e5-0b9b-4978-b3bd-c7a3b66f12ed" providerId="ADAL" clId="{A163E13C-2264-4A67-B113-8A7E4516D6D2}"/>
    <pc:docChg chg="undo custSel addSld delSld modSld">
      <pc:chgData name="Casagni Cristiano" userId="08f8e6e5-0b9b-4978-b3bd-c7a3b66f12ed" providerId="ADAL" clId="{A163E13C-2264-4A67-B113-8A7E4516D6D2}" dt="2018-06-11T14:47:38.305" v="3070" actId="14100"/>
      <pc:docMkLst>
        <pc:docMk/>
      </pc:docMkLst>
      <pc:sldChg chg="modSp">
        <pc:chgData name="Casagni Cristiano" userId="08f8e6e5-0b9b-4978-b3bd-c7a3b66f12ed" providerId="ADAL" clId="{A163E13C-2264-4A67-B113-8A7E4516D6D2}" dt="2018-06-11T14:30:23.391" v="2867" actId="6549"/>
        <pc:sldMkLst>
          <pc:docMk/>
          <pc:sldMk cId="2844707921" sldId="258"/>
        </pc:sldMkLst>
        <pc:spChg chg="mod">
          <ac:chgData name="Casagni Cristiano" userId="08f8e6e5-0b9b-4978-b3bd-c7a3b66f12ed" providerId="ADAL" clId="{A163E13C-2264-4A67-B113-8A7E4516D6D2}" dt="2018-06-11T14:28:27.784" v="2748" actId="20577"/>
          <ac:spMkLst>
            <pc:docMk/>
            <pc:sldMk cId="2844707921" sldId="258"/>
            <ac:spMk id="33" creationId="{979E8FAD-A892-4DED-9000-BC17A931E9C6}"/>
          </ac:spMkLst>
        </pc:spChg>
        <pc:spChg chg="mod">
          <ac:chgData name="Casagni Cristiano" userId="08f8e6e5-0b9b-4978-b3bd-c7a3b66f12ed" providerId="ADAL" clId="{A163E13C-2264-4A67-B113-8A7E4516D6D2}" dt="2018-06-11T14:28:30.438" v="2749" actId="20577"/>
          <ac:spMkLst>
            <pc:docMk/>
            <pc:sldMk cId="2844707921" sldId="258"/>
            <ac:spMk id="35" creationId="{5CAD7107-C04F-4B1E-BE19-06F0655AFFCD}"/>
          </ac:spMkLst>
        </pc:spChg>
        <pc:spChg chg="mod">
          <ac:chgData name="Casagni Cristiano" userId="08f8e6e5-0b9b-4978-b3bd-c7a3b66f12ed" providerId="ADAL" clId="{A163E13C-2264-4A67-B113-8A7E4516D6D2}" dt="2018-06-11T14:28:33.083" v="2750" actId="20577"/>
          <ac:spMkLst>
            <pc:docMk/>
            <pc:sldMk cId="2844707921" sldId="258"/>
            <ac:spMk id="36" creationId="{248A357D-CF23-43F7-B1EE-AE67E6238FDF}"/>
          </ac:spMkLst>
        </pc:spChg>
        <pc:spChg chg="mod">
          <ac:chgData name="Casagni Cristiano" userId="08f8e6e5-0b9b-4978-b3bd-c7a3b66f12ed" providerId="ADAL" clId="{A163E13C-2264-4A67-B113-8A7E4516D6D2}" dt="2018-06-11T14:28:39.744" v="2752" actId="20577"/>
          <ac:spMkLst>
            <pc:docMk/>
            <pc:sldMk cId="2844707921" sldId="258"/>
            <ac:spMk id="37" creationId="{8BB166DD-990C-4451-986B-EC85ADEA7B20}"/>
          </ac:spMkLst>
        </pc:spChg>
        <pc:spChg chg="mod">
          <ac:chgData name="Casagni Cristiano" userId="08f8e6e5-0b9b-4978-b3bd-c7a3b66f12ed" providerId="ADAL" clId="{A163E13C-2264-4A67-B113-8A7E4516D6D2}" dt="2018-06-11T14:29:24.735" v="2789" actId="20577"/>
          <ac:spMkLst>
            <pc:docMk/>
            <pc:sldMk cId="2844707921" sldId="258"/>
            <ac:spMk id="38" creationId="{148E63B8-5CDC-4791-BCB3-923C22B357B2}"/>
          </ac:spMkLst>
        </pc:spChg>
        <pc:spChg chg="mod">
          <ac:chgData name="Casagni Cristiano" userId="08f8e6e5-0b9b-4978-b3bd-c7a3b66f12ed" providerId="ADAL" clId="{A163E13C-2264-4A67-B113-8A7E4516D6D2}" dt="2018-06-11T14:29:35.543" v="2808" actId="20577"/>
          <ac:spMkLst>
            <pc:docMk/>
            <pc:sldMk cId="2844707921" sldId="258"/>
            <ac:spMk id="39" creationId="{4AA0A8F3-D42D-4834-A210-85CE19E837A0}"/>
          </ac:spMkLst>
        </pc:spChg>
        <pc:spChg chg="mod">
          <ac:chgData name="Casagni Cristiano" userId="08f8e6e5-0b9b-4978-b3bd-c7a3b66f12ed" providerId="ADAL" clId="{A163E13C-2264-4A67-B113-8A7E4516D6D2}" dt="2018-06-11T14:30:23.391" v="2867" actId="6549"/>
          <ac:spMkLst>
            <pc:docMk/>
            <pc:sldMk cId="2844707921" sldId="258"/>
            <ac:spMk id="40" creationId="{D91660FE-3775-4F13-913E-5DD345EFCC0C}"/>
          </ac:spMkLst>
        </pc:spChg>
      </pc:sldChg>
      <pc:sldChg chg="modSp">
        <pc:chgData name="Casagni Cristiano" userId="08f8e6e5-0b9b-4978-b3bd-c7a3b66f12ed" providerId="ADAL" clId="{A163E13C-2264-4A67-B113-8A7E4516D6D2}" dt="2018-06-11T13:58:28.436" v="1003" actId="20577"/>
        <pc:sldMkLst>
          <pc:docMk/>
          <pc:sldMk cId="1393507998" sldId="260"/>
        </pc:sldMkLst>
        <pc:spChg chg="mod">
          <ac:chgData name="Casagni Cristiano" userId="08f8e6e5-0b9b-4978-b3bd-c7a3b66f12ed" providerId="ADAL" clId="{A163E13C-2264-4A67-B113-8A7E4516D6D2}" dt="2018-06-11T13:58:28.436" v="1003" actId="20577"/>
          <ac:spMkLst>
            <pc:docMk/>
            <pc:sldMk cId="1393507998" sldId="260"/>
            <ac:spMk id="2" creationId="{C05473DE-AE51-4CD0-A876-9552BD6DE6E4}"/>
          </ac:spMkLst>
        </pc:spChg>
        <pc:spChg chg="mod">
          <ac:chgData name="Casagni Cristiano" userId="08f8e6e5-0b9b-4978-b3bd-c7a3b66f12ed" providerId="ADAL" clId="{A163E13C-2264-4A67-B113-8A7E4516D6D2}" dt="2018-06-11T13:40:48.377" v="269" actId="1038"/>
          <ac:spMkLst>
            <pc:docMk/>
            <pc:sldMk cId="1393507998" sldId="260"/>
            <ac:spMk id="4" creationId="{1F91BE4F-3F9B-4B8F-BC94-1858687CD046}"/>
          </ac:spMkLst>
        </pc:spChg>
        <pc:spChg chg="mod">
          <ac:chgData name="Casagni Cristiano" userId="08f8e6e5-0b9b-4978-b3bd-c7a3b66f12ed" providerId="ADAL" clId="{A163E13C-2264-4A67-B113-8A7E4516D6D2}" dt="2018-06-11T13:54:34.443" v="722" actId="20577"/>
          <ac:spMkLst>
            <pc:docMk/>
            <pc:sldMk cId="1393507998" sldId="260"/>
            <ac:spMk id="6" creationId="{4AB300DE-0E7B-41E0-B26B-B858A4E97D41}"/>
          </ac:spMkLst>
        </pc:spChg>
        <pc:spChg chg="mod">
          <ac:chgData name="Casagni Cristiano" userId="08f8e6e5-0b9b-4978-b3bd-c7a3b66f12ed" providerId="ADAL" clId="{A163E13C-2264-4A67-B113-8A7E4516D6D2}" dt="2018-06-11T13:55:27.522" v="763" actId="14100"/>
          <ac:spMkLst>
            <pc:docMk/>
            <pc:sldMk cId="1393507998" sldId="260"/>
            <ac:spMk id="9" creationId="{79C0EA00-2D77-43CD-873B-AB82F98AC711}"/>
          </ac:spMkLst>
        </pc:spChg>
        <pc:spChg chg="mod">
          <ac:chgData name="Casagni Cristiano" userId="08f8e6e5-0b9b-4978-b3bd-c7a3b66f12ed" providerId="ADAL" clId="{A163E13C-2264-4A67-B113-8A7E4516D6D2}" dt="2018-06-11T13:55:24.042" v="762" actId="14100"/>
          <ac:spMkLst>
            <pc:docMk/>
            <pc:sldMk cId="1393507998" sldId="260"/>
            <ac:spMk id="10" creationId="{8B6B89D2-21D8-45EB-A12A-68FEAF94CF0C}"/>
          </ac:spMkLst>
        </pc:spChg>
        <pc:spChg chg="mod">
          <ac:chgData name="Casagni Cristiano" userId="08f8e6e5-0b9b-4978-b3bd-c7a3b66f12ed" providerId="ADAL" clId="{A163E13C-2264-4A67-B113-8A7E4516D6D2}" dt="2018-06-11T13:55:41.457" v="787" actId="20577"/>
          <ac:spMkLst>
            <pc:docMk/>
            <pc:sldMk cId="1393507998" sldId="260"/>
            <ac:spMk id="11" creationId="{16C7FF04-E8CE-43FE-99B6-8878183510FB}"/>
          </ac:spMkLst>
        </pc:spChg>
        <pc:spChg chg="mod">
          <ac:chgData name="Casagni Cristiano" userId="08f8e6e5-0b9b-4978-b3bd-c7a3b66f12ed" providerId="ADAL" clId="{A163E13C-2264-4A67-B113-8A7E4516D6D2}" dt="2018-06-11T13:56:49.652" v="915" actId="6549"/>
          <ac:spMkLst>
            <pc:docMk/>
            <pc:sldMk cId="1393507998" sldId="260"/>
            <ac:spMk id="12" creationId="{CE3134E6-B1FD-4B3D-946C-9013F8305ADA}"/>
          </ac:spMkLst>
        </pc:spChg>
        <pc:spChg chg="mod">
          <ac:chgData name="Casagni Cristiano" userId="08f8e6e5-0b9b-4978-b3bd-c7a3b66f12ed" providerId="ADAL" clId="{A163E13C-2264-4A67-B113-8A7E4516D6D2}" dt="2018-06-11T13:40:48.377" v="269" actId="1038"/>
          <ac:spMkLst>
            <pc:docMk/>
            <pc:sldMk cId="1393507998" sldId="260"/>
            <ac:spMk id="15" creationId="{D21B8FB9-D92E-4386-AF97-3835B0EBCF98}"/>
          </ac:spMkLst>
        </pc:spChg>
        <pc:spChg chg="mod">
          <ac:chgData name="Casagni Cristiano" userId="08f8e6e5-0b9b-4978-b3bd-c7a3b66f12ed" providerId="ADAL" clId="{A163E13C-2264-4A67-B113-8A7E4516D6D2}" dt="2018-06-11T13:43:28.026" v="485" actId="1076"/>
          <ac:spMkLst>
            <pc:docMk/>
            <pc:sldMk cId="1393507998" sldId="260"/>
            <ac:spMk id="16" creationId="{A7AEBF68-25CC-46FF-804E-FB73718DBF3F}"/>
          </ac:spMkLst>
        </pc:spChg>
        <pc:spChg chg="mod">
          <ac:chgData name="Casagni Cristiano" userId="08f8e6e5-0b9b-4978-b3bd-c7a3b66f12ed" providerId="ADAL" clId="{A163E13C-2264-4A67-B113-8A7E4516D6D2}" dt="2018-06-11T13:40:48.377" v="269" actId="1038"/>
          <ac:spMkLst>
            <pc:docMk/>
            <pc:sldMk cId="1393507998" sldId="260"/>
            <ac:spMk id="17" creationId="{3A411FE3-BDCE-4CA2-9B4C-05C1AAD4A419}"/>
          </ac:spMkLst>
        </pc:spChg>
      </pc:sldChg>
      <pc:sldChg chg="modSp">
        <pc:chgData name="Casagni Cristiano" userId="08f8e6e5-0b9b-4978-b3bd-c7a3b66f12ed" providerId="ADAL" clId="{A163E13C-2264-4A67-B113-8A7E4516D6D2}" dt="2018-06-11T14:20:01.384" v="2013" actId="6549"/>
        <pc:sldMkLst>
          <pc:docMk/>
          <pc:sldMk cId="1447548392" sldId="269"/>
        </pc:sldMkLst>
        <pc:spChg chg="mod">
          <ac:chgData name="Casagni Cristiano" userId="08f8e6e5-0b9b-4978-b3bd-c7a3b66f12ed" providerId="ADAL" clId="{A163E13C-2264-4A67-B113-8A7E4516D6D2}" dt="2018-06-11T14:15:35.795" v="1598" actId="6549"/>
          <ac:spMkLst>
            <pc:docMk/>
            <pc:sldMk cId="1447548392" sldId="269"/>
            <ac:spMk id="3" creationId="{433B466E-E39C-4E6A-993C-8E88AC5C4E61}"/>
          </ac:spMkLst>
        </pc:spChg>
        <pc:spChg chg="mod">
          <ac:chgData name="Casagni Cristiano" userId="08f8e6e5-0b9b-4978-b3bd-c7a3b66f12ed" providerId="ADAL" clId="{A163E13C-2264-4A67-B113-8A7E4516D6D2}" dt="2018-06-11T14:15:44.816" v="1601" actId="6549"/>
          <ac:spMkLst>
            <pc:docMk/>
            <pc:sldMk cId="1447548392" sldId="269"/>
            <ac:spMk id="4" creationId="{DB4652F6-A446-42C4-94D2-C972995203DF}"/>
          </ac:spMkLst>
        </pc:spChg>
        <pc:spChg chg="mod">
          <ac:chgData name="Casagni Cristiano" userId="08f8e6e5-0b9b-4978-b3bd-c7a3b66f12ed" providerId="ADAL" clId="{A163E13C-2264-4A67-B113-8A7E4516D6D2}" dt="2018-06-11T14:18:51.229" v="1950" actId="20577"/>
          <ac:spMkLst>
            <pc:docMk/>
            <pc:sldMk cId="1447548392" sldId="269"/>
            <ac:spMk id="6" creationId="{22327AD4-E861-4799-B0CC-FF90906A1901}"/>
          </ac:spMkLst>
        </pc:spChg>
        <pc:spChg chg="mod">
          <ac:chgData name="Casagni Cristiano" userId="08f8e6e5-0b9b-4978-b3bd-c7a3b66f12ed" providerId="ADAL" clId="{A163E13C-2264-4A67-B113-8A7E4516D6D2}" dt="2018-06-11T14:19:54.887" v="2011" actId="20577"/>
          <ac:spMkLst>
            <pc:docMk/>
            <pc:sldMk cId="1447548392" sldId="269"/>
            <ac:spMk id="7" creationId="{EBFCFB81-9682-467A-81BE-E1211336E748}"/>
          </ac:spMkLst>
        </pc:spChg>
        <pc:spChg chg="mod">
          <ac:chgData name="Casagni Cristiano" userId="08f8e6e5-0b9b-4978-b3bd-c7a3b66f12ed" providerId="ADAL" clId="{A163E13C-2264-4A67-B113-8A7E4516D6D2}" dt="2018-06-11T14:20:01.384" v="2013" actId="6549"/>
          <ac:spMkLst>
            <pc:docMk/>
            <pc:sldMk cId="1447548392" sldId="269"/>
            <ac:spMk id="8" creationId="{AD5364EB-541D-4790-BFA3-B8A0EEFC23E1}"/>
          </ac:spMkLst>
        </pc:spChg>
      </pc:sldChg>
      <pc:sldChg chg="modSp">
        <pc:chgData name="Casagni Cristiano" userId="08f8e6e5-0b9b-4978-b3bd-c7a3b66f12ed" providerId="ADAL" clId="{A163E13C-2264-4A67-B113-8A7E4516D6D2}" dt="2018-06-11T14:26:14.332" v="2675" actId="20577"/>
        <pc:sldMkLst>
          <pc:docMk/>
          <pc:sldMk cId="3177054694" sldId="270"/>
        </pc:sldMkLst>
        <pc:spChg chg="mod">
          <ac:chgData name="Casagni Cristiano" userId="08f8e6e5-0b9b-4978-b3bd-c7a3b66f12ed" providerId="ADAL" clId="{A163E13C-2264-4A67-B113-8A7E4516D6D2}" dt="2018-06-11T14:20:27.054" v="2030" actId="20577"/>
          <ac:spMkLst>
            <pc:docMk/>
            <pc:sldMk cId="3177054694" sldId="270"/>
            <ac:spMk id="3" creationId="{433B466E-E39C-4E6A-993C-8E88AC5C4E61}"/>
          </ac:spMkLst>
        </pc:spChg>
        <pc:spChg chg="mod">
          <ac:chgData name="Casagni Cristiano" userId="08f8e6e5-0b9b-4978-b3bd-c7a3b66f12ed" providerId="ADAL" clId="{A163E13C-2264-4A67-B113-8A7E4516D6D2}" dt="2018-06-11T14:20:58.693" v="2049" actId="20577"/>
          <ac:spMkLst>
            <pc:docMk/>
            <pc:sldMk cId="3177054694" sldId="270"/>
            <ac:spMk id="4" creationId="{DB4652F6-A446-42C4-94D2-C972995203DF}"/>
          </ac:spMkLst>
        </pc:spChg>
        <pc:spChg chg="mod">
          <ac:chgData name="Casagni Cristiano" userId="08f8e6e5-0b9b-4978-b3bd-c7a3b66f12ed" providerId="ADAL" clId="{A163E13C-2264-4A67-B113-8A7E4516D6D2}" dt="2018-06-11T14:21:46.202" v="2058" actId="20577"/>
          <ac:spMkLst>
            <pc:docMk/>
            <pc:sldMk cId="3177054694" sldId="270"/>
            <ac:spMk id="6" creationId="{22327AD4-E861-4799-B0CC-FF90906A1901}"/>
          </ac:spMkLst>
        </pc:spChg>
        <pc:spChg chg="mod">
          <ac:chgData name="Casagni Cristiano" userId="08f8e6e5-0b9b-4978-b3bd-c7a3b66f12ed" providerId="ADAL" clId="{A163E13C-2264-4A67-B113-8A7E4516D6D2}" dt="2018-06-11T14:25:06.966" v="2442" actId="313"/>
          <ac:spMkLst>
            <pc:docMk/>
            <pc:sldMk cId="3177054694" sldId="270"/>
            <ac:spMk id="7" creationId="{EBFCFB81-9682-467A-81BE-E1211336E748}"/>
          </ac:spMkLst>
        </pc:spChg>
        <pc:spChg chg="mod">
          <ac:chgData name="Casagni Cristiano" userId="08f8e6e5-0b9b-4978-b3bd-c7a3b66f12ed" providerId="ADAL" clId="{A163E13C-2264-4A67-B113-8A7E4516D6D2}" dt="2018-06-11T14:26:14.332" v="2675" actId="20577"/>
          <ac:spMkLst>
            <pc:docMk/>
            <pc:sldMk cId="3177054694" sldId="270"/>
            <ac:spMk id="8" creationId="{AD5364EB-541D-4790-BFA3-B8A0EEFC23E1}"/>
          </ac:spMkLst>
        </pc:spChg>
      </pc:sldChg>
    </pc:docChg>
  </pc:docChgLst>
  <pc:docChgLst>
    <pc:chgData name="Casagni Cristiano" userId="08f8e6e5-0b9b-4978-b3bd-c7a3b66f12ed" providerId="ADAL" clId="{39D2CA84-09ED-42F7-8778-93FFCF957165}"/>
    <pc:docChg chg="custSel modSld">
      <pc:chgData name="Casagni Cristiano" userId="08f8e6e5-0b9b-4978-b3bd-c7a3b66f12ed" providerId="ADAL" clId="{39D2CA84-09ED-42F7-8778-93FFCF957165}" dt="2018-06-11T14:53:42.512" v="201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810BC-00D0-4994-AA19-30ABE104C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6073C0-F4AB-4C55-A375-480CFE9FF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51CE98-F276-4D96-806B-81772946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80AFB3-83BC-480F-BA0F-F703812B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B9737A-9517-48A2-B8F9-4D89F1B1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0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869EB-3752-4812-955C-3019F7D4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5FDE290-D3AF-4D2E-B80E-F68B85896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1FD616-87F3-4A12-9090-F693FDB7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D7A1D6-DD5D-405E-9E6D-0EF6C818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023ECF-ED63-4DBE-B93E-475D769F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39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D79F76-5A9A-4535-A86B-E6C14E9E6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CE748C-9FCF-4E96-9E0D-CCD4332A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7C9A97-7392-4DAA-973C-E52BA5E0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1DB239-8F4D-4D2B-8E23-C54D594E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F1F7D4-E1CF-4AC0-87E2-E4BF80A8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38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0F1F4-9625-4722-8C5B-23195792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69397-B9CE-4333-92D5-8E1870B9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06FB35-EDEE-40F6-986D-7F467AB8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E044A4-1741-4761-900A-94BC3624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104CFC-9EB3-487B-B8DF-6583A2B1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7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42F3D-50D7-43C6-B498-27F04F65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71FFBC-5034-4A97-8991-991C546C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79329A-1D09-4498-B00D-EE31D0B9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C0A3B0-ECFA-4D93-AAA8-A0FB1C8A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F987DA-F0E2-475E-8448-23B941F0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64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22BB32-02B4-4F38-854C-23909333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355D3D-34DF-4E56-9650-529C7DF7F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CE1A09-B088-4246-8B45-63D62B298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DF7D9F-79B0-420B-AA28-D2A4B9E0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13/06/2018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E220AA-34C2-4FF9-9CCC-5903F55D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14A787-193F-4DAB-9A6D-E386DB90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55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FA466-A63C-4759-A23C-3C2068D0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35E494-2C73-410D-B57F-9757035A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41D8A0-D472-4AF2-B914-DD3D72C98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FE36060-D3F3-4567-B142-C053DE61B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CFCF3CB-3403-499B-9D84-864236E80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E7F4BE8-802B-438F-83A4-15A2DBB6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13/06/2018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52E48E-3F5E-491C-9FF6-933B5DB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8E8B54-E4FF-47C6-9713-F7E56013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77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084357-2158-40EC-BE6A-AD1AFA81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2F49667-77DF-4319-83DC-3C3ECA37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13/06/2018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76C09A8-BE54-4621-BCF2-EC1DB142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269822-C828-4134-82E3-BF744E0E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26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7858032-C0EA-4B50-8447-EBEECC82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13/06/2018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038E0D-D928-4462-83AE-C72906E5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1B10BC-6EE5-496E-9CAE-0B8FA643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98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8228F-7A07-4E4D-A9EC-836C1B4F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3388D9-88C7-46AE-BA14-12F09EBB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31D0BF-8D12-467F-896A-BDD175B3F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BD020B-1B62-430A-9D3D-A7E7665C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13/06/2018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A7B680-BF69-4F26-85AA-078F0CDD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2A1059-128B-4260-8F66-23600805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16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2A087-D2CB-43E2-BE6A-F0351841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2E44C1B-5AAC-4CC1-95BC-01A1CCA40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D3D9D1-32DB-4A74-9988-CA955BED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CE1A63-E9C2-4D55-A5EE-7A28740D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13/06/2018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B9A6F0-2399-48AE-BEA9-9D39A5A3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39FE0B-4A04-4B1C-A9CC-7CBCDD4E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626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D1CBAAF-52DC-4AC5-A20D-1AFD7930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650660-EA5E-4E2C-92D2-6B17AB308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8B604F-05B6-4AF4-B08E-EE655147B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E718-7ACC-4DE1-BABA-C909B4264CDE}" type="datetimeFigureOut">
              <a:rPr lang="it-IT" smtClean="0"/>
              <a:t>13/06/2018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BA3992-E6C2-44FA-B9F1-7513086C3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E0F680-6296-4593-ACEA-78F6CFDC9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5185F6-8E45-407F-8924-E31CA7EB65B5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" y="7011"/>
            <a:ext cx="2430780" cy="715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295D316-5C65-4991-9B6B-5E4803CF7A3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96" y="29433"/>
            <a:ext cx="2161476" cy="67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2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36E114-2A16-43C3-A2C9-9551FD402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984" y="18797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sz="8800" b="1" dirty="0">
                <a:latin typeface="Arial" panose="020B0604020202020204" pitchFamily="34" charset="0"/>
                <a:cs typeface="Arial" panose="020B0604020202020204" pitchFamily="34" charset="0"/>
              </a:rPr>
              <a:t>Sistema Multi-Conservatore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1D754DC-4066-42CA-A3DD-BC4678D5C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7080" y="5487959"/>
            <a:ext cx="2218746" cy="76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93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5C1F5571-37B5-40FF-B882-23D6FA6755A3}"/>
              </a:ext>
            </a:extLst>
          </p:cNvPr>
          <p:cNvCxnSpPr>
            <a:cxnSpLocks/>
            <a:endCxn id="46" idx="0"/>
          </p:cNvCxnSpPr>
          <p:nvPr/>
        </p:nvCxnSpPr>
        <p:spPr>
          <a:xfrm rot="16200000" flipH="1">
            <a:off x="8903883" y="3499660"/>
            <a:ext cx="3265015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05473DE-AE51-4CD0-A876-9552BD6DE6E4}"/>
              </a:ext>
            </a:extLst>
          </p:cNvPr>
          <p:cNvSpPr txBox="1"/>
          <p:nvPr/>
        </p:nvSpPr>
        <p:spPr>
          <a:xfrm>
            <a:off x="948267" y="129310"/>
            <a:ext cx="1067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Relazioni tra Enti – Obiettivi del Progetto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1A4C0595-764F-43A9-B0BA-E3D38C741560}"/>
              </a:ext>
            </a:extLst>
          </p:cNvPr>
          <p:cNvSpPr/>
          <p:nvPr/>
        </p:nvSpPr>
        <p:spPr>
          <a:xfrm>
            <a:off x="9470972" y="1151852"/>
            <a:ext cx="2030574" cy="1047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Amministratore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33258F6E-2848-4E5F-8AA8-F726C95C8BAD}"/>
              </a:ext>
            </a:extLst>
          </p:cNvPr>
          <p:cNvSpPr/>
          <p:nvPr/>
        </p:nvSpPr>
        <p:spPr>
          <a:xfrm>
            <a:off x="1053538" y="3719118"/>
            <a:ext cx="1137587" cy="1047457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Gestore</a:t>
            </a:r>
          </a:p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ParER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6D48F06-CAD5-4A54-BAD4-BB156D1F69D5}"/>
              </a:ext>
            </a:extLst>
          </p:cNvPr>
          <p:cNvSpPr/>
          <p:nvPr/>
        </p:nvSpPr>
        <p:spPr>
          <a:xfrm>
            <a:off x="1071589" y="5118002"/>
            <a:ext cx="1092247" cy="768334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Enti utilizzatori </a:t>
            </a:r>
            <a:r>
              <a:rPr lang="it-IT" sz="1400" b="1" dirty="0" err="1">
                <a:solidFill>
                  <a:schemeClr val="tx1"/>
                </a:solidFill>
              </a:rPr>
              <a:t>ParER</a:t>
            </a:r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81C68810-74BF-4574-B0DF-D3460EA420F4}"/>
              </a:ext>
            </a:extLst>
          </p:cNvPr>
          <p:cNvSpPr/>
          <p:nvPr/>
        </p:nvSpPr>
        <p:spPr>
          <a:xfrm>
            <a:off x="1603620" y="2319169"/>
            <a:ext cx="1798710" cy="1047457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Conservatore</a:t>
            </a:r>
          </a:p>
          <a:p>
            <a:pPr algn="ctr"/>
            <a:r>
              <a:rPr lang="it-IT" b="1" dirty="0"/>
              <a:t>[</a:t>
            </a:r>
            <a:r>
              <a:rPr lang="it-IT" b="1" dirty="0" err="1"/>
              <a:t>ParER</a:t>
            </a:r>
            <a:r>
              <a:rPr lang="it-IT" b="1" dirty="0"/>
              <a:t>]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C2F90594-0AEF-4FF9-957A-7E4B239D5081}"/>
              </a:ext>
            </a:extLst>
          </p:cNvPr>
          <p:cNvSpPr/>
          <p:nvPr/>
        </p:nvSpPr>
        <p:spPr>
          <a:xfrm>
            <a:off x="3458408" y="953335"/>
            <a:ext cx="1935131" cy="1047457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Amministratore</a:t>
            </a:r>
          </a:p>
          <a:p>
            <a:pPr algn="ctr"/>
            <a:r>
              <a:rPr lang="it-IT" b="1" dirty="0"/>
              <a:t>[</a:t>
            </a:r>
            <a:r>
              <a:rPr lang="it-IT" b="1" dirty="0" err="1"/>
              <a:t>ParER</a:t>
            </a:r>
            <a:r>
              <a:rPr lang="it-IT" b="1" dirty="0"/>
              <a:t>]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EEF72E3-4863-4908-BAD7-5DBA3C0C04EE}"/>
              </a:ext>
            </a:extLst>
          </p:cNvPr>
          <p:cNvSpPr/>
          <p:nvPr/>
        </p:nvSpPr>
        <p:spPr>
          <a:xfrm>
            <a:off x="5260219" y="2364930"/>
            <a:ext cx="1798710" cy="10474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Conservatore</a:t>
            </a:r>
          </a:p>
          <a:p>
            <a:pPr algn="ctr"/>
            <a:r>
              <a:rPr lang="it-IT" b="1" dirty="0"/>
              <a:t>[PA TN]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C6248A59-A867-4016-8DC7-5AB000091A36}"/>
              </a:ext>
            </a:extLst>
          </p:cNvPr>
          <p:cNvSpPr/>
          <p:nvPr/>
        </p:nvSpPr>
        <p:spPr>
          <a:xfrm>
            <a:off x="2783020" y="3714925"/>
            <a:ext cx="1137587" cy="1047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Gestore</a:t>
            </a:r>
          </a:p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[Valle d’Aosta] 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2B586155-1ADF-4E2D-B7DD-DEB15FEE0AF3}"/>
              </a:ext>
            </a:extLst>
          </p:cNvPr>
          <p:cNvSpPr/>
          <p:nvPr/>
        </p:nvSpPr>
        <p:spPr>
          <a:xfrm>
            <a:off x="5590778" y="3714924"/>
            <a:ext cx="1137587" cy="10474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Gestore</a:t>
            </a:r>
          </a:p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[PA TN] </a:t>
            </a: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6ADD6862-0B46-47C0-A04E-0890642F7AC5}"/>
              </a:ext>
            </a:extLst>
          </p:cNvPr>
          <p:cNvSpPr/>
          <p:nvPr/>
        </p:nvSpPr>
        <p:spPr>
          <a:xfrm>
            <a:off x="2746646" y="5124820"/>
            <a:ext cx="1213223" cy="7683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Enti utilizzatori</a:t>
            </a:r>
          </a:p>
          <a:p>
            <a:pPr algn="ctr"/>
            <a:r>
              <a:rPr lang="it-IT" sz="1400" b="1" dirty="0">
                <a:solidFill>
                  <a:schemeClr val="tx1"/>
                </a:solidFill>
              </a:rPr>
              <a:t>Valle d’Aosta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37DF310-F7B8-455F-BD35-1275B1AAB576}"/>
              </a:ext>
            </a:extLst>
          </p:cNvPr>
          <p:cNvSpPr/>
          <p:nvPr/>
        </p:nvSpPr>
        <p:spPr>
          <a:xfrm>
            <a:off x="5613449" y="5112463"/>
            <a:ext cx="1092247" cy="768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Enti utilizzatori</a:t>
            </a:r>
          </a:p>
          <a:p>
            <a:pPr algn="ctr"/>
            <a:r>
              <a:rPr lang="it-IT" sz="1400" b="1" dirty="0">
                <a:solidFill>
                  <a:schemeClr val="tx1"/>
                </a:solidFill>
              </a:rPr>
              <a:t>PA TN</a:t>
            </a:r>
          </a:p>
        </p:txBody>
      </p: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59F8EEDF-8A57-4065-B7BA-6B2D707E1F4A}"/>
              </a:ext>
            </a:extLst>
          </p:cNvPr>
          <p:cNvCxnSpPr>
            <a:cxnSpLocks/>
            <a:stCxn id="22" idx="1"/>
            <a:endCxn id="17" idx="0"/>
          </p:cNvCxnSpPr>
          <p:nvPr/>
        </p:nvCxnSpPr>
        <p:spPr>
          <a:xfrm rot="10800000" flipV="1">
            <a:off x="2502976" y="1477063"/>
            <a:ext cx="955433" cy="8421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0A4EF8F2-E67D-4E94-B14C-3498C889DCBA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>
            <a:off x="5393539" y="1477064"/>
            <a:ext cx="766035" cy="8878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4B3B25E3-39E8-49E1-9717-12C137D7E240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 rot="5400000">
            <a:off x="6008305" y="3563654"/>
            <a:ext cx="302537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05AA255C-11CE-4235-B135-66F354C37B36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1617713" y="4766575"/>
            <a:ext cx="4619" cy="35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A643A31C-89D0-4666-B37A-4A7C610EA104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rot="16200000" flipV="1">
            <a:off x="3171317" y="4942879"/>
            <a:ext cx="362438" cy="14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97624A81-BFE2-4AB2-BCD7-922EC6036A7E}"/>
              </a:ext>
            </a:extLst>
          </p:cNvPr>
          <p:cNvCxnSpPr>
            <a:stCxn id="15" idx="0"/>
            <a:endCxn id="17" idx="2"/>
          </p:cNvCxnSpPr>
          <p:nvPr/>
        </p:nvCxnSpPr>
        <p:spPr>
          <a:xfrm rot="5400000" flipH="1" flipV="1">
            <a:off x="1886407" y="3102551"/>
            <a:ext cx="352492" cy="8806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C71973FF-ABCD-4959-9123-0B7BE0FAE36E}"/>
              </a:ext>
            </a:extLst>
          </p:cNvPr>
          <p:cNvCxnSpPr>
            <a:cxnSpLocks/>
            <a:endCxn id="17" idx="2"/>
          </p:cNvCxnSpPr>
          <p:nvPr/>
        </p:nvCxnSpPr>
        <p:spPr>
          <a:xfrm rot="16200000" flipV="1">
            <a:off x="2406726" y="3462875"/>
            <a:ext cx="19250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2E38F330-84E1-4DFD-A1E8-9F0D26773648}"/>
              </a:ext>
            </a:extLst>
          </p:cNvPr>
          <p:cNvCxnSpPr>
            <a:stCxn id="25" idx="0"/>
            <a:endCxn id="17" idx="2"/>
          </p:cNvCxnSpPr>
          <p:nvPr/>
        </p:nvCxnSpPr>
        <p:spPr>
          <a:xfrm rot="16200000" flipV="1">
            <a:off x="2753246" y="3116356"/>
            <a:ext cx="348299" cy="8488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1AB7997B-249E-4FC2-8DE6-CCC07244BD87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 rot="16200000" flipH="1">
            <a:off x="5984531" y="4937421"/>
            <a:ext cx="350082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B9ED8D-65AD-453F-B2D7-B6F6CB6D7651}"/>
              </a:ext>
            </a:extLst>
          </p:cNvPr>
          <p:cNvSpPr txBox="1"/>
          <p:nvPr/>
        </p:nvSpPr>
        <p:spPr>
          <a:xfrm>
            <a:off x="147763" y="1031649"/>
            <a:ext cx="2901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Scenario</a:t>
            </a:r>
          </a:p>
          <a:p>
            <a:r>
              <a:rPr lang="it-IT" b="1" dirty="0"/>
              <a:t>Multi</a:t>
            </a:r>
          </a:p>
          <a:p>
            <a:r>
              <a:rPr lang="it-IT" b="1" dirty="0"/>
              <a:t>Conservatore</a:t>
            </a:r>
          </a:p>
          <a:p>
            <a:r>
              <a:rPr lang="it-IT" b="1" dirty="0"/>
              <a:t>(</a:t>
            </a:r>
            <a:r>
              <a:rPr lang="it-IT" b="1" dirty="0" err="1"/>
              <a:t>ParER</a:t>
            </a:r>
            <a:r>
              <a:rPr lang="it-IT" b="1" dirty="0"/>
              <a:t>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6484E2F-AB6D-47D0-A10F-093C4A75B938}"/>
              </a:ext>
            </a:extLst>
          </p:cNvPr>
          <p:cNvCxnSpPr>
            <a:cxnSpLocks/>
          </p:cNvCxnSpPr>
          <p:nvPr/>
        </p:nvCxnSpPr>
        <p:spPr>
          <a:xfrm>
            <a:off x="7624679" y="977705"/>
            <a:ext cx="24935" cy="5494276"/>
          </a:xfrm>
          <a:prstGeom prst="straightConnector1">
            <a:avLst/>
          </a:prstGeom>
          <a:ln w="381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C9FF821-836F-492B-80F5-937DA4D41C99}"/>
              </a:ext>
            </a:extLst>
          </p:cNvPr>
          <p:cNvSpPr txBox="1"/>
          <p:nvPr/>
        </p:nvSpPr>
        <p:spPr>
          <a:xfrm>
            <a:off x="7976727" y="1053977"/>
            <a:ext cx="1522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Scenario</a:t>
            </a:r>
          </a:p>
          <a:p>
            <a:r>
              <a:rPr lang="it-IT" b="1" dirty="0"/>
              <a:t>Mono</a:t>
            </a:r>
          </a:p>
          <a:p>
            <a:r>
              <a:rPr lang="it-IT" b="1" dirty="0"/>
              <a:t>Conservatore</a:t>
            </a:r>
          </a:p>
          <a:p>
            <a:r>
              <a:rPr lang="it-IT" b="1" dirty="0"/>
              <a:t>(Regione</a:t>
            </a:r>
          </a:p>
          <a:p>
            <a:r>
              <a:rPr lang="it-IT" b="1" dirty="0"/>
              <a:t>Puglia)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3253FCFC-4E8A-4131-A0DE-3CE173221BCE}"/>
              </a:ext>
            </a:extLst>
          </p:cNvPr>
          <p:cNvSpPr/>
          <p:nvPr/>
        </p:nvSpPr>
        <p:spPr>
          <a:xfrm>
            <a:off x="9637037" y="2433874"/>
            <a:ext cx="1798710" cy="1047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Conservatore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F6C9254E-7BEC-4DD8-B353-EC5A1B03086B}"/>
              </a:ext>
            </a:extLst>
          </p:cNvPr>
          <p:cNvSpPr/>
          <p:nvPr/>
        </p:nvSpPr>
        <p:spPr>
          <a:xfrm>
            <a:off x="9967596" y="3776834"/>
            <a:ext cx="1137587" cy="1047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Gestore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0215D99E-592A-4AB7-85DE-20FF7284459D}"/>
              </a:ext>
            </a:extLst>
          </p:cNvPr>
          <p:cNvSpPr/>
          <p:nvPr/>
        </p:nvSpPr>
        <p:spPr>
          <a:xfrm>
            <a:off x="9990267" y="5132169"/>
            <a:ext cx="1092247" cy="768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Enti utilizzatori</a:t>
            </a:r>
          </a:p>
        </p:txBody>
      </p:sp>
      <p:sp>
        <p:nvSpPr>
          <p:cNvPr id="58" name="Parentesi quadra chiusa 57">
            <a:extLst>
              <a:ext uri="{FF2B5EF4-FFF2-40B4-BE49-F238E27FC236}">
                <a16:creationId xmlns:a16="http://schemas.microsoft.com/office/drawing/2014/main" id="{EC8988FC-AEC0-4B22-9A59-6B5746E1A625}"/>
              </a:ext>
            </a:extLst>
          </p:cNvPr>
          <p:cNvSpPr/>
          <p:nvPr/>
        </p:nvSpPr>
        <p:spPr>
          <a:xfrm rot="5400000">
            <a:off x="6136711" y="1114205"/>
            <a:ext cx="45719" cy="10466194"/>
          </a:xfrm>
          <a:prstGeom prst="righ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40F58C40-53D0-43DD-9682-95FD0BB9BA22}"/>
              </a:ext>
            </a:extLst>
          </p:cNvPr>
          <p:cNvSpPr txBox="1"/>
          <p:nvPr/>
        </p:nvSpPr>
        <p:spPr>
          <a:xfrm>
            <a:off x="4832813" y="6317384"/>
            <a:ext cx="29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Enti Convenzionati</a:t>
            </a:r>
          </a:p>
        </p:txBody>
      </p:sp>
    </p:spTree>
    <p:extLst>
      <p:ext uri="{BB962C8B-B14F-4D97-AF65-F5344CB8AC3E}">
        <p14:creationId xmlns:p14="http://schemas.microsoft.com/office/powerpoint/2010/main" val="338261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0A29870-BDD9-46AF-8624-650AD4BCD61A}"/>
              </a:ext>
            </a:extLst>
          </p:cNvPr>
          <p:cNvSpPr/>
          <p:nvPr/>
        </p:nvSpPr>
        <p:spPr>
          <a:xfrm>
            <a:off x="491067" y="4110489"/>
            <a:ext cx="2767037" cy="1047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Gestore</a:t>
            </a:r>
          </a:p>
          <a:p>
            <a:pPr algn="ctr"/>
            <a:r>
              <a:rPr lang="it-IT" dirty="0"/>
              <a:t>[</a:t>
            </a:r>
            <a:r>
              <a:rPr lang="it-IT" dirty="0" err="1"/>
              <a:t>ParER</a:t>
            </a:r>
            <a:r>
              <a:rPr lang="it-IT" dirty="0"/>
              <a:t>, PA TN, Valle d’Aosta, Puglia] 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AB300DE-0E7B-41E0-B26B-B858A4E97D41}"/>
              </a:ext>
            </a:extLst>
          </p:cNvPr>
          <p:cNvSpPr/>
          <p:nvPr/>
        </p:nvSpPr>
        <p:spPr>
          <a:xfrm>
            <a:off x="491067" y="5510831"/>
            <a:ext cx="2767037" cy="1047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Utilizzatore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2195567-D5A7-40DC-89E6-2962C22E7DC4}"/>
              </a:ext>
            </a:extLst>
          </p:cNvPr>
          <p:cNvSpPr/>
          <p:nvPr/>
        </p:nvSpPr>
        <p:spPr>
          <a:xfrm>
            <a:off x="491068" y="2559277"/>
            <a:ext cx="2767036" cy="1047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Conservatore</a:t>
            </a:r>
          </a:p>
          <a:p>
            <a:pPr algn="ctr"/>
            <a:r>
              <a:rPr lang="it-IT" dirty="0"/>
              <a:t>[</a:t>
            </a:r>
            <a:r>
              <a:rPr lang="it-IT" dirty="0" err="1"/>
              <a:t>ParER</a:t>
            </a:r>
            <a:r>
              <a:rPr lang="it-IT" dirty="0"/>
              <a:t>, PA TN, Puglia]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7D8BF9C-83BD-4104-A203-FE616C1AF656}"/>
              </a:ext>
            </a:extLst>
          </p:cNvPr>
          <p:cNvSpPr/>
          <p:nvPr/>
        </p:nvSpPr>
        <p:spPr>
          <a:xfrm>
            <a:off x="572654" y="997388"/>
            <a:ext cx="2685449" cy="1047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Amministratore</a:t>
            </a:r>
          </a:p>
          <a:p>
            <a:pPr algn="ctr"/>
            <a:r>
              <a:rPr lang="it-IT" dirty="0"/>
              <a:t>[</a:t>
            </a:r>
            <a:r>
              <a:rPr lang="it-IT" dirty="0" err="1"/>
              <a:t>ParER</a:t>
            </a:r>
            <a:r>
              <a:rPr lang="it-IT" dirty="0"/>
              <a:t>, Puglia]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id="{1F91BE4F-3F9B-4B8F-BC94-1858687CD046}"/>
              </a:ext>
            </a:extLst>
          </p:cNvPr>
          <p:cNvSpPr/>
          <p:nvPr/>
        </p:nvSpPr>
        <p:spPr>
          <a:xfrm>
            <a:off x="3678449" y="1174874"/>
            <a:ext cx="1320274" cy="704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9C0EA00-2D77-43CD-873B-AB82F98AC711}"/>
              </a:ext>
            </a:extLst>
          </p:cNvPr>
          <p:cNvSpPr/>
          <p:nvPr/>
        </p:nvSpPr>
        <p:spPr>
          <a:xfrm>
            <a:off x="5359179" y="935747"/>
            <a:ext cx="6543924" cy="1195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È responsabile del Sistema di conservazione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Amministra e monitora il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Fa accordi di riuso con gli altri Conservatori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È unico per il Sistema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È anche Conservatore, Gestore e Utilizzatore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B6B89D2-21D8-45EB-A12A-68FEAF94CF0C}"/>
              </a:ext>
            </a:extLst>
          </p:cNvPr>
          <p:cNvSpPr/>
          <p:nvPr/>
        </p:nvSpPr>
        <p:spPr>
          <a:xfrm>
            <a:off x="5359179" y="2379721"/>
            <a:ext cx="6543924" cy="13497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È responsabile del Servizio di conservazione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Utilizza funzionalità di conservazione e monitora il processo di conservazione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Ha un accordo di riuso con l’Amministratore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Ha accordi per l’erogazione dei servizi di conservazione con uno o più Utilizzatori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Può avere accordi di gestione esterna con uno o più Gestori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È anche Gestore e Utilizzatore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6C7FF04-E8CE-43FE-99B6-8878183510FB}"/>
              </a:ext>
            </a:extLst>
          </p:cNvPr>
          <p:cNvSpPr/>
          <p:nvPr/>
        </p:nvSpPr>
        <p:spPr>
          <a:xfrm>
            <a:off x="5359177" y="3900399"/>
            <a:ext cx="6543926" cy="1311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È responsabile dei Servizi di gestione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Utilizza funzionalità di gestione e monitora il processo di versamento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Configura le Organizzazioni degli Utilizzatori per ricevere i versamenti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Ha accordi per l’erogazione dei servizi di conservazione con uno o più Utilizzator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/>
                </a:solidFill>
              </a:rPr>
              <a:t>iSe</a:t>
            </a:r>
            <a:r>
              <a:rPr lang="it-IT" sz="1400" dirty="0">
                <a:solidFill>
                  <a:schemeClr val="tx1"/>
                </a:solidFill>
              </a:rPr>
              <a:t> è esterno, ha un accordo con un Conservatore e con uno o più Utilizzatori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È anche Utilizzatore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E3134E6-B1FD-4B3D-946C-9013F8305ADA}"/>
              </a:ext>
            </a:extLst>
          </p:cNvPr>
          <p:cNvSpPr/>
          <p:nvPr/>
        </p:nvSpPr>
        <p:spPr>
          <a:xfrm>
            <a:off x="5359177" y="5378897"/>
            <a:ext cx="6543926" cy="11793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È responsabile dei suoi Versamenti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Utilizza funzionalità di versamento, consultazione e accesso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Monitora i versamenti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Ha un accordo con un Conservatore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</a:rPr>
              <a:t>Può avere un accordo con un Gestore</a:t>
            </a:r>
          </a:p>
        </p:txBody>
      </p:sp>
      <p:sp>
        <p:nvSpPr>
          <p:cNvPr id="15" name="Freccia a sinistra 14">
            <a:extLst>
              <a:ext uri="{FF2B5EF4-FFF2-40B4-BE49-F238E27FC236}">
                <a16:creationId xmlns:a16="http://schemas.microsoft.com/office/drawing/2014/main" id="{D21B8FB9-D92E-4386-AF97-3835B0EBCF98}"/>
              </a:ext>
            </a:extLst>
          </p:cNvPr>
          <p:cNvSpPr/>
          <p:nvPr/>
        </p:nvSpPr>
        <p:spPr>
          <a:xfrm>
            <a:off x="3641506" y="2702283"/>
            <a:ext cx="1320274" cy="704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sinistra 15">
            <a:extLst>
              <a:ext uri="{FF2B5EF4-FFF2-40B4-BE49-F238E27FC236}">
                <a16:creationId xmlns:a16="http://schemas.microsoft.com/office/drawing/2014/main" id="{A7AEBF68-25CC-46FF-804E-FB73718DBF3F}"/>
              </a:ext>
            </a:extLst>
          </p:cNvPr>
          <p:cNvSpPr/>
          <p:nvPr/>
        </p:nvSpPr>
        <p:spPr>
          <a:xfrm>
            <a:off x="3648504" y="4234107"/>
            <a:ext cx="1320274" cy="704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sinistra 16">
            <a:extLst>
              <a:ext uri="{FF2B5EF4-FFF2-40B4-BE49-F238E27FC236}">
                <a16:creationId xmlns:a16="http://schemas.microsoft.com/office/drawing/2014/main" id="{3A411FE3-BDCE-4CA2-9B4C-05C1AAD4A419}"/>
              </a:ext>
            </a:extLst>
          </p:cNvPr>
          <p:cNvSpPr/>
          <p:nvPr/>
        </p:nvSpPr>
        <p:spPr>
          <a:xfrm>
            <a:off x="3678450" y="5660418"/>
            <a:ext cx="1320274" cy="704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05473DE-AE51-4CD0-A876-9552BD6DE6E4}"/>
              </a:ext>
            </a:extLst>
          </p:cNvPr>
          <p:cNvSpPr txBox="1"/>
          <p:nvPr/>
        </p:nvSpPr>
        <p:spPr>
          <a:xfrm>
            <a:off x="948267" y="129310"/>
            <a:ext cx="1067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Caratteristiche degli Enti Convenzionati</a:t>
            </a:r>
          </a:p>
        </p:txBody>
      </p:sp>
    </p:spTree>
    <p:extLst>
      <p:ext uri="{BB962C8B-B14F-4D97-AF65-F5344CB8AC3E}">
        <p14:creationId xmlns:p14="http://schemas.microsoft.com/office/powerpoint/2010/main" val="139350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BBC856E-1937-41D1-86A1-CBCAC628992D}"/>
              </a:ext>
            </a:extLst>
          </p:cNvPr>
          <p:cNvSpPr/>
          <p:nvPr/>
        </p:nvSpPr>
        <p:spPr>
          <a:xfrm>
            <a:off x="4023976" y="747376"/>
            <a:ext cx="2392218" cy="94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Organo di Vigilanza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3B466E-E39C-4E6A-993C-8E88AC5C4E61}"/>
              </a:ext>
            </a:extLst>
          </p:cNvPr>
          <p:cNvSpPr/>
          <p:nvPr/>
        </p:nvSpPr>
        <p:spPr>
          <a:xfrm>
            <a:off x="6767176" y="747376"/>
            <a:ext cx="2392218" cy="94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Fornitore Esterno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B4652F6-A446-42C4-94D2-C972995203DF}"/>
              </a:ext>
            </a:extLst>
          </p:cNvPr>
          <p:cNvSpPr/>
          <p:nvPr/>
        </p:nvSpPr>
        <p:spPr>
          <a:xfrm>
            <a:off x="9510376" y="747376"/>
            <a:ext cx="2392218" cy="94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Versatore Esterno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327AD4-E861-4799-B0CC-FF90906A1901}"/>
              </a:ext>
            </a:extLst>
          </p:cNvPr>
          <p:cNvSpPr/>
          <p:nvPr/>
        </p:nvSpPr>
        <p:spPr>
          <a:xfrm>
            <a:off x="4023976" y="1841886"/>
            <a:ext cx="2392218" cy="4770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600" dirty="0">
                <a:solidFill>
                  <a:schemeClr val="tx1"/>
                </a:solidFill>
              </a:rPr>
              <a:t>È associato all’Ente convenzionato per determinare su quali enti gli utenti dell’Organo di </a:t>
            </a:r>
            <a:r>
              <a:rPr lang="it-IT" sz="1600" dirty="0" err="1">
                <a:solidFill>
                  <a:schemeClr val="tx1"/>
                </a:solidFill>
              </a:rPr>
              <a:t>Vigilianza</a:t>
            </a:r>
            <a:r>
              <a:rPr lang="it-IT" sz="1600" dirty="0">
                <a:solidFill>
                  <a:schemeClr val="tx1"/>
                </a:solidFill>
              </a:rPr>
              <a:t> possono operare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È possibile associare più di un organo di vigilanza a un ente convenzionato</a:t>
            </a:r>
          </a:p>
          <a:p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BFCFB81-9682-467A-81BE-E1211336E748}"/>
              </a:ext>
            </a:extLst>
          </p:cNvPr>
          <p:cNvSpPr/>
          <p:nvPr/>
        </p:nvSpPr>
        <p:spPr>
          <a:xfrm>
            <a:off x="6767176" y="1837267"/>
            <a:ext cx="2392218" cy="4770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600" dirty="0">
                <a:solidFill>
                  <a:schemeClr val="tx1"/>
                </a:solidFill>
              </a:rPr>
              <a:t>E’ il Fornitore esterno (normalmente una società che fornisce ad un ente utilizzatore sistemi che versano in conservazione), che ha propri utenti, che operano sul Sistema a supporto degli enti convenzionati ed è associato a uno o più di questi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Al Fornitore esterno fanno riferimento uno o più sistemi versanti.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E’ esplicitamente considerato nel disciplinare tecnico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D5364EB-541D-4790-BFA3-B8A0EEFC23E1}"/>
              </a:ext>
            </a:extLst>
          </p:cNvPr>
          <p:cNvSpPr/>
          <p:nvPr/>
        </p:nvSpPr>
        <p:spPr>
          <a:xfrm>
            <a:off x="9510376" y="1837267"/>
            <a:ext cx="2392218" cy="4770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600" dirty="0">
                <a:solidFill>
                  <a:schemeClr val="tx1"/>
                </a:solidFill>
              </a:rPr>
              <a:t>È il Versatore che effettua solo versamenti asincroni per conto di altri Versatori ma non conserva documenti propri (p.e. una Banca che versa ordinativi per conto degli Enti utilizzatori)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È associato a uno o più Enti convenzionati e può essere collegato a uno o più Versatori appartenenti agli enti convenzionati con cui è associato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E’ esplicitamente considerato nel disciplinare tecnico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38E46E4-0BEA-4380-B685-07EF6C967EF3}"/>
              </a:ext>
            </a:extLst>
          </p:cNvPr>
          <p:cNvSpPr/>
          <p:nvPr/>
        </p:nvSpPr>
        <p:spPr>
          <a:xfrm>
            <a:off x="260157" y="747376"/>
            <a:ext cx="3532910" cy="94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Ente Convenzionato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F00D224-267D-4A8C-BEF3-A8E4578AEA87}"/>
              </a:ext>
            </a:extLst>
          </p:cNvPr>
          <p:cNvSpPr/>
          <p:nvPr/>
        </p:nvSpPr>
        <p:spPr>
          <a:xfrm>
            <a:off x="260157" y="1837267"/>
            <a:ext cx="3532910" cy="4770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600" dirty="0">
                <a:solidFill>
                  <a:schemeClr val="tx1"/>
                </a:solidFill>
              </a:rPr>
              <a:t>Amministratore: è collegato a tutti gli enti convenzionati operanti sul Sistema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Conservatore: è collegato agli enti utilizzatori con cui ha stipulato un accordo di conservazione, direttamente o tramite un gestore; è collegato agli enti gestori che intermediano i servizi di conservazione con gli utilizzatori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Gestore: è collegato agli enti utilizzatori per cui intermedia i servizi di conservazione e con il conservatore di tali enti 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Utilizzatore: è collegato al Conservatore ed, eventualmente, al Gestore. Può essere collegato ad altri enti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2DB79D-68D7-4AD4-A0FC-084B4A44A38C}"/>
              </a:ext>
            </a:extLst>
          </p:cNvPr>
          <p:cNvSpPr txBox="1"/>
          <p:nvPr/>
        </p:nvSpPr>
        <p:spPr>
          <a:xfrm>
            <a:off x="1820333" y="160867"/>
            <a:ext cx="922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Enti Attori del Processo</a:t>
            </a:r>
          </a:p>
        </p:txBody>
      </p:sp>
    </p:spTree>
    <p:extLst>
      <p:ext uri="{BB962C8B-B14F-4D97-AF65-F5344CB8AC3E}">
        <p14:creationId xmlns:p14="http://schemas.microsoft.com/office/powerpoint/2010/main" val="144754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BBC856E-1937-41D1-86A1-CBCAC628992D}"/>
              </a:ext>
            </a:extLst>
          </p:cNvPr>
          <p:cNvSpPr/>
          <p:nvPr/>
        </p:nvSpPr>
        <p:spPr>
          <a:xfrm>
            <a:off x="4023976" y="747376"/>
            <a:ext cx="2392218" cy="156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Utente</a:t>
            </a:r>
          </a:p>
          <a:p>
            <a:pPr algn="ctr"/>
            <a:r>
              <a:rPr lang="it-IT" dirty="0"/>
              <a:t>Organo di Vigilanza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33B466E-E39C-4E6A-993C-8E88AC5C4E61}"/>
              </a:ext>
            </a:extLst>
          </p:cNvPr>
          <p:cNvSpPr/>
          <p:nvPr/>
        </p:nvSpPr>
        <p:spPr>
          <a:xfrm>
            <a:off x="6767176" y="747376"/>
            <a:ext cx="2392218" cy="156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Utente </a:t>
            </a:r>
          </a:p>
          <a:p>
            <a:pPr algn="ctr"/>
            <a:r>
              <a:rPr lang="it-IT" dirty="0"/>
              <a:t>Fornitore Esterno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B4652F6-A446-42C4-94D2-C972995203DF}"/>
              </a:ext>
            </a:extLst>
          </p:cNvPr>
          <p:cNvSpPr/>
          <p:nvPr/>
        </p:nvSpPr>
        <p:spPr>
          <a:xfrm>
            <a:off x="9510376" y="747376"/>
            <a:ext cx="2392218" cy="156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Utente </a:t>
            </a:r>
          </a:p>
          <a:p>
            <a:pPr algn="ctr"/>
            <a:r>
              <a:rPr lang="it-IT" dirty="0"/>
              <a:t>Versatore Esterno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327AD4-E861-4799-B0CC-FF90906A1901}"/>
              </a:ext>
            </a:extLst>
          </p:cNvPr>
          <p:cNvSpPr/>
          <p:nvPr/>
        </p:nvSpPr>
        <p:spPr>
          <a:xfrm>
            <a:off x="4023976" y="2442250"/>
            <a:ext cx="2392218" cy="4170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schemeClr val="tx1"/>
                </a:solidFill>
              </a:rPr>
              <a:t>Va associato all’Ente convenzionato per determinare su quali enti gli utenti dell’Organo di Vigilanza possono operare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È possibile associare più di un organo di vigilanza a un ente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Può essere l’ente di l’appartenenza di un utente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BFCFB81-9682-467A-81BE-E1211336E748}"/>
              </a:ext>
            </a:extLst>
          </p:cNvPr>
          <p:cNvSpPr/>
          <p:nvPr/>
        </p:nvSpPr>
        <p:spPr>
          <a:xfrm>
            <a:off x="6767176" y="2437631"/>
            <a:ext cx="2392218" cy="4170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schemeClr val="tx1"/>
                </a:solidFill>
              </a:rPr>
              <a:t>Va associato all’Ente convenzionato, in modo che il Sistema versante (che appartiene al Fornitore esterno) associato agli automi versanti sia riconducibile all’ente convenzionato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Analogamente avviene con gli utenti persone fisiche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D5364EB-541D-4790-BFA3-B8A0EEFC23E1}"/>
              </a:ext>
            </a:extLst>
          </p:cNvPr>
          <p:cNvSpPr/>
          <p:nvPr/>
        </p:nvSpPr>
        <p:spPr>
          <a:xfrm>
            <a:off x="9510376" y="2437631"/>
            <a:ext cx="2392218" cy="4170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schemeClr val="tx1"/>
                </a:solidFill>
              </a:rPr>
              <a:t>Non accede al Sistema di conservazione, ma solo al modulo esterno di versamento asincrono, in quanto non versa mai SIP nel sistema di conservazione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38E46E4-0BEA-4380-B685-07EF6C967EF3}"/>
              </a:ext>
            </a:extLst>
          </p:cNvPr>
          <p:cNvSpPr/>
          <p:nvPr/>
        </p:nvSpPr>
        <p:spPr>
          <a:xfrm>
            <a:off x="260157" y="747376"/>
            <a:ext cx="3532910" cy="156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Utente</a:t>
            </a:r>
          </a:p>
          <a:p>
            <a:pPr algn="ctr"/>
            <a:r>
              <a:rPr lang="it-IT" dirty="0"/>
              <a:t>Ente Convenzionato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F00D224-267D-4A8C-BEF3-A8E4578AEA87}"/>
              </a:ext>
            </a:extLst>
          </p:cNvPr>
          <p:cNvSpPr/>
          <p:nvPr/>
        </p:nvSpPr>
        <p:spPr>
          <a:xfrm>
            <a:off x="260157" y="2437631"/>
            <a:ext cx="3532910" cy="4170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schemeClr val="tx1"/>
                </a:solidFill>
              </a:rPr>
              <a:t>Amministratore: opera su tutti gli enti definiti sul Sistema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Conservatore: opera sul proprio ente e sugli enti per cui conserva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Gestore: opera sul proprio ente e sugli enti per cui eroga i servizi di supporto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Utilizzatore: opera sul proprio ente e sugli enti collegati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2DB79D-68D7-4AD4-A0FC-084B4A44A38C}"/>
              </a:ext>
            </a:extLst>
          </p:cNvPr>
          <p:cNvSpPr txBox="1"/>
          <p:nvPr/>
        </p:nvSpPr>
        <p:spPr>
          <a:xfrm>
            <a:off x="1820333" y="160867"/>
            <a:ext cx="922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Autorizzazioni degli Utenti</a:t>
            </a:r>
          </a:p>
        </p:txBody>
      </p:sp>
    </p:spTree>
    <p:extLst>
      <p:ext uri="{BB962C8B-B14F-4D97-AF65-F5344CB8AC3E}">
        <p14:creationId xmlns:p14="http://schemas.microsoft.com/office/powerpoint/2010/main" val="31770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D27E25-9527-4A45-8C52-073583B3A0FE}"/>
              </a:ext>
            </a:extLst>
          </p:cNvPr>
          <p:cNvSpPr txBox="1"/>
          <p:nvPr/>
        </p:nvSpPr>
        <p:spPr>
          <a:xfrm>
            <a:off x="385894" y="385894"/>
            <a:ext cx="1138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Ruoli (Funzionalità Attive)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6226057-AC9E-4511-87E7-1446FA8EE50B}"/>
              </a:ext>
            </a:extLst>
          </p:cNvPr>
          <p:cNvSpPr/>
          <p:nvPr/>
        </p:nvSpPr>
        <p:spPr>
          <a:xfrm>
            <a:off x="4531300" y="1246164"/>
            <a:ext cx="3353957" cy="112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Ruolo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EF29375-B464-40BF-A157-A584DA45FB8E}"/>
              </a:ext>
            </a:extLst>
          </p:cNvPr>
          <p:cNvSpPr/>
          <p:nvPr/>
        </p:nvSpPr>
        <p:spPr>
          <a:xfrm>
            <a:off x="2540613" y="3322230"/>
            <a:ext cx="1310432" cy="5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Conservazione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54A3619-37DC-42C7-B31F-35EEE5B05B2F}"/>
              </a:ext>
            </a:extLst>
          </p:cNvPr>
          <p:cNvSpPr/>
          <p:nvPr/>
        </p:nvSpPr>
        <p:spPr>
          <a:xfrm>
            <a:off x="4046838" y="3316839"/>
            <a:ext cx="1310432" cy="5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Gestore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FD78E53-5047-40AE-A4D6-5B8172710CC6}"/>
              </a:ext>
            </a:extLst>
          </p:cNvPr>
          <p:cNvSpPr/>
          <p:nvPr/>
        </p:nvSpPr>
        <p:spPr>
          <a:xfrm>
            <a:off x="5553063" y="3316838"/>
            <a:ext cx="1310432" cy="5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Versamento e recupero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2AB9201-5368-481E-9F15-81007BFFF140}"/>
              </a:ext>
            </a:extLst>
          </p:cNvPr>
          <p:cNvSpPr/>
          <p:nvPr/>
        </p:nvSpPr>
        <p:spPr>
          <a:xfrm>
            <a:off x="821039" y="3322232"/>
            <a:ext cx="1517071" cy="593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Amministrazione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C0064444-C27D-4785-ACEB-290021686E2F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3418927" y="532879"/>
            <a:ext cx="950001" cy="46287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FBE90C52-155C-4E89-9975-0F0DC9D06C40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>
            <a:off x="4982863" y="2091423"/>
            <a:ext cx="944608" cy="15062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FF528394-B6DA-4B3E-933C-D7DD6AFC796F}"/>
              </a:ext>
            </a:extLst>
          </p:cNvPr>
          <p:cNvSpPr/>
          <p:nvPr/>
        </p:nvSpPr>
        <p:spPr>
          <a:xfrm>
            <a:off x="7165962" y="3316839"/>
            <a:ext cx="1310432" cy="5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Visualizzazione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9BF5685F-4801-4B19-A361-3D48EDFF5DF3}"/>
              </a:ext>
            </a:extLst>
          </p:cNvPr>
          <p:cNvSpPr/>
          <p:nvPr/>
        </p:nvSpPr>
        <p:spPr>
          <a:xfrm>
            <a:off x="8681472" y="3316838"/>
            <a:ext cx="1310432" cy="5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Vigilanza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9C64C0E-A9AF-4590-9B4E-07FB51F8E437}"/>
              </a:ext>
            </a:extLst>
          </p:cNvPr>
          <p:cNvSpPr/>
          <p:nvPr/>
        </p:nvSpPr>
        <p:spPr>
          <a:xfrm>
            <a:off x="10294370" y="3316838"/>
            <a:ext cx="1310432" cy="5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Monitoraggio</a:t>
            </a:r>
          </a:p>
        </p:txBody>
      </p: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A9EAA63F-BA3A-4459-AA42-95D0D0A3C7A4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 rot="16200000" flipH="1">
            <a:off x="6542424" y="2038085"/>
            <a:ext cx="944608" cy="16128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04569922-96C1-4789-9B70-9E0B3245E0E9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rot="16200000" flipH="1">
            <a:off x="7300180" y="1280329"/>
            <a:ext cx="944607" cy="31284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D5562A42-E2B7-4413-864F-2461CC6CA9CB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rot="5400000" flipH="1" flipV="1">
            <a:off x="4227055" y="1341006"/>
            <a:ext cx="949999" cy="30124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FFEBA45A-692B-4B16-9181-A5EA560479E8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 rot="16200000" flipH="1">
            <a:off x="8106629" y="473880"/>
            <a:ext cx="944607" cy="47413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80E0895A-813D-4F94-BB0A-32097434301A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rot="5400000" flipH="1" flipV="1">
            <a:off x="5735976" y="2844535"/>
            <a:ext cx="944607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79E8FAD-A892-4DED-9000-BC17A931E9C6}"/>
              </a:ext>
            </a:extLst>
          </p:cNvPr>
          <p:cNvSpPr txBox="1"/>
          <p:nvPr/>
        </p:nvSpPr>
        <p:spPr>
          <a:xfrm>
            <a:off x="821039" y="4204010"/>
            <a:ext cx="151707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Solo per utenti appartenenti a Enti convenzionati di tipo Amministratore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CAD7107-C04F-4B1E-BE19-06F0655AFFCD}"/>
              </a:ext>
            </a:extLst>
          </p:cNvPr>
          <p:cNvSpPr txBox="1"/>
          <p:nvPr/>
        </p:nvSpPr>
        <p:spPr>
          <a:xfrm>
            <a:off x="2540614" y="4204010"/>
            <a:ext cx="131043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Solo per utenti appartenenti a Enti convenzionati di tipo  Conservatore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48A357D-CF23-43F7-B1EE-AE67E6238FDF}"/>
              </a:ext>
            </a:extLst>
          </p:cNvPr>
          <p:cNvSpPr txBox="1"/>
          <p:nvPr/>
        </p:nvSpPr>
        <p:spPr>
          <a:xfrm>
            <a:off x="4046838" y="4204010"/>
            <a:ext cx="131043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Solo per utenti appartenenti a Enti convenzionati di tipo Gestore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BB166DD-990C-4451-986B-EC85ADEA7B20}"/>
              </a:ext>
            </a:extLst>
          </p:cNvPr>
          <p:cNvSpPr txBox="1"/>
          <p:nvPr/>
        </p:nvSpPr>
        <p:spPr>
          <a:xfrm>
            <a:off x="5559036" y="4193825"/>
            <a:ext cx="13011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Per utenti appartenenti a Enti convenzionati di tutti i tipi, a Versatori Esterni e a Fornitori Esterni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48E63B8-5CDC-4791-BCB3-923C22B357B2}"/>
              </a:ext>
            </a:extLst>
          </p:cNvPr>
          <p:cNvSpPr txBox="1"/>
          <p:nvPr/>
        </p:nvSpPr>
        <p:spPr>
          <a:xfrm>
            <a:off x="7165962" y="4193825"/>
            <a:ext cx="13104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Per utenti appartenenti a Enti convenzionati di tutti i tipi, a Versatori Esterni e a Fornitori Esterni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AA0A8F3-D42D-4834-A210-85CE19E837A0}"/>
              </a:ext>
            </a:extLst>
          </p:cNvPr>
          <p:cNvSpPr txBox="1"/>
          <p:nvPr/>
        </p:nvSpPr>
        <p:spPr>
          <a:xfrm>
            <a:off x="8678159" y="4204008"/>
            <a:ext cx="13104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Per utenti appartenenti a Organi di Vigilanza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D91660FE-3775-4F13-913E-5DD345EFCC0C}"/>
              </a:ext>
            </a:extLst>
          </p:cNvPr>
          <p:cNvSpPr txBox="1"/>
          <p:nvPr/>
        </p:nvSpPr>
        <p:spPr>
          <a:xfrm>
            <a:off x="10294370" y="4204008"/>
            <a:ext cx="13104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Per utenti appartenenti a tutti i tipi di Ente convenzionato, a Versatori Esterni e a Fornitori Esterni</a:t>
            </a:r>
          </a:p>
        </p:txBody>
      </p:sp>
    </p:spTree>
    <p:extLst>
      <p:ext uri="{BB962C8B-B14F-4D97-AF65-F5344CB8AC3E}">
        <p14:creationId xmlns:p14="http://schemas.microsoft.com/office/powerpoint/2010/main" val="2844707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791</Words>
  <Application>Microsoft Office PowerPoint</Application>
  <PresentationFormat>Widescreen</PresentationFormat>
  <Paragraphs>129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Sistema Multi-Conservatore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AIP Fascicolo</dc:title>
  <dc:creator>Casagni Cristiano</dc:creator>
  <cp:lastModifiedBy>Giovanni Galazzini</cp:lastModifiedBy>
  <cp:revision>12</cp:revision>
  <dcterms:modified xsi:type="dcterms:W3CDTF">2018-06-13T15:20:22Z</dcterms:modified>
</cp:coreProperties>
</file>