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13"/>
  </p:notesMasterIdLst>
  <p:sldIdLst>
    <p:sldId id="431" r:id="rId5"/>
    <p:sldId id="435" r:id="rId6"/>
    <p:sldId id="436" r:id="rId7"/>
    <p:sldId id="437" r:id="rId8"/>
    <p:sldId id="438" r:id="rId9"/>
    <p:sldId id="441" r:id="rId10"/>
    <p:sldId id="442" r:id="rId11"/>
    <p:sldId id="44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4B"/>
    <a:srgbClr val="3FAE29"/>
    <a:srgbClr val="2C58A6"/>
    <a:srgbClr val="D7E2F5"/>
    <a:srgbClr val="E1F7DD"/>
    <a:srgbClr val="2D7D1D"/>
    <a:srgbClr val="FFFFFF"/>
    <a:srgbClr val="C1EEB8"/>
    <a:srgbClr val="DCE6F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291" autoAdjust="0"/>
  </p:normalViewPr>
  <p:slideViewPr>
    <p:cSldViewPr>
      <p:cViewPr varScale="1">
        <p:scale>
          <a:sx n="63" d="100"/>
          <a:sy n="63" d="100"/>
        </p:scale>
        <p:origin x="82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33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4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22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5FF62-962A-4EC2-B30F-A4C2DB8350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0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750" y="6501095"/>
            <a:ext cx="886841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5687198" y="3140967"/>
            <a:ext cx="6012913" cy="269821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4000" dirty="0"/>
              <a:t>Piattaforma sperimentale</a:t>
            </a:r>
            <a:br>
              <a:rPr lang="it-IT" sz="4000" dirty="0"/>
            </a:br>
            <a:r>
              <a:rPr lang="it-IT" sz="4000" i="1" dirty="0"/>
              <a:t>«Cruscotto Acquisti»</a:t>
            </a:r>
            <a:br>
              <a:rPr lang="it-IT" sz="4000" dirty="0"/>
            </a:br>
            <a:br>
              <a:rPr lang="it-IT" sz="2000" b="0" dirty="0"/>
            </a:br>
            <a:r>
              <a:rPr lang="it-IT" sz="3100" b="0" dirty="0"/>
              <a:t>Brescia – 26 giugno 2019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9EF96D-231F-4E5D-A74A-4EE13B41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332656"/>
            <a:ext cx="1190625" cy="1724025"/>
          </a:xfrm>
          <a:prstGeom prst="rect">
            <a:avLst/>
          </a:prstGeom>
        </p:spPr>
      </p:pic>
      <p:pic>
        <p:nvPicPr>
          <p:cNvPr id="13" name="Immagine 12" descr="easygov_logo.png">
            <a:extLst>
              <a:ext uri="{FF2B5EF4-FFF2-40B4-BE49-F238E27FC236}">
                <a16:creationId xmlns:a16="http://schemas.microsoft.com/office/drawing/2014/main" id="{0D25119D-502D-4537-BBAB-AB8B9B8198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6309320"/>
            <a:ext cx="1835278" cy="3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4">
            <a:extLst>
              <a:ext uri="{FF2B5EF4-FFF2-40B4-BE49-F238E27FC236}">
                <a16:creationId xmlns:a16="http://schemas.microsoft.com/office/drawing/2014/main" id="{7D29ED28-3930-44DE-B25F-E94D99E0BCC8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345311" y="3347133"/>
            <a:ext cx="1668042" cy="1371237"/>
            <a:chOff x="1037" y="366"/>
            <a:chExt cx="562" cy="462"/>
          </a:xfrm>
          <a:solidFill>
            <a:srgbClr val="3FAE29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478FCA85-14CF-442E-AA81-60CF761BC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291555F3-2AD2-4149-9EAB-447D58126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 bisogni degli Enti ed i possibili strumenti di supporto tecnologico</a:t>
            </a:r>
          </a:p>
        </p:txBody>
      </p:sp>
      <p:grpSp>
        <p:nvGrpSpPr>
          <p:cNvPr id="124" name="Group 4">
            <a:extLst>
              <a:ext uri="{FF2B5EF4-FFF2-40B4-BE49-F238E27FC236}">
                <a16:creationId xmlns:a16="http://schemas.microsoft.com/office/drawing/2014/main" id="{401C30DD-783C-49BF-941F-C87C40DE45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0610" y="3347133"/>
            <a:ext cx="1668042" cy="1371237"/>
            <a:chOff x="1037" y="366"/>
            <a:chExt cx="562" cy="462"/>
          </a:xfrm>
          <a:solidFill>
            <a:srgbClr val="2C58A6"/>
          </a:solidFill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9AF23883-177D-44FC-9D1C-83DD11E4C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DA371C-939F-49E4-950B-480B0F9C5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D4974910-3D62-4514-A3B4-0A04E360366D}"/>
              </a:ext>
            </a:extLst>
          </p:cNvPr>
          <p:cNvSpPr/>
          <p:nvPr/>
        </p:nvSpPr>
        <p:spPr>
          <a:xfrm>
            <a:off x="1271464" y="1916832"/>
            <a:ext cx="4320000" cy="1656184"/>
          </a:xfrm>
          <a:prstGeom prst="rect">
            <a:avLst/>
          </a:prstGeom>
          <a:solidFill>
            <a:srgbClr val="E1F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sz="500" b="1" dirty="0">
              <a:solidFill>
                <a:srgbClr val="14284B"/>
              </a:solidFill>
            </a:endParaRPr>
          </a:p>
          <a:p>
            <a:pPr algn="ctr"/>
            <a:r>
              <a:rPr lang="it-IT" b="1" dirty="0">
                <a:solidFill>
                  <a:srgbClr val="14284B"/>
                </a:solidFill>
              </a:rPr>
              <a:t>COMUNI ADERENTI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Elaborazione di: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triennale dei lavori pubblici</a:t>
            </a:r>
          </a:p>
          <a:p>
            <a:pPr marL="108000" indent="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Programma biennale di beni e servizi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193838B-96BF-4910-8A84-BCD89595AC54}"/>
              </a:ext>
            </a:extLst>
          </p:cNvPr>
          <p:cNvSpPr/>
          <p:nvPr/>
        </p:nvSpPr>
        <p:spPr>
          <a:xfrm>
            <a:off x="6528048" y="1916832"/>
            <a:ext cx="4320000" cy="1656184"/>
          </a:xfrm>
          <a:prstGeom prst="rect">
            <a:avLst/>
          </a:prstGeom>
          <a:solidFill>
            <a:srgbClr val="D7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it-IT" sz="500" b="1" dirty="0">
                <a:solidFill>
                  <a:srgbClr val="14284B"/>
                </a:solidFill>
              </a:rPr>
            </a:br>
            <a:r>
              <a:rPr lang="it-IT" b="1" dirty="0">
                <a:solidFill>
                  <a:srgbClr val="14284B"/>
                </a:solidFill>
              </a:rPr>
              <a:t>CUC di Area Vasta</a:t>
            </a:r>
          </a:p>
          <a:p>
            <a:pPr algn="ctr"/>
            <a:endParaRPr lang="it-IT" b="1" dirty="0">
              <a:solidFill>
                <a:srgbClr val="14284B"/>
              </a:solidFill>
            </a:endParaRPr>
          </a:p>
          <a:p>
            <a:pPr marL="108000"/>
            <a:r>
              <a:rPr lang="it-IT" b="1" dirty="0">
                <a:solidFill>
                  <a:srgbClr val="14284B"/>
                </a:solidFill>
              </a:rPr>
              <a:t>Attività di: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Raccolta fabbisogni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4284B"/>
                </a:solidFill>
              </a:rPr>
              <a:t>Pianificazione pluriennale</a:t>
            </a:r>
          </a:p>
        </p:txBody>
      </p:sp>
      <p:grpSp>
        <p:nvGrpSpPr>
          <p:cNvPr id="17" name="Group 966">
            <a:extLst>
              <a:ext uri="{FF2B5EF4-FFF2-40B4-BE49-F238E27FC236}">
                <a16:creationId xmlns:a16="http://schemas.microsoft.com/office/drawing/2014/main" id="{8EDDAAB9-E64B-4175-AB3C-789706370D77}"/>
              </a:ext>
            </a:extLst>
          </p:cNvPr>
          <p:cNvGrpSpPr/>
          <p:nvPr/>
        </p:nvGrpSpPr>
        <p:grpSpPr>
          <a:xfrm>
            <a:off x="911424" y="1556792"/>
            <a:ext cx="839788" cy="838200"/>
            <a:chOff x="4257676" y="2260600"/>
            <a:chExt cx="839788" cy="838200"/>
          </a:xfrm>
        </p:grpSpPr>
        <p:sp>
          <p:nvSpPr>
            <p:cNvPr id="18" name="Freeform 397">
              <a:extLst>
                <a:ext uri="{FF2B5EF4-FFF2-40B4-BE49-F238E27FC236}">
                  <a16:creationId xmlns:a16="http://schemas.microsoft.com/office/drawing/2014/main" id="{A5ABFBCB-552F-42FE-A01C-310EB5F9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  <a:close/>
                </a:path>
              </a:pathLst>
            </a:custGeom>
            <a:solidFill>
              <a:srgbClr val="3FA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98">
              <a:extLst>
                <a:ext uri="{FF2B5EF4-FFF2-40B4-BE49-F238E27FC236}">
                  <a16:creationId xmlns:a16="http://schemas.microsoft.com/office/drawing/2014/main" id="{60537D22-7E16-48C8-AB74-974DDC91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2260600"/>
              <a:ext cx="839788" cy="838200"/>
            </a:xfrm>
            <a:custGeom>
              <a:avLst/>
              <a:gdLst/>
              <a:ahLst/>
              <a:cxnLst>
                <a:cxn ang="0">
                  <a:pos x="4223" y="2276"/>
                </a:cxn>
                <a:cxn ang="0">
                  <a:pos x="4186" y="2540"/>
                </a:cxn>
                <a:cxn ang="0">
                  <a:pos x="4118" y="2792"/>
                </a:cxn>
                <a:cxn ang="0">
                  <a:pos x="4021" y="3030"/>
                </a:cxn>
                <a:cxn ang="0">
                  <a:pos x="3896" y="3253"/>
                </a:cxn>
                <a:cxn ang="0">
                  <a:pos x="3747" y="3459"/>
                </a:cxn>
                <a:cxn ang="0">
                  <a:pos x="3574" y="3644"/>
                </a:cxn>
                <a:cxn ang="0">
                  <a:pos x="3380" y="3808"/>
                </a:cxn>
                <a:cxn ang="0">
                  <a:pos x="3168" y="3948"/>
                </a:cxn>
                <a:cxn ang="0">
                  <a:pos x="2938" y="4062"/>
                </a:cxn>
                <a:cxn ang="0">
                  <a:pos x="2694" y="4148"/>
                </a:cxn>
                <a:cxn ang="0">
                  <a:pos x="2437" y="4204"/>
                </a:cxn>
                <a:cxn ang="0">
                  <a:pos x="2169" y="4227"/>
                </a:cxn>
                <a:cxn ang="0">
                  <a:pos x="1952" y="4221"/>
                </a:cxn>
                <a:cxn ang="0">
                  <a:pos x="1689" y="4185"/>
                </a:cxn>
                <a:cxn ang="0">
                  <a:pos x="1437" y="4117"/>
                </a:cxn>
                <a:cxn ang="0">
                  <a:pos x="1197" y="4019"/>
                </a:cxn>
                <a:cxn ang="0">
                  <a:pos x="975" y="3895"/>
                </a:cxn>
                <a:cxn ang="0">
                  <a:pos x="770" y="3745"/>
                </a:cxn>
                <a:cxn ang="0">
                  <a:pos x="584" y="3572"/>
                </a:cxn>
                <a:cxn ang="0">
                  <a:pos x="420" y="3379"/>
                </a:cxn>
                <a:cxn ang="0">
                  <a:pos x="280" y="3166"/>
                </a:cxn>
                <a:cxn ang="0">
                  <a:pos x="166" y="2937"/>
                </a:cxn>
                <a:cxn ang="0">
                  <a:pos x="80" y="2692"/>
                </a:cxn>
                <a:cxn ang="0">
                  <a:pos x="25" y="2436"/>
                </a:cxn>
                <a:cxn ang="0">
                  <a:pos x="1" y="2168"/>
                </a:cxn>
                <a:cxn ang="0">
                  <a:pos x="6" y="1952"/>
                </a:cxn>
                <a:cxn ang="0">
                  <a:pos x="43" y="1688"/>
                </a:cxn>
                <a:cxn ang="0">
                  <a:pos x="111" y="1436"/>
                </a:cxn>
                <a:cxn ang="0">
                  <a:pos x="208" y="1198"/>
                </a:cxn>
                <a:cxn ang="0">
                  <a:pos x="333" y="974"/>
                </a:cxn>
                <a:cxn ang="0">
                  <a:pos x="483" y="769"/>
                </a:cxn>
                <a:cxn ang="0">
                  <a:pos x="655" y="584"/>
                </a:cxn>
                <a:cxn ang="0">
                  <a:pos x="849" y="420"/>
                </a:cxn>
                <a:cxn ang="0">
                  <a:pos x="1062" y="280"/>
                </a:cxn>
                <a:cxn ang="0">
                  <a:pos x="1291" y="167"/>
                </a:cxn>
                <a:cxn ang="0">
                  <a:pos x="1535" y="80"/>
                </a:cxn>
                <a:cxn ang="0">
                  <a:pos x="1793" y="24"/>
                </a:cxn>
                <a:cxn ang="0">
                  <a:pos x="2060" y="1"/>
                </a:cxn>
                <a:cxn ang="0">
                  <a:pos x="2277" y="6"/>
                </a:cxn>
                <a:cxn ang="0">
                  <a:pos x="2541" y="43"/>
                </a:cxn>
                <a:cxn ang="0">
                  <a:pos x="2793" y="111"/>
                </a:cxn>
                <a:cxn ang="0">
                  <a:pos x="3032" y="209"/>
                </a:cxn>
                <a:cxn ang="0">
                  <a:pos x="3254" y="333"/>
                </a:cxn>
                <a:cxn ang="0">
                  <a:pos x="3459" y="483"/>
                </a:cxn>
                <a:cxn ang="0">
                  <a:pos x="3645" y="656"/>
                </a:cxn>
                <a:cxn ang="0">
                  <a:pos x="3809" y="850"/>
                </a:cxn>
                <a:cxn ang="0">
                  <a:pos x="3949" y="1062"/>
                </a:cxn>
                <a:cxn ang="0">
                  <a:pos x="4063" y="1291"/>
                </a:cxn>
                <a:cxn ang="0">
                  <a:pos x="4149" y="1536"/>
                </a:cxn>
                <a:cxn ang="0">
                  <a:pos x="4204" y="1792"/>
                </a:cxn>
                <a:cxn ang="0">
                  <a:pos x="4228" y="2059"/>
                </a:cxn>
              </a:cxnLst>
              <a:rect l="0" t="0" r="r" b="b"/>
              <a:pathLst>
                <a:path w="4229" h="4227">
                  <a:moveTo>
                    <a:pt x="4229" y="2114"/>
                  </a:moveTo>
                  <a:lnTo>
                    <a:pt x="4229" y="2114"/>
                  </a:lnTo>
                  <a:lnTo>
                    <a:pt x="4228" y="2168"/>
                  </a:lnTo>
                  <a:lnTo>
                    <a:pt x="4226" y="2223"/>
                  </a:lnTo>
                  <a:lnTo>
                    <a:pt x="4223" y="2276"/>
                  </a:lnTo>
                  <a:lnTo>
                    <a:pt x="4219" y="2330"/>
                  </a:lnTo>
                  <a:lnTo>
                    <a:pt x="4213" y="2383"/>
                  </a:lnTo>
                  <a:lnTo>
                    <a:pt x="4204" y="2436"/>
                  </a:lnTo>
                  <a:lnTo>
                    <a:pt x="4196" y="2489"/>
                  </a:lnTo>
                  <a:lnTo>
                    <a:pt x="4186" y="2540"/>
                  </a:lnTo>
                  <a:lnTo>
                    <a:pt x="4175" y="2592"/>
                  </a:lnTo>
                  <a:lnTo>
                    <a:pt x="4163" y="2642"/>
                  </a:lnTo>
                  <a:lnTo>
                    <a:pt x="4149" y="2692"/>
                  </a:lnTo>
                  <a:lnTo>
                    <a:pt x="4134" y="2743"/>
                  </a:lnTo>
                  <a:lnTo>
                    <a:pt x="4118" y="2792"/>
                  </a:lnTo>
                  <a:lnTo>
                    <a:pt x="4101" y="2841"/>
                  </a:lnTo>
                  <a:lnTo>
                    <a:pt x="4083" y="2889"/>
                  </a:lnTo>
                  <a:lnTo>
                    <a:pt x="4063" y="2937"/>
                  </a:lnTo>
                  <a:lnTo>
                    <a:pt x="4042" y="2984"/>
                  </a:lnTo>
                  <a:lnTo>
                    <a:pt x="4021" y="3030"/>
                  </a:lnTo>
                  <a:lnTo>
                    <a:pt x="3998" y="3077"/>
                  </a:lnTo>
                  <a:lnTo>
                    <a:pt x="3973" y="3122"/>
                  </a:lnTo>
                  <a:lnTo>
                    <a:pt x="3949" y="3166"/>
                  </a:lnTo>
                  <a:lnTo>
                    <a:pt x="3923" y="3210"/>
                  </a:lnTo>
                  <a:lnTo>
                    <a:pt x="3896" y="3253"/>
                  </a:lnTo>
                  <a:lnTo>
                    <a:pt x="3868" y="3296"/>
                  </a:lnTo>
                  <a:lnTo>
                    <a:pt x="3839" y="3337"/>
                  </a:lnTo>
                  <a:lnTo>
                    <a:pt x="3809" y="3379"/>
                  </a:lnTo>
                  <a:lnTo>
                    <a:pt x="3778" y="3419"/>
                  </a:lnTo>
                  <a:lnTo>
                    <a:pt x="3747" y="3459"/>
                  </a:lnTo>
                  <a:lnTo>
                    <a:pt x="3714" y="3497"/>
                  </a:lnTo>
                  <a:lnTo>
                    <a:pt x="3680" y="3535"/>
                  </a:lnTo>
                  <a:lnTo>
                    <a:pt x="3645" y="3572"/>
                  </a:lnTo>
                  <a:lnTo>
                    <a:pt x="3610" y="3608"/>
                  </a:lnTo>
                  <a:lnTo>
                    <a:pt x="3574" y="3644"/>
                  </a:lnTo>
                  <a:lnTo>
                    <a:pt x="3537" y="3678"/>
                  </a:lnTo>
                  <a:lnTo>
                    <a:pt x="3498" y="3712"/>
                  </a:lnTo>
                  <a:lnTo>
                    <a:pt x="3459" y="3745"/>
                  </a:lnTo>
                  <a:lnTo>
                    <a:pt x="3420" y="3777"/>
                  </a:lnTo>
                  <a:lnTo>
                    <a:pt x="3380" y="3808"/>
                  </a:lnTo>
                  <a:lnTo>
                    <a:pt x="3339" y="3838"/>
                  </a:lnTo>
                  <a:lnTo>
                    <a:pt x="3296" y="3867"/>
                  </a:lnTo>
                  <a:lnTo>
                    <a:pt x="3254" y="3895"/>
                  </a:lnTo>
                  <a:lnTo>
                    <a:pt x="3211" y="3921"/>
                  </a:lnTo>
                  <a:lnTo>
                    <a:pt x="3168" y="3948"/>
                  </a:lnTo>
                  <a:lnTo>
                    <a:pt x="3122" y="3973"/>
                  </a:lnTo>
                  <a:lnTo>
                    <a:pt x="3077" y="3997"/>
                  </a:lnTo>
                  <a:lnTo>
                    <a:pt x="3032" y="4019"/>
                  </a:lnTo>
                  <a:lnTo>
                    <a:pt x="2985" y="4041"/>
                  </a:lnTo>
                  <a:lnTo>
                    <a:pt x="2938" y="4062"/>
                  </a:lnTo>
                  <a:lnTo>
                    <a:pt x="2890" y="4081"/>
                  </a:lnTo>
                  <a:lnTo>
                    <a:pt x="2842" y="4100"/>
                  </a:lnTo>
                  <a:lnTo>
                    <a:pt x="2793" y="4117"/>
                  </a:lnTo>
                  <a:lnTo>
                    <a:pt x="2743" y="4133"/>
                  </a:lnTo>
                  <a:lnTo>
                    <a:pt x="2694" y="4148"/>
                  </a:lnTo>
                  <a:lnTo>
                    <a:pt x="2643" y="4162"/>
                  </a:lnTo>
                  <a:lnTo>
                    <a:pt x="2593" y="4174"/>
                  </a:lnTo>
                  <a:lnTo>
                    <a:pt x="2541" y="4185"/>
                  </a:lnTo>
                  <a:lnTo>
                    <a:pt x="2489" y="4194"/>
                  </a:lnTo>
                  <a:lnTo>
                    <a:pt x="2437" y="4204"/>
                  </a:lnTo>
                  <a:lnTo>
                    <a:pt x="2383" y="4211"/>
                  </a:lnTo>
                  <a:lnTo>
                    <a:pt x="2331" y="4217"/>
                  </a:lnTo>
                  <a:lnTo>
                    <a:pt x="2277" y="4221"/>
                  </a:lnTo>
                  <a:lnTo>
                    <a:pt x="2224" y="4225"/>
                  </a:lnTo>
                  <a:lnTo>
                    <a:pt x="2169" y="4227"/>
                  </a:lnTo>
                  <a:lnTo>
                    <a:pt x="2115" y="4227"/>
                  </a:lnTo>
                  <a:lnTo>
                    <a:pt x="2115" y="4227"/>
                  </a:lnTo>
                  <a:lnTo>
                    <a:pt x="2060" y="4227"/>
                  </a:lnTo>
                  <a:lnTo>
                    <a:pt x="2006" y="4225"/>
                  </a:lnTo>
                  <a:lnTo>
                    <a:pt x="1952" y="4221"/>
                  </a:lnTo>
                  <a:lnTo>
                    <a:pt x="1898" y="4217"/>
                  </a:lnTo>
                  <a:lnTo>
                    <a:pt x="1846" y="4211"/>
                  </a:lnTo>
                  <a:lnTo>
                    <a:pt x="1793" y="4204"/>
                  </a:lnTo>
                  <a:lnTo>
                    <a:pt x="1740" y="4194"/>
                  </a:lnTo>
                  <a:lnTo>
                    <a:pt x="1689" y="4185"/>
                  </a:lnTo>
                  <a:lnTo>
                    <a:pt x="1637" y="4174"/>
                  </a:lnTo>
                  <a:lnTo>
                    <a:pt x="1586" y="4162"/>
                  </a:lnTo>
                  <a:lnTo>
                    <a:pt x="1535" y="4148"/>
                  </a:lnTo>
                  <a:lnTo>
                    <a:pt x="1486" y="4133"/>
                  </a:lnTo>
                  <a:lnTo>
                    <a:pt x="1437" y="4117"/>
                  </a:lnTo>
                  <a:lnTo>
                    <a:pt x="1388" y="4100"/>
                  </a:lnTo>
                  <a:lnTo>
                    <a:pt x="1340" y="4081"/>
                  </a:lnTo>
                  <a:lnTo>
                    <a:pt x="1291" y="4062"/>
                  </a:lnTo>
                  <a:lnTo>
                    <a:pt x="1245" y="4041"/>
                  </a:lnTo>
                  <a:lnTo>
                    <a:pt x="1197" y="4019"/>
                  </a:lnTo>
                  <a:lnTo>
                    <a:pt x="1152" y="3997"/>
                  </a:lnTo>
                  <a:lnTo>
                    <a:pt x="1107" y="3973"/>
                  </a:lnTo>
                  <a:lnTo>
                    <a:pt x="1062" y="3948"/>
                  </a:lnTo>
                  <a:lnTo>
                    <a:pt x="1018" y="3921"/>
                  </a:lnTo>
                  <a:lnTo>
                    <a:pt x="975" y="3895"/>
                  </a:lnTo>
                  <a:lnTo>
                    <a:pt x="933" y="3867"/>
                  </a:lnTo>
                  <a:lnTo>
                    <a:pt x="890" y="3838"/>
                  </a:lnTo>
                  <a:lnTo>
                    <a:pt x="849" y="3808"/>
                  </a:lnTo>
                  <a:lnTo>
                    <a:pt x="809" y="3777"/>
                  </a:lnTo>
                  <a:lnTo>
                    <a:pt x="770" y="3745"/>
                  </a:lnTo>
                  <a:lnTo>
                    <a:pt x="731" y="3712"/>
                  </a:lnTo>
                  <a:lnTo>
                    <a:pt x="693" y="3678"/>
                  </a:lnTo>
                  <a:lnTo>
                    <a:pt x="655" y="3644"/>
                  </a:lnTo>
                  <a:lnTo>
                    <a:pt x="619" y="3608"/>
                  </a:lnTo>
                  <a:lnTo>
                    <a:pt x="584" y="3572"/>
                  </a:lnTo>
                  <a:lnTo>
                    <a:pt x="549" y="3535"/>
                  </a:lnTo>
                  <a:lnTo>
                    <a:pt x="516" y="3497"/>
                  </a:lnTo>
                  <a:lnTo>
                    <a:pt x="483" y="3459"/>
                  </a:lnTo>
                  <a:lnTo>
                    <a:pt x="451" y="3419"/>
                  </a:lnTo>
                  <a:lnTo>
                    <a:pt x="420" y="3379"/>
                  </a:lnTo>
                  <a:lnTo>
                    <a:pt x="391" y="3337"/>
                  </a:lnTo>
                  <a:lnTo>
                    <a:pt x="362" y="3296"/>
                  </a:lnTo>
                  <a:lnTo>
                    <a:pt x="333" y="3253"/>
                  </a:lnTo>
                  <a:lnTo>
                    <a:pt x="306" y="3210"/>
                  </a:lnTo>
                  <a:lnTo>
                    <a:pt x="280" y="3166"/>
                  </a:lnTo>
                  <a:lnTo>
                    <a:pt x="256" y="3122"/>
                  </a:lnTo>
                  <a:lnTo>
                    <a:pt x="232" y="3077"/>
                  </a:lnTo>
                  <a:lnTo>
                    <a:pt x="208" y="3030"/>
                  </a:lnTo>
                  <a:lnTo>
                    <a:pt x="187" y="2984"/>
                  </a:lnTo>
                  <a:lnTo>
                    <a:pt x="166" y="2937"/>
                  </a:lnTo>
                  <a:lnTo>
                    <a:pt x="146" y="2889"/>
                  </a:lnTo>
                  <a:lnTo>
                    <a:pt x="129" y="2841"/>
                  </a:lnTo>
                  <a:lnTo>
                    <a:pt x="111" y="2792"/>
                  </a:lnTo>
                  <a:lnTo>
                    <a:pt x="95" y="2743"/>
                  </a:lnTo>
                  <a:lnTo>
                    <a:pt x="80" y="2692"/>
                  </a:lnTo>
                  <a:lnTo>
                    <a:pt x="67" y="2642"/>
                  </a:lnTo>
                  <a:lnTo>
                    <a:pt x="55" y="2592"/>
                  </a:lnTo>
                  <a:lnTo>
                    <a:pt x="43" y="2540"/>
                  </a:lnTo>
                  <a:lnTo>
                    <a:pt x="33" y="2489"/>
                  </a:lnTo>
                  <a:lnTo>
                    <a:pt x="25" y="2436"/>
                  </a:lnTo>
                  <a:lnTo>
                    <a:pt x="18" y="2383"/>
                  </a:lnTo>
                  <a:lnTo>
                    <a:pt x="11" y="2330"/>
                  </a:lnTo>
                  <a:lnTo>
                    <a:pt x="6" y="2276"/>
                  </a:lnTo>
                  <a:lnTo>
                    <a:pt x="3" y="2223"/>
                  </a:lnTo>
                  <a:lnTo>
                    <a:pt x="1" y="2168"/>
                  </a:lnTo>
                  <a:lnTo>
                    <a:pt x="0" y="2114"/>
                  </a:lnTo>
                  <a:lnTo>
                    <a:pt x="0" y="2114"/>
                  </a:lnTo>
                  <a:lnTo>
                    <a:pt x="1" y="2059"/>
                  </a:lnTo>
                  <a:lnTo>
                    <a:pt x="3" y="2005"/>
                  </a:lnTo>
                  <a:lnTo>
                    <a:pt x="6" y="1952"/>
                  </a:lnTo>
                  <a:lnTo>
                    <a:pt x="11" y="1898"/>
                  </a:lnTo>
                  <a:lnTo>
                    <a:pt x="18" y="1845"/>
                  </a:lnTo>
                  <a:lnTo>
                    <a:pt x="25" y="1792"/>
                  </a:lnTo>
                  <a:lnTo>
                    <a:pt x="33" y="1740"/>
                  </a:lnTo>
                  <a:lnTo>
                    <a:pt x="43" y="1688"/>
                  </a:lnTo>
                  <a:lnTo>
                    <a:pt x="55" y="1637"/>
                  </a:lnTo>
                  <a:lnTo>
                    <a:pt x="67" y="1586"/>
                  </a:lnTo>
                  <a:lnTo>
                    <a:pt x="80" y="1536"/>
                  </a:lnTo>
                  <a:lnTo>
                    <a:pt x="95" y="1485"/>
                  </a:lnTo>
                  <a:lnTo>
                    <a:pt x="111" y="1436"/>
                  </a:lnTo>
                  <a:lnTo>
                    <a:pt x="129" y="1387"/>
                  </a:lnTo>
                  <a:lnTo>
                    <a:pt x="146" y="1339"/>
                  </a:lnTo>
                  <a:lnTo>
                    <a:pt x="166" y="1291"/>
                  </a:lnTo>
                  <a:lnTo>
                    <a:pt x="187" y="1244"/>
                  </a:lnTo>
                  <a:lnTo>
                    <a:pt x="208" y="1198"/>
                  </a:lnTo>
                  <a:lnTo>
                    <a:pt x="232" y="1151"/>
                  </a:lnTo>
                  <a:lnTo>
                    <a:pt x="256" y="1106"/>
                  </a:lnTo>
                  <a:lnTo>
                    <a:pt x="280" y="1062"/>
                  </a:lnTo>
                  <a:lnTo>
                    <a:pt x="306" y="1017"/>
                  </a:lnTo>
                  <a:lnTo>
                    <a:pt x="333" y="974"/>
                  </a:lnTo>
                  <a:lnTo>
                    <a:pt x="362" y="932"/>
                  </a:lnTo>
                  <a:lnTo>
                    <a:pt x="391" y="891"/>
                  </a:lnTo>
                  <a:lnTo>
                    <a:pt x="420" y="850"/>
                  </a:lnTo>
                  <a:lnTo>
                    <a:pt x="451" y="809"/>
                  </a:lnTo>
                  <a:lnTo>
                    <a:pt x="483" y="769"/>
                  </a:lnTo>
                  <a:lnTo>
                    <a:pt x="516" y="731"/>
                  </a:lnTo>
                  <a:lnTo>
                    <a:pt x="549" y="693"/>
                  </a:lnTo>
                  <a:lnTo>
                    <a:pt x="584" y="656"/>
                  </a:lnTo>
                  <a:lnTo>
                    <a:pt x="619" y="619"/>
                  </a:lnTo>
                  <a:lnTo>
                    <a:pt x="655" y="584"/>
                  </a:lnTo>
                  <a:lnTo>
                    <a:pt x="693" y="549"/>
                  </a:lnTo>
                  <a:lnTo>
                    <a:pt x="731" y="516"/>
                  </a:lnTo>
                  <a:lnTo>
                    <a:pt x="770" y="483"/>
                  </a:lnTo>
                  <a:lnTo>
                    <a:pt x="809" y="451"/>
                  </a:lnTo>
                  <a:lnTo>
                    <a:pt x="849" y="420"/>
                  </a:lnTo>
                  <a:lnTo>
                    <a:pt x="890" y="390"/>
                  </a:lnTo>
                  <a:lnTo>
                    <a:pt x="933" y="361"/>
                  </a:lnTo>
                  <a:lnTo>
                    <a:pt x="975" y="333"/>
                  </a:lnTo>
                  <a:lnTo>
                    <a:pt x="1018" y="306"/>
                  </a:lnTo>
                  <a:lnTo>
                    <a:pt x="1062" y="280"/>
                  </a:lnTo>
                  <a:lnTo>
                    <a:pt x="1107" y="255"/>
                  </a:lnTo>
                  <a:lnTo>
                    <a:pt x="1152" y="231"/>
                  </a:lnTo>
                  <a:lnTo>
                    <a:pt x="1197" y="209"/>
                  </a:lnTo>
                  <a:lnTo>
                    <a:pt x="1245" y="187"/>
                  </a:lnTo>
                  <a:lnTo>
                    <a:pt x="1291" y="167"/>
                  </a:lnTo>
                  <a:lnTo>
                    <a:pt x="1340" y="147"/>
                  </a:lnTo>
                  <a:lnTo>
                    <a:pt x="1388" y="128"/>
                  </a:lnTo>
                  <a:lnTo>
                    <a:pt x="1437" y="111"/>
                  </a:lnTo>
                  <a:lnTo>
                    <a:pt x="1486" y="95"/>
                  </a:lnTo>
                  <a:lnTo>
                    <a:pt x="1535" y="80"/>
                  </a:lnTo>
                  <a:lnTo>
                    <a:pt x="1586" y="67"/>
                  </a:lnTo>
                  <a:lnTo>
                    <a:pt x="1637" y="54"/>
                  </a:lnTo>
                  <a:lnTo>
                    <a:pt x="1689" y="43"/>
                  </a:lnTo>
                  <a:lnTo>
                    <a:pt x="1740" y="33"/>
                  </a:lnTo>
                  <a:lnTo>
                    <a:pt x="1793" y="24"/>
                  </a:lnTo>
                  <a:lnTo>
                    <a:pt x="1846" y="17"/>
                  </a:lnTo>
                  <a:lnTo>
                    <a:pt x="1898" y="11"/>
                  </a:lnTo>
                  <a:lnTo>
                    <a:pt x="1952" y="6"/>
                  </a:lnTo>
                  <a:lnTo>
                    <a:pt x="2006" y="3"/>
                  </a:lnTo>
                  <a:lnTo>
                    <a:pt x="2060" y="1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69" y="1"/>
                  </a:lnTo>
                  <a:lnTo>
                    <a:pt x="2224" y="3"/>
                  </a:lnTo>
                  <a:lnTo>
                    <a:pt x="2277" y="6"/>
                  </a:lnTo>
                  <a:lnTo>
                    <a:pt x="2331" y="11"/>
                  </a:lnTo>
                  <a:lnTo>
                    <a:pt x="2383" y="17"/>
                  </a:lnTo>
                  <a:lnTo>
                    <a:pt x="2437" y="24"/>
                  </a:lnTo>
                  <a:lnTo>
                    <a:pt x="2489" y="33"/>
                  </a:lnTo>
                  <a:lnTo>
                    <a:pt x="2541" y="43"/>
                  </a:lnTo>
                  <a:lnTo>
                    <a:pt x="2593" y="54"/>
                  </a:lnTo>
                  <a:lnTo>
                    <a:pt x="2643" y="67"/>
                  </a:lnTo>
                  <a:lnTo>
                    <a:pt x="2694" y="80"/>
                  </a:lnTo>
                  <a:lnTo>
                    <a:pt x="2743" y="95"/>
                  </a:lnTo>
                  <a:lnTo>
                    <a:pt x="2793" y="111"/>
                  </a:lnTo>
                  <a:lnTo>
                    <a:pt x="2842" y="128"/>
                  </a:lnTo>
                  <a:lnTo>
                    <a:pt x="2890" y="147"/>
                  </a:lnTo>
                  <a:lnTo>
                    <a:pt x="2938" y="167"/>
                  </a:lnTo>
                  <a:lnTo>
                    <a:pt x="2985" y="187"/>
                  </a:lnTo>
                  <a:lnTo>
                    <a:pt x="3032" y="209"/>
                  </a:lnTo>
                  <a:lnTo>
                    <a:pt x="3077" y="231"/>
                  </a:lnTo>
                  <a:lnTo>
                    <a:pt x="3122" y="255"/>
                  </a:lnTo>
                  <a:lnTo>
                    <a:pt x="3168" y="280"/>
                  </a:lnTo>
                  <a:lnTo>
                    <a:pt x="3211" y="306"/>
                  </a:lnTo>
                  <a:lnTo>
                    <a:pt x="3254" y="333"/>
                  </a:lnTo>
                  <a:lnTo>
                    <a:pt x="3296" y="361"/>
                  </a:lnTo>
                  <a:lnTo>
                    <a:pt x="3339" y="390"/>
                  </a:lnTo>
                  <a:lnTo>
                    <a:pt x="3380" y="420"/>
                  </a:lnTo>
                  <a:lnTo>
                    <a:pt x="3420" y="451"/>
                  </a:lnTo>
                  <a:lnTo>
                    <a:pt x="3459" y="483"/>
                  </a:lnTo>
                  <a:lnTo>
                    <a:pt x="3498" y="516"/>
                  </a:lnTo>
                  <a:lnTo>
                    <a:pt x="3537" y="549"/>
                  </a:lnTo>
                  <a:lnTo>
                    <a:pt x="3574" y="584"/>
                  </a:lnTo>
                  <a:lnTo>
                    <a:pt x="3610" y="619"/>
                  </a:lnTo>
                  <a:lnTo>
                    <a:pt x="3645" y="656"/>
                  </a:lnTo>
                  <a:lnTo>
                    <a:pt x="3680" y="693"/>
                  </a:lnTo>
                  <a:lnTo>
                    <a:pt x="3714" y="731"/>
                  </a:lnTo>
                  <a:lnTo>
                    <a:pt x="3747" y="769"/>
                  </a:lnTo>
                  <a:lnTo>
                    <a:pt x="3778" y="809"/>
                  </a:lnTo>
                  <a:lnTo>
                    <a:pt x="3809" y="850"/>
                  </a:lnTo>
                  <a:lnTo>
                    <a:pt x="3839" y="891"/>
                  </a:lnTo>
                  <a:lnTo>
                    <a:pt x="3868" y="932"/>
                  </a:lnTo>
                  <a:lnTo>
                    <a:pt x="3896" y="974"/>
                  </a:lnTo>
                  <a:lnTo>
                    <a:pt x="3923" y="1017"/>
                  </a:lnTo>
                  <a:lnTo>
                    <a:pt x="3949" y="1062"/>
                  </a:lnTo>
                  <a:lnTo>
                    <a:pt x="3973" y="1106"/>
                  </a:lnTo>
                  <a:lnTo>
                    <a:pt x="3998" y="1151"/>
                  </a:lnTo>
                  <a:lnTo>
                    <a:pt x="4021" y="1198"/>
                  </a:lnTo>
                  <a:lnTo>
                    <a:pt x="4042" y="1244"/>
                  </a:lnTo>
                  <a:lnTo>
                    <a:pt x="4063" y="1291"/>
                  </a:lnTo>
                  <a:lnTo>
                    <a:pt x="4083" y="1339"/>
                  </a:lnTo>
                  <a:lnTo>
                    <a:pt x="4101" y="1387"/>
                  </a:lnTo>
                  <a:lnTo>
                    <a:pt x="4118" y="1436"/>
                  </a:lnTo>
                  <a:lnTo>
                    <a:pt x="4134" y="1485"/>
                  </a:lnTo>
                  <a:lnTo>
                    <a:pt x="4149" y="1536"/>
                  </a:lnTo>
                  <a:lnTo>
                    <a:pt x="4163" y="1586"/>
                  </a:lnTo>
                  <a:lnTo>
                    <a:pt x="4175" y="1637"/>
                  </a:lnTo>
                  <a:lnTo>
                    <a:pt x="4186" y="1688"/>
                  </a:lnTo>
                  <a:lnTo>
                    <a:pt x="4196" y="1740"/>
                  </a:lnTo>
                  <a:lnTo>
                    <a:pt x="4204" y="1792"/>
                  </a:lnTo>
                  <a:lnTo>
                    <a:pt x="4213" y="1845"/>
                  </a:lnTo>
                  <a:lnTo>
                    <a:pt x="4219" y="1898"/>
                  </a:lnTo>
                  <a:lnTo>
                    <a:pt x="4223" y="1952"/>
                  </a:lnTo>
                  <a:lnTo>
                    <a:pt x="4226" y="2005"/>
                  </a:lnTo>
                  <a:lnTo>
                    <a:pt x="4228" y="2059"/>
                  </a:lnTo>
                  <a:lnTo>
                    <a:pt x="4229" y="21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99">
              <a:extLst>
                <a:ext uri="{FF2B5EF4-FFF2-40B4-BE49-F238E27FC236}">
                  <a16:creationId xmlns:a16="http://schemas.microsoft.com/office/drawing/2014/main" id="{488EFE81-A689-4139-90B5-F7F1A1BBE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2D7D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400">
              <a:extLst>
                <a:ext uri="{FF2B5EF4-FFF2-40B4-BE49-F238E27FC236}">
                  <a16:creationId xmlns:a16="http://schemas.microsoft.com/office/drawing/2014/main" id="{13924606-8245-46CA-9A18-7B1D28AB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589213"/>
              <a:ext cx="615950" cy="509587"/>
            </a:xfrm>
            <a:custGeom>
              <a:avLst/>
              <a:gdLst/>
              <a:ahLst/>
              <a:cxnLst>
                <a:cxn ang="0">
                  <a:pos x="2111" y="0"/>
                </a:cxn>
                <a:cxn ang="0">
                  <a:pos x="132" y="0"/>
                </a:cxn>
                <a:cxn ang="0">
                  <a:pos x="0" y="264"/>
                </a:cxn>
                <a:cxn ang="0">
                  <a:pos x="132" y="396"/>
                </a:cxn>
                <a:cxn ang="0">
                  <a:pos x="0" y="1356"/>
                </a:cxn>
                <a:cxn ang="0">
                  <a:pos x="246" y="1865"/>
                </a:cxn>
                <a:cxn ang="0">
                  <a:pos x="955" y="2573"/>
                </a:cxn>
                <a:cxn ang="0">
                  <a:pos x="1056" y="2575"/>
                </a:cxn>
                <a:cxn ang="0">
                  <a:pos x="1124" y="2574"/>
                </a:cxn>
                <a:cxn ang="0">
                  <a:pos x="1258" y="2566"/>
                </a:cxn>
                <a:cxn ang="0">
                  <a:pos x="1389" y="2550"/>
                </a:cxn>
                <a:cxn ang="0">
                  <a:pos x="1518" y="2525"/>
                </a:cxn>
                <a:cxn ang="0">
                  <a:pos x="1645" y="2493"/>
                </a:cxn>
                <a:cxn ang="0">
                  <a:pos x="1768" y="2453"/>
                </a:cxn>
                <a:cxn ang="0">
                  <a:pos x="1887" y="2407"/>
                </a:cxn>
                <a:cxn ang="0">
                  <a:pos x="2004" y="2352"/>
                </a:cxn>
                <a:cxn ang="0">
                  <a:pos x="2059" y="2323"/>
                </a:cxn>
                <a:cxn ang="0">
                  <a:pos x="2154" y="2268"/>
                </a:cxn>
                <a:cxn ang="0">
                  <a:pos x="2245" y="2210"/>
                </a:cxn>
                <a:cxn ang="0">
                  <a:pos x="2333" y="2147"/>
                </a:cxn>
                <a:cxn ang="0">
                  <a:pos x="2417" y="2079"/>
                </a:cxn>
                <a:cxn ang="0">
                  <a:pos x="2498" y="2008"/>
                </a:cxn>
                <a:cxn ang="0">
                  <a:pos x="2575" y="1933"/>
                </a:cxn>
                <a:cxn ang="0">
                  <a:pos x="2649" y="1852"/>
                </a:cxn>
                <a:cxn ang="0">
                  <a:pos x="2717" y="1770"/>
                </a:cxn>
                <a:cxn ang="0">
                  <a:pos x="2782" y="1683"/>
                </a:cxn>
                <a:cxn ang="0">
                  <a:pos x="2842" y="1593"/>
                </a:cxn>
                <a:cxn ang="0">
                  <a:pos x="2898" y="1500"/>
                </a:cxn>
                <a:cxn ang="0">
                  <a:pos x="2949" y="1404"/>
                </a:cxn>
                <a:cxn ang="0">
                  <a:pos x="2995" y="1305"/>
                </a:cxn>
                <a:cxn ang="0">
                  <a:pos x="3036" y="1203"/>
                </a:cxn>
                <a:cxn ang="0">
                  <a:pos x="3072" y="1099"/>
                </a:cxn>
                <a:cxn ang="0">
                  <a:pos x="3103" y="992"/>
                </a:cxn>
              </a:cxnLst>
              <a:rect l="0" t="0" r="r" b="b"/>
              <a:pathLst>
                <a:path w="3103" h="2575">
                  <a:moveTo>
                    <a:pt x="2111" y="0"/>
                  </a:moveTo>
                  <a:lnTo>
                    <a:pt x="2111" y="0"/>
                  </a:lnTo>
                  <a:lnTo>
                    <a:pt x="1979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32" y="396"/>
                  </a:lnTo>
                  <a:lnTo>
                    <a:pt x="132" y="1356"/>
                  </a:lnTo>
                  <a:lnTo>
                    <a:pt x="0" y="1356"/>
                  </a:lnTo>
                  <a:lnTo>
                    <a:pt x="0" y="1619"/>
                  </a:lnTo>
                  <a:lnTo>
                    <a:pt x="246" y="1865"/>
                  </a:lnTo>
                  <a:lnTo>
                    <a:pt x="955" y="2573"/>
                  </a:lnTo>
                  <a:lnTo>
                    <a:pt x="955" y="2573"/>
                  </a:lnTo>
                  <a:lnTo>
                    <a:pt x="1005" y="2575"/>
                  </a:lnTo>
                  <a:lnTo>
                    <a:pt x="1056" y="2575"/>
                  </a:lnTo>
                  <a:lnTo>
                    <a:pt x="1056" y="2575"/>
                  </a:lnTo>
                  <a:lnTo>
                    <a:pt x="1124" y="2574"/>
                  </a:lnTo>
                  <a:lnTo>
                    <a:pt x="1191" y="2571"/>
                  </a:lnTo>
                  <a:lnTo>
                    <a:pt x="1258" y="2566"/>
                  </a:lnTo>
                  <a:lnTo>
                    <a:pt x="1323" y="2559"/>
                  </a:lnTo>
                  <a:lnTo>
                    <a:pt x="1389" y="2550"/>
                  </a:lnTo>
                  <a:lnTo>
                    <a:pt x="1454" y="2538"/>
                  </a:lnTo>
                  <a:lnTo>
                    <a:pt x="1518" y="2525"/>
                  </a:lnTo>
                  <a:lnTo>
                    <a:pt x="1582" y="2510"/>
                  </a:lnTo>
                  <a:lnTo>
                    <a:pt x="1645" y="2493"/>
                  </a:lnTo>
                  <a:lnTo>
                    <a:pt x="1707" y="2473"/>
                  </a:lnTo>
                  <a:lnTo>
                    <a:pt x="1768" y="2453"/>
                  </a:lnTo>
                  <a:lnTo>
                    <a:pt x="1828" y="2430"/>
                  </a:lnTo>
                  <a:lnTo>
                    <a:pt x="1887" y="2407"/>
                  </a:lnTo>
                  <a:lnTo>
                    <a:pt x="1946" y="2380"/>
                  </a:lnTo>
                  <a:lnTo>
                    <a:pt x="2004" y="2352"/>
                  </a:lnTo>
                  <a:lnTo>
                    <a:pt x="2059" y="2323"/>
                  </a:lnTo>
                  <a:lnTo>
                    <a:pt x="2059" y="2323"/>
                  </a:lnTo>
                  <a:lnTo>
                    <a:pt x="2108" y="2296"/>
                  </a:lnTo>
                  <a:lnTo>
                    <a:pt x="2154" y="2268"/>
                  </a:lnTo>
                  <a:lnTo>
                    <a:pt x="2200" y="2240"/>
                  </a:lnTo>
                  <a:lnTo>
                    <a:pt x="2245" y="2210"/>
                  </a:lnTo>
                  <a:lnTo>
                    <a:pt x="2289" y="2179"/>
                  </a:lnTo>
                  <a:lnTo>
                    <a:pt x="2333" y="2147"/>
                  </a:lnTo>
                  <a:lnTo>
                    <a:pt x="2376" y="2114"/>
                  </a:lnTo>
                  <a:lnTo>
                    <a:pt x="2417" y="2079"/>
                  </a:lnTo>
                  <a:lnTo>
                    <a:pt x="2458" y="2044"/>
                  </a:lnTo>
                  <a:lnTo>
                    <a:pt x="2498" y="2008"/>
                  </a:lnTo>
                  <a:lnTo>
                    <a:pt x="2537" y="1971"/>
                  </a:lnTo>
                  <a:lnTo>
                    <a:pt x="2575" y="1933"/>
                  </a:lnTo>
                  <a:lnTo>
                    <a:pt x="2613" y="1892"/>
                  </a:lnTo>
                  <a:lnTo>
                    <a:pt x="2649" y="1852"/>
                  </a:lnTo>
                  <a:lnTo>
                    <a:pt x="2684" y="1812"/>
                  </a:lnTo>
                  <a:lnTo>
                    <a:pt x="2717" y="1770"/>
                  </a:lnTo>
                  <a:lnTo>
                    <a:pt x="2750" y="1727"/>
                  </a:lnTo>
                  <a:lnTo>
                    <a:pt x="2782" y="1683"/>
                  </a:lnTo>
                  <a:lnTo>
                    <a:pt x="2812" y="1638"/>
                  </a:lnTo>
                  <a:lnTo>
                    <a:pt x="2842" y="1593"/>
                  </a:lnTo>
                  <a:lnTo>
                    <a:pt x="2871" y="1547"/>
                  </a:lnTo>
                  <a:lnTo>
                    <a:pt x="2898" y="1500"/>
                  </a:lnTo>
                  <a:lnTo>
                    <a:pt x="2924" y="1453"/>
                  </a:lnTo>
                  <a:lnTo>
                    <a:pt x="2949" y="1404"/>
                  </a:lnTo>
                  <a:lnTo>
                    <a:pt x="2973" y="1355"/>
                  </a:lnTo>
                  <a:lnTo>
                    <a:pt x="2995" y="1305"/>
                  </a:lnTo>
                  <a:lnTo>
                    <a:pt x="3016" y="1255"/>
                  </a:lnTo>
                  <a:lnTo>
                    <a:pt x="3036" y="1203"/>
                  </a:lnTo>
                  <a:lnTo>
                    <a:pt x="3055" y="1152"/>
                  </a:lnTo>
                  <a:lnTo>
                    <a:pt x="3072" y="1099"/>
                  </a:lnTo>
                  <a:lnTo>
                    <a:pt x="3089" y="1046"/>
                  </a:lnTo>
                  <a:lnTo>
                    <a:pt x="3103" y="992"/>
                  </a:lnTo>
                  <a:lnTo>
                    <a:pt x="211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401">
              <a:extLst>
                <a:ext uri="{FF2B5EF4-FFF2-40B4-BE49-F238E27FC236}">
                  <a16:creationId xmlns:a16="http://schemas.microsoft.com/office/drawing/2014/main" id="{8BD46EE7-11BC-44FC-82D4-752CF20A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402">
              <a:extLst>
                <a:ext uri="{FF2B5EF4-FFF2-40B4-BE49-F238E27FC236}">
                  <a16:creationId xmlns:a16="http://schemas.microsoft.com/office/drawing/2014/main" id="{F72A0A9C-D727-4E72-B652-9A79F97E6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403">
              <a:extLst>
                <a:ext uri="{FF2B5EF4-FFF2-40B4-BE49-F238E27FC236}">
                  <a16:creationId xmlns:a16="http://schemas.microsoft.com/office/drawing/2014/main" id="{762120C1-5EED-4989-A066-C8C12E19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76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404">
              <a:extLst>
                <a:ext uri="{FF2B5EF4-FFF2-40B4-BE49-F238E27FC236}">
                  <a16:creationId xmlns:a16="http://schemas.microsoft.com/office/drawing/2014/main" id="{B3F4E753-96D5-4F6F-97FE-D55FF3F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405">
              <a:extLst>
                <a:ext uri="{FF2B5EF4-FFF2-40B4-BE49-F238E27FC236}">
                  <a16:creationId xmlns:a16="http://schemas.microsoft.com/office/drawing/2014/main" id="{90A6984C-2C7D-4582-977D-893B0327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3"/>
              <a:ext cx="523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406">
              <a:extLst>
                <a:ext uri="{FF2B5EF4-FFF2-40B4-BE49-F238E27FC236}">
                  <a16:creationId xmlns:a16="http://schemas.microsoft.com/office/drawing/2014/main" id="{CBED6CD9-AD61-4D0A-A6FA-993DA099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2640013"/>
              <a:ext cx="52388" cy="26193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08">
              <a:extLst>
                <a:ext uri="{FF2B5EF4-FFF2-40B4-BE49-F238E27FC236}">
                  <a16:creationId xmlns:a16="http://schemas.microsoft.com/office/drawing/2014/main" id="{F7B0394C-5DF2-4DC7-9E6F-6611AC7E1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09">
              <a:extLst>
                <a:ext uri="{FF2B5EF4-FFF2-40B4-BE49-F238E27FC236}">
                  <a16:creationId xmlns:a16="http://schemas.microsoft.com/office/drawing/2014/main" id="{62DEE54C-D992-4D28-A5CA-4775F25E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479675"/>
              <a:ext cx="271463" cy="134937"/>
            </a:xfrm>
            <a:custGeom>
              <a:avLst/>
              <a:gdLst/>
              <a:ahLst/>
              <a:cxnLst>
                <a:cxn ang="0">
                  <a:pos x="683" y="0"/>
                </a:cxn>
                <a:cxn ang="0">
                  <a:pos x="0" y="682"/>
                </a:cxn>
                <a:cxn ang="0">
                  <a:pos x="1365" y="682"/>
                </a:cxn>
                <a:cxn ang="0">
                  <a:pos x="683" y="0"/>
                </a:cxn>
              </a:cxnLst>
              <a:rect l="0" t="0" r="r" b="b"/>
              <a:pathLst>
                <a:path w="1365" h="682">
                  <a:moveTo>
                    <a:pt x="683" y="0"/>
                  </a:moveTo>
                  <a:lnTo>
                    <a:pt x="0" y="682"/>
                  </a:lnTo>
                  <a:lnTo>
                    <a:pt x="1365" y="682"/>
                  </a:lnTo>
                  <a:lnTo>
                    <a:pt x="68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10">
              <a:extLst>
                <a:ext uri="{FF2B5EF4-FFF2-40B4-BE49-F238E27FC236}">
                  <a16:creationId xmlns:a16="http://schemas.microsoft.com/office/drawing/2014/main" id="{F8C62919-5690-4372-8C6C-276CF331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411">
              <a:extLst>
                <a:ext uri="{FF2B5EF4-FFF2-40B4-BE49-F238E27FC236}">
                  <a16:creationId xmlns:a16="http://schemas.microsoft.com/office/drawing/2014/main" id="{CAEE1CDB-5413-4736-861B-7EBF318E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2857500"/>
              <a:ext cx="4191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412">
              <a:extLst>
                <a:ext uri="{FF2B5EF4-FFF2-40B4-BE49-F238E27FC236}">
                  <a16:creationId xmlns:a16="http://schemas.microsoft.com/office/drawing/2014/main" id="{54FDC818-A62A-4365-BAE2-3DCA19725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606" y="923"/>
                </a:cxn>
                <a:cxn ang="0">
                  <a:pos x="505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  <a:close/>
                  <a:moveTo>
                    <a:pt x="505" y="923"/>
                  </a:moveTo>
                  <a:lnTo>
                    <a:pt x="1056" y="373"/>
                  </a:lnTo>
                  <a:lnTo>
                    <a:pt x="1606" y="923"/>
                  </a:lnTo>
                  <a:lnTo>
                    <a:pt x="505" y="923"/>
                  </a:lnTo>
                  <a:close/>
                </a:path>
              </a:pathLst>
            </a:custGeom>
            <a:solidFill>
              <a:srgbClr val="CCBE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97DAB96A-00EA-4581-8893-26B945F83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419100" cy="234950"/>
            </a:xfrm>
            <a:custGeom>
              <a:avLst/>
              <a:gdLst/>
              <a:ahLst/>
              <a:cxnLst>
                <a:cxn ang="0">
                  <a:pos x="1979" y="923"/>
                </a:cxn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2111" y="1187"/>
                </a:cxn>
                <a:cxn ang="0">
                  <a:pos x="2111" y="923"/>
                </a:cxn>
                <a:cxn ang="0">
                  <a:pos x="1979" y="923"/>
                </a:cxn>
              </a:cxnLst>
              <a:rect l="0" t="0" r="r" b="b"/>
              <a:pathLst>
                <a:path w="2111" h="1187">
                  <a:moveTo>
                    <a:pt x="1979" y="923"/>
                  </a:moveTo>
                  <a:lnTo>
                    <a:pt x="1056" y="0"/>
                  </a:ln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2111" y="1187"/>
                  </a:lnTo>
                  <a:lnTo>
                    <a:pt x="2111" y="923"/>
                  </a:lnTo>
                  <a:lnTo>
                    <a:pt x="1979" y="9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14">
              <a:extLst>
                <a:ext uri="{FF2B5EF4-FFF2-40B4-BE49-F238E27FC236}">
                  <a16:creationId xmlns:a16="http://schemas.microsoft.com/office/drawing/2014/main" id="{EB30EB77-E44A-45E4-9829-DF64DBAB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217488" cy="1095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551" y="0"/>
                </a:cxn>
                <a:cxn ang="0">
                  <a:pos x="1101" y="550"/>
                </a:cxn>
                <a:cxn ang="0">
                  <a:pos x="0" y="550"/>
                </a:cxn>
              </a:cxnLst>
              <a:rect l="0" t="0" r="r" b="b"/>
              <a:pathLst>
                <a:path w="1101" h="550">
                  <a:moveTo>
                    <a:pt x="0" y="550"/>
                  </a:moveTo>
                  <a:lnTo>
                    <a:pt x="551" y="0"/>
                  </a:lnTo>
                  <a:lnTo>
                    <a:pt x="1101" y="550"/>
                  </a:lnTo>
                  <a:lnTo>
                    <a:pt x="0" y="55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5">
              <a:extLst>
                <a:ext uri="{FF2B5EF4-FFF2-40B4-BE49-F238E27FC236}">
                  <a16:creationId xmlns:a16="http://schemas.microsoft.com/office/drawing/2014/main" id="{A967BC43-4428-4EF1-90C8-CFCB9676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16">
              <a:extLst>
                <a:ext uri="{FF2B5EF4-FFF2-40B4-BE49-F238E27FC236}">
                  <a16:creationId xmlns:a16="http://schemas.microsoft.com/office/drawing/2014/main" id="{7E1E8FD0-2C6F-46A8-80A2-D4AE50B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7">
              <a:extLst>
                <a:ext uri="{FF2B5EF4-FFF2-40B4-BE49-F238E27FC236}">
                  <a16:creationId xmlns:a16="http://schemas.microsoft.com/office/drawing/2014/main" id="{BC0859CA-2B5E-4462-B0F4-CEEA5A2D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solidFill>
              <a:srgbClr val="FFEED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18">
              <a:extLst>
                <a:ext uri="{FF2B5EF4-FFF2-40B4-BE49-F238E27FC236}">
                  <a16:creationId xmlns:a16="http://schemas.microsoft.com/office/drawing/2014/main" id="{1042B7E6-51A4-4679-AB93-B17B7DF2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640012"/>
              <a:ext cx="52388" cy="217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id="{BBF3E4F2-54F0-49CF-B9E0-24397D61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20">
              <a:extLst>
                <a:ext uri="{FF2B5EF4-FFF2-40B4-BE49-F238E27FC236}">
                  <a16:creationId xmlns:a16="http://schemas.microsoft.com/office/drawing/2014/main" id="{8C62F3A0-9CCC-46BE-9A26-4EFBCFEF6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6" y="2479675"/>
              <a:ext cx="109538" cy="109537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0" y="550"/>
                </a:cxn>
                <a:cxn ang="0">
                  <a:pos x="551" y="550"/>
                </a:cxn>
                <a:cxn ang="0">
                  <a:pos x="551" y="0"/>
                </a:cxn>
              </a:cxnLst>
              <a:rect l="0" t="0" r="r" b="b"/>
              <a:pathLst>
                <a:path w="551" h="550">
                  <a:moveTo>
                    <a:pt x="551" y="0"/>
                  </a:moveTo>
                  <a:lnTo>
                    <a:pt x="0" y="550"/>
                  </a:lnTo>
                  <a:lnTo>
                    <a:pt x="551" y="550"/>
                  </a:lnTo>
                  <a:lnTo>
                    <a:pt x="55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21">
              <a:extLst>
                <a:ext uri="{FF2B5EF4-FFF2-40B4-BE49-F238E27FC236}">
                  <a16:creationId xmlns:a16="http://schemas.microsoft.com/office/drawing/2014/main" id="{5ADA6990-C7AC-40AE-86B6-35834E22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22">
              <a:extLst>
                <a:ext uri="{FF2B5EF4-FFF2-40B4-BE49-F238E27FC236}">
                  <a16:creationId xmlns:a16="http://schemas.microsoft.com/office/drawing/2014/main" id="{9BB72119-4DCC-4AF7-B05D-0702803B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857500"/>
              <a:ext cx="209550" cy="52387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924" y="0"/>
                </a:cxn>
                <a:cxn ang="0">
                  <a:pos x="660" y="0"/>
                </a:cxn>
                <a:cxn ang="0">
                  <a:pos x="396" y="0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0" y="263"/>
                </a:cxn>
                <a:cxn ang="0">
                  <a:pos x="1056" y="263"/>
                </a:cxn>
                <a:cxn ang="0">
                  <a:pos x="1056" y="0"/>
                </a:cxn>
              </a:cxnLst>
              <a:rect l="0" t="0" r="r" b="b"/>
              <a:pathLst>
                <a:path w="1056" h="263">
                  <a:moveTo>
                    <a:pt x="1056" y="0"/>
                  </a:moveTo>
                  <a:lnTo>
                    <a:pt x="924" y="0"/>
                  </a:lnTo>
                  <a:lnTo>
                    <a:pt x="660" y="0"/>
                  </a:lnTo>
                  <a:lnTo>
                    <a:pt x="396" y="0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1056" y="26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23">
              <a:extLst>
                <a:ext uri="{FF2B5EF4-FFF2-40B4-BE49-F238E27FC236}">
                  <a16:creationId xmlns:a16="http://schemas.microsoft.com/office/drawing/2014/main" id="{BA201A61-6AC6-462A-9C05-5CB4D38F1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DBCC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24">
              <a:extLst>
                <a:ext uri="{FF2B5EF4-FFF2-40B4-BE49-F238E27FC236}">
                  <a16:creationId xmlns:a16="http://schemas.microsoft.com/office/drawing/2014/main" id="{49B2BF93-7A6A-43E3-908E-347FE60E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405062"/>
              <a:ext cx="209550" cy="23495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32" y="923"/>
                </a:cxn>
                <a:cxn ang="0">
                  <a:pos x="0" y="923"/>
                </a:cxn>
                <a:cxn ang="0">
                  <a:pos x="0" y="1187"/>
                </a:cxn>
                <a:cxn ang="0">
                  <a:pos x="132" y="1187"/>
                </a:cxn>
                <a:cxn ang="0">
                  <a:pos x="396" y="1187"/>
                </a:cxn>
                <a:cxn ang="0">
                  <a:pos x="660" y="1187"/>
                </a:cxn>
                <a:cxn ang="0">
                  <a:pos x="924" y="1187"/>
                </a:cxn>
                <a:cxn ang="0">
                  <a:pos x="1056" y="1187"/>
                </a:cxn>
                <a:cxn ang="0">
                  <a:pos x="1056" y="923"/>
                </a:cxn>
                <a:cxn ang="0">
                  <a:pos x="505" y="923"/>
                </a:cxn>
                <a:cxn ang="0">
                  <a:pos x="1056" y="373"/>
                </a:cxn>
                <a:cxn ang="0">
                  <a:pos x="1056" y="0"/>
                </a:cxn>
              </a:cxnLst>
              <a:rect l="0" t="0" r="r" b="b"/>
              <a:pathLst>
                <a:path w="1056" h="1187">
                  <a:moveTo>
                    <a:pt x="1056" y="0"/>
                  </a:moveTo>
                  <a:lnTo>
                    <a:pt x="132" y="923"/>
                  </a:lnTo>
                  <a:lnTo>
                    <a:pt x="0" y="923"/>
                  </a:lnTo>
                  <a:lnTo>
                    <a:pt x="0" y="1187"/>
                  </a:lnTo>
                  <a:lnTo>
                    <a:pt x="132" y="1187"/>
                  </a:lnTo>
                  <a:lnTo>
                    <a:pt x="396" y="1187"/>
                  </a:lnTo>
                  <a:lnTo>
                    <a:pt x="660" y="1187"/>
                  </a:lnTo>
                  <a:lnTo>
                    <a:pt x="924" y="1187"/>
                  </a:lnTo>
                  <a:lnTo>
                    <a:pt x="1056" y="1187"/>
                  </a:lnTo>
                  <a:lnTo>
                    <a:pt x="1056" y="923"/>
                  </a:lnTo>
                  <a:lnTo>
                    <a:pt x="505" y="923"/>
                  </a:lnTo>
                  <a:lnTo>
                    <a:pt x="1056" y="373"/>
                  </a:lnTo>
                  <a:lnTo>
                    <a:pt x="10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7062E8CE-57B1-4437-B6AC-98DEFA1862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6163" y="1557338"/>
            <a:ext cx="839787" cy="838200"/>
            <a:chOff x="3859" y="981"/>
            <a:chExt cx="529" cy="52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73E0507-E8EF-4353-AD54-F367AC3C89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9" y="981"/>
              <a:ext cx="529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CE1E5E2-E1F4-4F8F-AD7A-417E8650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10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B4F25A-94EA-4F8A-985E-F8FB141E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981"/>
              <a:ext cx="529" cy="528"/>
            </a:xfrm>
            <a:custGeom>
              <a:avLst/>
              <a:gdLst>
                <a:gd name="T0" fmla="*/ 0 w 529"/>
                <a:gd name="T1" fmla="*/ 264 h 528"/>
                <a:gd name="T2" fmla="*/ 5 w 529"/>
                <a:gd name="T3" fmla="*/ 210 h 528"/>
                <a:gd name="T4" fmla="*/ 20 w 529"/>
                <a:gd name="T5" fmla="*/ 161 h 528"/>
                <a:gd name="T6" fmla="*/ 45 w 529"/>
                <a:gd name="T7" fmla="*/ 117 h 528"/>
                <a:gd name="T8" fmla="*/ 77 w 529"/>
                <a:gd name="T9" fmla="*/ 77 h 528"/>
                <a:gd name="T10" fmla="*/ 117 w 529"/>
                <a:gd name="T11" fmla="*/ 45 h 528"/>
                <a:gd name="T12" fmla="*/ 161 w 529"/>
                <a:gd name="T13" fmla="*/ 20 h 528"/>
                <a:gd name="T14" fmla="*/ 211 w 529"/>
                <a:gd name="T15" fmla="*/ 6 h 528"/>
                <a:gd name="T16" fmla="*/ 265 w 529"/>
                <a:gd name="T17" fmla="*/ 0 h 528"/>
                <a:gd name="T18" fmla="*/ 291 w 529"/>
                <a:gd name="T19" fmla="*/ 1 h 528"/>
                <a:gd name="T20" fmla="*/ 343 w 529"/>
                <a:gd name="T21" fmla="*/ 12 h 528"/>
                <a:gd name="T22" fmla="*/ 390 w 529"/>
                <a:gd name="T23" fmla="*/ 32 h 528"/>
                <a:gd name="T24" fmla="*/ 432 w 529"/>
                <a:gd name="T25" fmla="*/ 61 h 528"/>
                <a:gd name="T26" fmla="*/ 468 w 529"/>
                <a:gd name="T27" fmla="*/ 96 h 528"/>
                <a:gd name="T28" fmla="*/ 497 w 529"/>
                <a:gd name="T29" fmla="*/ 138 h 528"/>
                <a:gd name="T30" fmla="*/ 517 w 529"/>
                <a:gd name="T31" fmla="*/ 186 h 528"/>
                <a:gd name="T32" fmla="*/ 527 w 529"/>
                <a:gd name="T33" fmla="*/ 237 h 528"/>
                <a:gd name="T34" fmla="*/ 529 w 529"/>
                <a:gd name="T35" fmla="*/ 264 h 528"/>
                <a:gd name="T36" fmla="*/ 523 w 529"/>
                <a:gd name="T37" fmla="*/ 318 h 528"/>
                <a:gd name="T38" fmla="*/ 508 w 529"/>
                <a:gd name="T39" fmla="*/ 366 h 528"/>
                <a:gd name="T40" fmla="*/ 484 w 529"/>
                <a:gd name="T41" fmla="*/ 411 h 528"/>
                <a:gd name="T42" fmla="*/ 452 w 529"/>
                <a:gd name="T43" fmla="*/ 451 h 528"/>
                <a:gd name="T44" fmla="*/ 412 w 529"/>
                <a:gd name="T45" fmla="*/ 483 h 528"/>
                <a:gd name="T46" fmla="*/ 367 w 529"/>
                <a:gd name="T47" fmla="*/ 507 h 528"/>
                <a:gd name="T48" fmla="*/ 317 w 529"/>
                <a:gd name="T49" fmla="*/ 522 h 528"/>
                <a:gd name="T50" fmla="*/ 265 w 529"/>
                <a:gd name="T51" fmla="*/ 528 h 528"/>
                <a:gd name="T52" fmla="*/ 237 w 529"/>
                <a:gd name="T53" fmla="*/ 527 h 528"/>
                <a:gd name="T54" fmla="*/ 186 w 529"/>
                <a:gd name="T55" fmla="*/ 516 h 528"/>
                <a:gd name="T56" fmla="*/ 138 w 529"/>
                <a:gd name="T57" fmla="*/ 496 h 528"/>
                <a:gd name="T58" fmla="*/ 97 w 529"/>
                <a:gd name="T59" fmla="*/ 467 h 528"/>
                <a:gd name="T60" fmla="*/ 60 w 529"/>
                <a:gd name="T61" fmla="*/ 432 h 528"/>
                <a:gd name="T62" fmla="*/ 32 w 529"/>
                <a:gd name="T63" fmla="*/ 390 h 528"/>
                <a:gd name="T64" fmla="*/ 12 w 529"/>
                <a:gd name="T65" fmla="*/ 342 h 528"/>
                <a:gd name="T66" fmla="*/ 1 w 529"/>
                <a:gd name="T67" fmla="*/ 29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528">
                  <a:moveTo>
                    <a:pt x="0" y="264"/>
                  </a:moveTo>
                  <a:lnTo>
                    <a:pt x="0" y="264"/>
                  </a:lnTo>
                  <a:lnTo>
                    <a:pt x="1" y="237"/>
                  </a:lnTo>
                  <a:lnTo>
                    <a:pt x="5" y="210"/>
                  </a:lnTo>
                  <a:lnTo>
                    <a:pt x="12" y="186"/>
                  </a:lnTo>
                  <a:lnTo>
                    <a:pt x="20" y="161"/>
                  </a:lnTo>
                  <a:lnTo>
                    <a:pt x="32" y="138"/>
                  </a:lnTo>
                  <a:lnTo>
                    <a:pt x="45" y="117"/>
                  </a:lnTo>
                  <a:lnTo>
                    <a:pt x="60" y="96"/>
                  </a:lnTo>
                  <a:lnTo>
                    <a:pt x="77" y="77"/>
                  </a:lnTo>
                  <a:lnTo>
                    <a:pt x="97" y="61"/>
                  </a:lnTo>
                  <a:lnTo>
                    <a:pt x="117" y="45"/>
                  </a:lnTo>
                  <a:lnTo>
                    <a:pt x="138" y="32"/>
                  </a:lnTo>
                  <a:lnTo>
                    <a:pt x="161" y="20"/>
                  </a:lnTo>
                  <a:lnTo>
                    <a:pt x="186" y="12"/>
                  </a:lnTo>
                  <a:lnTo>
                    <a:pt x="211" y="6"/>
                  </a:lnTo>
                  <a:lnTo>
                    <a:pt x="237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91" y="1"/>
                  </a:lnTo>
                  <a:lnTo>
                    <a:pt x="317" y="6"/>
                  </a:lnTo>
                  <a:lnTo>
                    <a:pt x="343" y="12"/>
                  </a:lnTo>
                  <a:lnTo>
                    <a:pt x="367" y="20"/>
                  </a:lnTo>
                  <a:lnTo>
                    <a:pt x="390" y="32"/>
                  </a:lnTo>
                  <a:lnTo>
                    <a:pt x="412" y="45"/>
                  </a:lnTo>
                  <a:lnTo>
                    <a:pt x="432" y="61"/>
                  </a:lnTo>
                  <a:lnTo>
                    <a:pt x="452" y="77"/>
                  </a:lnTo>
                  <a:lnTo>
                    <a:pt x="468" y="96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6"/>
                  </a:lnTo>
                  <a:lnTo>
                    <a:pt x="523" y="210"/>
                  </a:lnTo>
                  <a:lnTo>
                    <a:pt x="527" y="237"/>
                  </a:lnTo>
                  <a:lnTo>
                    <a:pt x="529" y="264"/>
                  </a:lnTo>
                  <a:lnTo>
                    <a:pt x="529" y="264"/>
                  </a:lnTo>
                  <a:lnTo>
                    <a:pt x="527" y="291"/>
                  </a:lnTo>
                  <a:lnTo>
                    <a:pt x="523" y="318"/>
                  </a:lnTo>
                  <a:lnTo>
                    <a:pt x="517" y="342"/>
                  </a:lnTo>
                  <a:lnTo>
                    <a:pt x="508" y="366"/>
                  </a:lnTo>
                  <a:lnTo>
                    <a:pt x="497" y="390"/>
                  </a:lnTo>
                  <a:lnTo>
                    <a:pt x="484" y="411"/>
                  </a:lnTo>
                  <a:lnTo>
                    <a:pt x="468" y="432"/>
                  </a:lnTo>
                  <a:lnTo>
                    <a:pt x="452" y="451"/>
                  </a:lnTo>
                  <a:lnTo>
                    <a:pt x="432" y="467"/>
                  </a:lnTo>
                  <a:lnTo>
                    <a:pt x="412" y="483"/>
                  </a:lnTo>
                  <a:lnTo>
                    <a:pt x="390" y="496"/>
                  </a:lnTo>
                  <a:lnTo>
                    <a:pt x="367" y="507"/>
                  </a:lnTo>
                  <a:lnTo>
                    <a:pt x="343" y="516"/>
                  </a:lnTo>
                  <a:lnTo>
                    <a:pt x="317" y="522"/>
                  </a:lnTo>
                  <a:lnTo>
                    <a:pt x="291" y="527"/>
                  </a:lnTo>
                  <a:lnTo>
                    <a:pt x="265" y="528"/>
                  </a:lnTo>
                  <a:lnTo>
                    <a:pt x="265" y="528"/>
                  </a:lnTo>
                  <a:lnTo>
                    <a:pt x="237" y="527"/>
                  </a:lnTo>
                  <a:lnTo>
                    <a:pt x="211" y="522"/>
                  </a:lnTo>
                  <a:lnTo>
                    <a:pt x="186" y="516"/>
                  </a:lnTo>
                  <a:lnTo>
                    <a:pt x="161" y="507"/>
                  </a:lnTo>
                  <a:lnTo>
                    <a:pt x="138" y="496"/>
                  </a:lnTo>
                  <a:lnTo>
                    <a:pt x="117" y="483"/>
                  </a:lnTo>
                  <a:lnTo>
                    <a:pt x="97" y="467"/>
                  </a:lnTo>
                  <a:lnTo>
                    <a:pt x="77" y="451"/>
                  </a:lnTo>
                  <a:lnTo>
                    <a:pt x="60" y="432"/>
                  </a:lnTo>
                  <a:lnTo>
                    <a:pt x="45" y="411"/>
                  </a:lnTo>
                  <a:lnTo>
                    <a:pt x="32" y="390"/>
                  </a:lnTo>
                  <a:lnTo>
                    <a:pt x="20" y="366"/>
                  </a:lnTo>
                  <a:lnTo>
                    <a:pt x="12" y="342"/>
                  </a:lnTo>
                  <a:lnTo>
                    <a:pt x="5" y="318"/>
                  </a:lnTo>
                  <a:lnTo>
                    <a:pt x="1" y="291"/>
                  </a:lnTo>
                  <a:lnTo>
                    <a:pt x="0" y="264"/>
                  </a:lnTo>
                </a:path>
              </a:pathLst>
            </a:custGeom>
            <a:solidFill>
              <a:srgbClr val="2C5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AD1AE0-B375-4764-BA8E-7A8A14B4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142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3F4CBAE-6096-4295-A69F-2BF7AFF5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150"/>
              <a:ext cx="392" cy="359"/>
            </a:xfrm>
            <a:custGeom>
              <a:avLst/>
              <a:gdLst>
                <a:gd name="T0" fmla="*/ 252 w 392"/>
                <a:gd name="T1" fmla="*/ 0 h 359"/>
                <a:gd name="T2" fmla="*/ 55 w 392"/>
                <a:gd name="T3" fmla="*/ 1 h 359"/>
                <a:gd name="T4" fmla="*/ 48 w 392"/>
                <a:gd name="T5" fmla="*/ 183 h 359"/>
                <a:gd name="T6" fmla="*/ 0 w 392"/>
                <a:gd name="T7" fmla="*/ 217 h 359"/>
                <a:gd name="T8" fmla="*/ 142 w 392"/>
                <a:gd name="T9" fmla="*/ 359 h 359"/>
                <a:gd name="T10" fmla="*/ 142 w 392"/>
                <a:gd name="T11" fmla="*/ 359 h 359"/>
                <a:gd name="T12" fmla="*/ 165 w 392"/>
                <a:gd name="T13" fmla="*/ 357 h 359"/>
                <a:gd name="T14" fmla="*/ 187 w 392"/>
                <a:gd name="T15" fmla="*/ 353 h 359"/>
                <a:gd name="T16" fmla="*/ 210 w 392"/>
                <a:gd name="T17" fmla="*/ 347 h 359"/>
                <a:gd name="T18" fmla="*/ 230 w 392"/>
                <a:gd name="T19" fmla="*/ 340 h 359"/>
                <a:gd name="T20" fmla="*/ 252 w 392"/>
                <a:gd name="T21" fmla="*/ 330 h 359"/>
                <a:gd name="T22" fmla="*/ 271 w 392"/>
                <a:gd name="T23" fmla="*/ 320 h 359"/>
                <a:gd name="T24" fmla="*/ 289 w 392"/>
                <a:gd name="T25" fmla="*/ 307 h 359"/>
                <a:gd name="T26" fmla="*/ 306 w 392"/>
                <a:gd name="T27" fmla="*/ 294 h 359"/>
                <a:gd name="T28" fmla="*/ 322 w 392"/>
                <a:gd name="T29" fmla="*/ 278 h 359"/>
                <a:gd name="T30" fmla="*/ 336 w 392"/>
                <a:gd name="T31" fmla="*/ 261 h 359"/>
                <a:gd name="T32" fmla="*/ 349 w 392"/>
                <a:gd name="T33" fmla="*/ 244 h 359"/>
                <a:gd name="T34" fmla="*/ 361 w 392"/>
                <a:gd name="T35" fmla="*/ 226 h 359"/>
                <a:gd name="T36" fmla="*/ 372 w 392"/>
                <a:gd name="T37" fmla="*/ 206 h 359"/>
                <a:gd name="T38" fmla="*/ 380 w 392"/>
                <a:gd name="T39" fmla="*/ 185 h 359"/>
                <a:gd name="T40" fmla="*/ 387 w 392"/>
                <a:gd name="T41" fmla="*/ 164 h 359"/>
                <a:gd name="T42" fmla="*/ 392 w 392"/>
                <a:gd name="T43" fmla="*/ 141 h 359"/>
                <a:gd name="T44" fmla="*/ 252 w 392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59">
                  <a:moveTo>
                    <a:pt x="252" y="0"/>
                  </a:moveTo>
                  <a:lnTo>
                    <a:pt x="55" y="1"/>
                  </a:lnTo>
                  <a:lnTo>
                    <a:pt x="48" y="183"/>
                  </a:lnTo>
                  <a:lnTo>
                    <a:pt x="0" y="217"/>
                  </a:lnTo>
                  <a:lnTo>
                    <a:pt x="142" y="359"/>
                  </a:lnTo>
                  <a:lnTo>
                    <a:pt x="142" y="359"/>
                  </a:lnTo>
                  <a:lnTo>
                    <a:pt x="165" y="357"/>
                  </a:lnTo>
                  <a:lnTo>
                    <a:pt x="187" y="353"/>
                  </a:lnTo>
                  <a:lnTo>
                    <a:pt x="210" y="347"/>
                  </a:lnTo>
                  <a:lnTo>
                    <a:pt x="230" y="340"/>
                  </a:lnTo>
                  <a:lnTo>
                    <a:pt x="252" y="330"/>
                  </a:lnTo>
                  <a:lnTo>
                    <a:pt x="271" y="320"/>
                  </a:lnTo>
                  <a:lnTo>
                    <a:pt x="289" y="307"/>
                  </a:lnTo>
                  <a:lnTo>
                    <a:pt x="306" y="294"/>
                  </a:lnTo>
                  <a:lnTo>
                    <a:pt x="322" y="278"/>
                  </a:lnTo>
                  <a:lnTo>
                    <a:pt x="336" y="261"/>
                  </a:lnTo>
                  <a:lnTo>
                    <a:pt x="349" y="244"/>
                  </a:lnTo>
                  <a:lnTo>
                    <a:pt x="361" y="226"/>
                  </a:lnTo>
                  <a:lnTo>
                    <a:pt x="372" y="206"/>
                  </a:lnTo>
                  <a:lnTo>
                    <a:pt x="380" y="185"/>
                  </a:lnTo>
                  <a:lnTo>
                    <a:pt x="387" y="164"/>
                  </a:lnTo>
                  <a:lnTo>
                    <a:pt x="392" y="141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473EA6-F400-4E31-AAE9-50A1BC36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0519978-7BB4-4779-BFA4-0EF23B65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4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4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AF53A6B7-3559-4899-B7E2-9D7D602C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1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4B1F4E7-F1EE-4EE8-9F5A-FD7B6713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193"/>
              <a:ext cx="26" cy="134"/>
            </a:xfrm>
            <a:custGeom>
              <a:avLst/>
              <a:gdLst>
                <a:gd name="T0" fmla="*/ 0 w 26"/>
                <a:gd name="T1" fmla="*/ 134 h 134"/>
                <a:gd name="T2" fmla="*/ 2 w 26"/>
                <a:gd name="T3" fmla="*/ 0 h 134"/>
                <a:gd name="T4" fmla="*/ 25 w 26"/>
                <a:gd name="T5" fmla="*/ 0 h 134"/>
                <a:gd name="T6" fmla="*/ 26 w 26"/>
                <a:gd name="T7" fmla="*/ 134 h 134"/>
                <a:gd name="T8" fmla="*/ 0 w 2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4">
                  <a:moveTo>
                    <a:pt x="0" y="134"/>
                  </a:moveTo>
                  <a:lnTo>
                    <a:pt x="2" y="0"/>
                  </a:lnTo>
                  <a:lnTo>
                    <a:pt x="25" y="0"/>
                  </a:lnTo>
                  <a:lnTo>
                    <a:pt x="26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A179D43-F924-4299-AF60-CA83D6B2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193"/>
              <a:ext cx="27" cy="134"/>
            </a:xfrm>
            <a:custGeom>
              <a:avLst/>
              <a:gdLst>
                <a:gd name="T0" fmla="*/ 0 w 27"/>
                <a:gd name="T1" fmla="*/ 134 h 134"/>
                <a:gd name="T2" fmla="*/ 2 w 27"/>
                <a:gd name="T3" fmla="*/ 0 h 134"/>
                <a:gd name="T4" fmla="*/ 24 w 27"/>
                <a:gd name="T5" fmla="*/ 0 h 134"/>
                <a:gd name="T6" fmla="*/ 27 w 27"/>
                <a:gd name="T7" fmla="*/ 134 h 134"/>
                <a:gd name="T8" fmla="*/ 0 w 27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4">
                  <a:moveTo>
                    <a:pt x="0" y="13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27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8745FAC5-8C2E-4E36-91A4-53ED9C6E6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2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B6134A7-F1AC-41D8-95D2-E2B3C6D66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0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DD25560-FB91-4C57-8685-3CF2D17B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4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4 w 40"/>
                <a:gd name="T21" fmla="*/ 16 h 16"/>
                <a:gd name="T22" fmla="*/ 8 w 40"/>
                <a:gd name="T23" fmla="*/ 16 h 16"/>
                <a:gd name="T24" fmla="*/ 8 w 40"/>
                <a:gd name="T25" fmla="*/ 16 h 16"/>
                <a:gd name="T26" fmla="*/ 12 w 40"/>
                <a:gd name="T27" fmla="*/ 16 h 16"/>
                <a:gd name="T28" fmla="*/ 13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29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5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15BA7796-12F4-485F-9369-8F5E333BF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2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24A53B79-E2C2-4A9D-A583-A3C0C3AF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8 w 30"/>
                <a:gd name="T5" fmla="*/ 2 h 3"/>
                <a:gd name="T6" fmla="*/ 26 w 30"/>
                <a:gd name="T7" fmla="*/ 3 h 3"/>
                <a:gd name="T8" fmla="*/ 3 w 30"/>
                <a:gd name="T9" fmla="*/ 3 h 3"/>
                <a:gd name="T10" fmla="*/ 3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B3420962-5CC1-4A0D-96A7-744B3D12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190"/>
              <a:ext cx="39" cy="16"/>
            </a:xfrm>
            <a:custGeom>
              <a:avLst/>
              <a:gdLst>
                <a:gd name="T0" fmla="*/ 31 w 39"/>
                <a:gd name="T1" fmla="*/ 0 h 16"/>
                <a:gd name="T2" fmla="*/ 8 w 39"/>
                <a:gd name="T3" fmla="*/ 0 h 16"/>
                <a:gd name="T4" fmla="*/ 8 w 39"/>
                <a:gd name="T5" fmla="*/ 0 h 16"/>
                <a:gd name="T6" fmla="*/ 4 w 39"/>
                <a:gd name="T7" fmla="*/ 1 h 16"/>
                <a:gd name="T8" fmla="*/ 1 w 39"/>
                <a:gd name="T9" fmla="*/ 3 h 16"/>
                <a:gd name="T10" fmla="*/ 0 w 39"/>
                <a:gd name="T11" fmla="*/ 6 h 16"/>
                <a:gd name="T12" fmla="*/ 0 w 39"/>
                <a:gd name="T13" fmla="*/ 9 h 16"/>
                <a:gd name="T14" fmla="*/ 0 w 39"/>
                <a:gd name="T15" fmla="*/ 9 h 16"/>
                <a:gd name="T16" fmla="*/ 0 w 39"/>
                <a:gd name="T17" fmla="*/ 11 h 16"/>
                <a:gd name="T18" fmla="*/ 1 w 39"/>
                <a:gd name="T19" fmla="*/ 13 h 16"/>
                <a:gd name="T20" fmla="*/ 5 w 39"/>
                <a:gd name="T21" fmla="*/ 16 h 16"/>
                <a:gd name="T22" fmla="*/ 8 w 39"/>
                <a:gd name="T23" fmla="*/ 16 h 16"/>
                <a:gd name="T24" fmla="*/ 8 w 39"/>
                <a:gd name="T25" fmla="*/ 16 h 16"/>
                <a:gd name="T26" fmla="*/ 11 w 39"/>
                <a:gd name="T27" fmla="*/ 16 h 16"/>
                <a:gd name="T28" fmla="*/ 13 w 39"/>
                <a:gd name="T29" fmla="*/ 15 h 16"/>
                <a:gd name="T30" fmla="*/ 16 w 39"/>
                <a:gd name="T31" fmla="*/ 12 h 16"/>
                <a:gd name="T32" fmla="*/ 24 w 39"/>
                <a:gd name="T33" fmla="*/ 12 h 16"/>
                <a:gd name="T34" fmla="*/ 24 w 39"/>
                <a:gd name="T35" fmla="*/ 12 h 16"/>
                <a:gd name="T36" fmla="*/ 26 w 39"/>
                <a:gd name="T37" fmla="*/ 15 h 16"/>
                <a:gd name="T38" fmla="*/ 29 w 39"/>
                <a:gd name="T39" fmla="*/ 16 h 16"/>
                <a:gd name="T40" fmla="*/ 31 w 39"/>
                <a:gd name="T41" fmla="*/ 16 h 16"/>
                <a:gd name="T42" fmla="*/ 31 w 39"/>
                <a:gd name="T43" fmla="*/ 16 h 16"/>
                <a:gd name="T44" fmla="*/ 35 w 39"/>
                <a:gd name="T45" fmla="*/ 16 h 16"/>
                <a:gd name="T46" fmla="*/ 38 w 39"/>
                <a:gd name="T47" fmla="*/ 13 h 16"/>
                <a:gd name="T48" fmla="*/ 39 w 39"/>
                <a:gd name="T49" fmla="*/ 11 h 16"/>
                <a:gd name="T50" fmla="*/ 39 w 39"/>
                <a:gd name="T51" fmla="*/ 9 h 16"/>
                <a:gd name="T52" fmla="*/ 39 w 39"/>
                <a:gd name="T53" fmla="*/ 9 h 16"/>
                <a:gd name="T54" fmla="*/ 39 w 39"/>
                <a:gd name="T55" fmla="*/ 6 h 16"/>
                <a:gd name="T56" fmla="*/ 38 w 39"/>
                <a:gd name="T57" fmla="*/ 3 h 16"/>
                <a:gd name="T58" fmla="*/ 36 w 39"/>
                <a:gd name="T59" fmla="*/ 1 h 16"/>
                <a:gd name="T60" fmla="*/ 31 w 39"/>
                <a:gd name="T61" fmla="*/ 0 h 16"/>
                <a:gd name="T62" fmla="*/ 31 w 39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16">
                  <a:moveTo>
                    <a:pt x="31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39" y="11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9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9BE912C-9CF4-455B-9E38-56E479C8F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5 w 37"/>
                <a:gd name="T7" fmla="*/ 1 h 6"/>
                <a:gd name="T8" fmla="*/ 34 w 37"/>
                <a:gd name="T9" fmla="*/ 0 h 6"/>
                <a:gd name="T10" fmla="*/ 32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3 w 37"/>
                <a:gd name="T17" fmla="*/ 0 h 6"/>
                <a:gd name="T18" fmla="*/ 2 w 37"/>
                <a:gd name="T19" fmla="*/ 1 h 6"/>
                <a:gd name="T20" fmla="*/ 1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D4E37E49-9FFA-470F-91BC-38DD270D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87"/>
              <a:ext cx="31" cy="3"/>
            </a:xfrm>
            <a:custGeom>
              <a:avLst/>
              <a:gdLst>
                <a:gd name="T0" fmla="*/ 31 w 31"/>
                <a:gd name="T1" fmla="*/ 0 h 3"/>
                <a:gd name="T2" fmla="*/ 31 w 31"/>
                <a:gd name="T3" fmla="*/ 0 h 3"/>
                <a:gd name="T4" fmla="*/ 30 w 31"/>
                <a:gd name="T5" fmla="*/ 2 h 3"/>
                <a:gd name="T6" fmla="*/ 28 w 31"/>
                <a:gd name="T7" fmla="*/ 3 h 3"/>
                <a:gd name="T8" fmla="*/ 4 w 31"/>
                <a:gd name="T9" fmla="*/ 3 h 3"/>
                <a:gd name="T10" fmla="*/ 4 w 31"/>
                <a:gd name="T11" fmla="*/ 3 h 3"/>
                <a:gd name="T12" fmla="*/ 1 w 31"/>
                <a:gd name="T13" fmla="*/ 2 h 3"/>
                <a:gd name="T14" fmla="*/ 0 w 31"/>
                <a:gd name="T15" fmla="*/ 0 h 3"/>
                <a:gd name="T16" fmla="*/ 31 w 3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">
                  <a:moveTo>
                    <a:pt x="31" y="0"/>
                  </a:moveTo>
                  <a:lnTo>
                    <a:pt x="31" y="0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3A12BFC1-2F10-4A33-A6AC-E98E5EE7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190"/>
              <a:ext cx="41" cy="16"/>
            </a:xfrm>
            <a:custGeom>
              <a:avLst/>
              <a:gdLst>
                <a:gd name="T0" fmla="*/ 33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5 w 41"/>
                <a:gd name="T7" fmla="*/ 1 h 16"/>
                <a:gd name="T8" fmla="*/ 3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2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4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8 w 41"/>
                <a:gd name="T37" fmla="*/ 15 h 16"/>
                <a:gd name="T38" fmla="*/ 29 w 41"/>
                <a:gd name="T39" fmla="*/ 16 h 16"/>
                <a:gd name="T40" fmla="*/ 33 w 41"/>
                <a:gd name="T41" fmla="*/ 16 h 16"/>
                <a:gd name="T42" fmla="*/ 33 w 41"/>
                <a:gd name="T43" fmla="*/ 16 h 16"/>
                <a:gd name="T44" fmla="*/ 36 w 41"/>
                <a:gd name="T45" fmla="*/ 16 h 16"/>
                <a:gd name="T46" fmla="*/ 39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9 w 41"/>
                <a:gd name="T57" fmla="*/ 3 h 16"/>
                <a:gd name="T58" fmla="*/ 36 w 41"/>
                <a:gd name="T59" fmla="*/ 1 h 16"/>
                <a:gd name="T60" fmla="*/ 33 w 41"/>
                <a:gd name="T61" fmla="*/ 0 h 16"/>
                <a:gd name="T62" fmla="*/ 33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3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8" y="15"/>
                  </a:lnTo>
                  <a:lnTo>
                    <a:pt x="29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6" y="16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C380F1F-CD80-4112-A5A1-DEF0B0DA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6 w 37"/>
                <a:gd name="T5" fmla="*/ 4 h 6"/>
                <a:gd name="T6" fmla="*/ 35 w 37"/>
                <a:gd name="T7" fmla="*/ 1 h 6"/>
                <a:gd name="T8" fmla="*/ 33 w 37"/>
                <a:gd name="T9" fmla="*/ 0 h 6"/>
                <a:gd name="T10" fmla="*/ 31 w 37"/>
                <a:gd name="T11" fmla="*/ 0 h 6"/>
                <a:gd name="T12" fmla="*/ 5 w 37"/>
                <a:gd name="T13" fmla="*/ 0 h 6"/>
                <a:gd name="T14" fmla="*/ 5 w 37"/>
                <a:gd name="T15" fmla="*/ 0 h 6"/>
                <a:gd name="T16" fmla="*/ 4 w 37"/>
                <a:gd name="T17" fmla="*/ 0 h 6"/>
                <a:gd name="T18" fmla="*/ 1 w 37"/>
                <a:gd name="T19" fmla="*/ 1 h 6"/>
                <a:gd name="T20" fmla="*/ 0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284451A-074F-4CD1-875B-36A7C2051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187"/>
              <a:ext cx="29" cy="3"/>
            </a:xfrm>
            <a:custGeom>
              <a:avLst/>
              <a:gdLst>
                <a:gd name="T0" fmla="*/ 29 w 29"/>
                <a:gd name="T1" fmla="*/ 0 h 3"/>
                <a:gd name="T2" fmla="*/ 29 w 29"/>
                <a:gd name="T3" fmla="*/ 0 h 3"/>
                <a:gd name="T4" fmla="*/ 28 w 29"/>
                <a:gd name="T5" fmla="*/ 2 h 3"/>
                <a:gd name="T6" fmla="*/ 26 w 29"/>
                <a:gd name="T7" fmla="*/ 3 h 3"/>
                <a:gd name="T8" fmla="*/ 2 w 29"/>
                <a:gd name="T9" fmla="*/ 3 h 3"/>
                <a:gd name="T10" fmla="*/ 2 w 29"/>
                <a:gd name="T11" fmla="*/ 3 h 3"/>
                <a:gd name="T12" fmla="*/ 1 w 29"/>
                <a:gd name="T13" fmla="*/ 2 h 3"/>
                <a:gd name="T14" fmla="*/ 0 w 29"/>
                <a:gd name="T15" fmla="*/ 0 h 3"/>
                <a:gd name="T16" fmla="*/ 29 w 2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">
                  <a:moveTo>
                    <a:pt x="29" y="0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6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DA90B9B9-1A0C-4D6A-A3A1-191903F1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1190"/>
              <a:ext cx="40" cy="16"/>
            </a:xfrm>
            <a:custGeom>
              <a:avLst/>
              <a:gdLst>
                <a:gd name="T0" fmla="*/ 32 w 40"/>
                <a:gd name="T1" fmla="*/ 0 h 16"/>
                <a:gd name="T2" fmla="*/ 8 w 40"/>
                <a:gd name="T3" fmla="*/ 0 h 16"/>
                <a:gd name="T4" fmla="*/ 8 w 40"/>
                <a:gd name="T5" fmla="*/ 0 h 16"/>
                <a:gd name="T6" fmla="*/ 5 w 40"/>
                <a:gd name="T7" fmla="*/ 1 h 16"/>
                <a:gd name="T8" fmla="*/ 2 w 40"/>
                <a:gd name="T9" fmla="*/ 3 h 16"/>
                <a:gd name="T10" fmla="*/ 1 w 40"/>
                <a:gd name="T11" fmla="*/ 6 h 16"/>
                <a:gd name="T12" fmla="*/ 0 w 40"/>
                <a:gd name="T13" fmla="*/ 9 h 16"/>
                <a:gd name="T14" fmla="*/ 0 w 40"/>
                <a:gd name="T15" fmla="*/ 9 h 16"/>
                <a:gd name="T16" fmla="*/ 1 w 40"/>
                <a:gd name="T17" fmla="*/ 11 h 16"/>
                <a:gd name="T18" fmla="*/ 2 w 40"/>
                <a:gd name="T19" fmla="*/ 13 h 16"/>
                <a:gd name="T20" fmla="*/ 5 w 40"/>
                <a:gd name="T21" fmla="*/ 16 h 16"/>
                <a:gd name="T22" fmla="*/ 9 w 40"/>
                <a:gd name="T23" fmla="*/ 16 h 16"/>
                <a:gd name="T24" fmla="*/ 9 w 40"/>
                <a:gd name="T25" fmla="*/ 16 h 16"/>
                <a:gd name="T26" fmla="*/ 12 w 40"/>
                <a:gd name="T27" fmla="*/ 16 h 16"/>
                <a:gd name="T28" fmla="*/ 14 w 40"/>
                <a:gd name="T29" fmla="*/ 15 h 16"/>
                <a:gd name="T30" fmla="*/ 16 w 40"/>
                <a:gd name="T31" fmla="*/ 12 h 16"/>
                <a:gd name="T32" fmla="*/ 25 w 40"/>
                <a:gd name="T33" fmla="*/ 12 h 16"/>
                <a:gd name="T34" fmla="*/ 25 w 40"/>
                <a:gd name="T35" fmla="*/ 12 h 16"/>
                <a:gd name="T36" fmla="*/ 27 w 40"/>
                <a:gd name="T37" fmla="*/ 15 h 16"/>
                <a:gd name="T38" fmla="*/ 30 w 40"/>
                <a:gd name="T39" fmla="*/ 16 h 16"/>
                <a:gd name="T40" fmla="*/ 32 w 40"/>
                <a:gd name="T41" fmla="*/ 16 h 16"/>
                <a:gd name="T42" fmla="*/ 32 w 40"/>
                <a:gd name="T43" fmla="*/ 16 h 16"/>
                <a:gd name="T44" fmla="*/ 35 w 40"/>
                <a:gd name="T45" fmla="*/ 16 h 16"/>
                <a:gd name="T46" fmla="*/ 38 w 40"/>
                <a:gd name="T47" fmla="*/ 13 h 16"/>
                <a:gd name="T48" fmla="*/ 40 w 40"/>
                <a:gd name="T49" fmla="*/ 11 h 16"/>
                <a:gd name="T50" fmla="*/ 40 w 40"/>
                <a:gd name="T51" fmla="*/ 9 h 16"/>
                <a:gd name="T52" fmla="*/ 40 w 40"/>
                <a:gd name="T53" fmla="*/ 9 h 16"/>
                <a:gd name="T54" fmla="*/ 40 w 40"/>
                <a:gd name="T55" fmla="*/ 6 h 16"/>
                <a:gd name="T56" fmla="*/ 39 w 40"/>
                <a:gd name="T57" fmla="*/ 3 h 16"/>
                <a:gd name="T58" fmla="*/ 37 w 40"/>
                <a:gd name="T59" fmla="*/ 1 h 16"/>
                <a:gd name="T60" fmla="*/ 32 w 40"/>
                <a:gd name="T61" fmla="*/ 0 h 16"/>
                <a:gd name="T62" fmla="*/ 32 w 40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6">
                  <a:moveTo>
                    <a:pt x="3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5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6"/>
                  </a:lnTo>
                  <a:lnTo>
                    <a:pt x="39" y="3"/>
                  </a:lnTo>
                  <a:lnTo>
                    <a:pt x="37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E9A8567-D04D-47FD-8E0B-59E1D22B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327"/>
              <a:ext cx="37" cy="6"/>
            </a:xfrm>
            <a:custGeom>
              <a:avLst/>
              <a:gdLst>
                <a:gd name="T0" fmla="*/ 37 w 37"/>
                <a:gd name="T1" fmla="*/ 6 h 6"/>
                <a:gd name="T2" fmla="*/ 37 w 37"/>
                <a:gd name="T3" fmla="*/ 6 h 6"/>
                <a:gd name="T4" fmla="*/ 37 w 37"/>
                <a:gd name="T5" fmla="*/ 4 h 6"/>
                <a:gd name="T6" fmla="*/ 36 w 37"/>
                <a:gd name="T7" fmla="*/ 1 h 6"/>
                <a:gd name="T8" fmla="*/ 34 w 37"/>
                <a:gd name="T9" fmla="*/ 0 h 6"/>
                <a:gd name="T10" fmla="*/ 33 w 37"/>
                <a:gd name="T11" fmla="*/ 0 h 6"/>
                <a:gd name="T12" fmla="*/ 6 w 37"/>
                <a:gd name="T13" fmla="*/ 0 h 6"/>
                <a:gd name="T14" fmla="*/ 6 w 37"/>
                <a:gd name="T15" fmla="*/ 0 h 6"/>
                <a:gd name="T16" fmla="*/ 4 w 37"/>
                <a:gd name="T17" fmla="*/ 0 h 6"/>
                <a:gd name="T18" fmla="*/ 3 w 37"/>
                <a:gd name="T19" fmla="*/ 1 h 6"/>
                <a:gd name="T20" fmla="*/ 2 w 37"/>
                <a:gd name="T21" fmla="*/ 4 h 6"/>
                <a:gd name="T22" fmla="*/ 0 w 37"/>
                <a:gd name="T23" fmla="*/ 6 h 6"/>
                <a:gd name="T24" fmla="*/ 37 w 37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">
                  <a:moveTo>
                    <a:pt x="37" y="6"/>
                  </a:moveTo>
                  <a:lnTo>
                    <a:pt x="37" y="6"/>
                  </a:lnTo>
                  <a:lnTo>
                    <a:pt x="37" y="4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F8FCCD1A-F0DF-412D-91DA-0C7212806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187"/>
              <a:ext cx="30" cy="3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29 w 30"/>
                <a:gd name="T5" fmla="*/ 2 h 3"/>
                <a:gd name="T6" fmla="*/ 27 w 30"/>
                <a:gd name="T7" fmla="*/ 3 h 3"/>
                <a:gd name="T8" fmla="*/ 4 w 30"/>
                <a:gd name="T9" fmla="*/ 3 h 3"/>
                <a:gd name="T10" fmla="*/ 4 w 30"/>
                <a:gd name="T11" fmla="*/ 3 h 3"/>
                <a:gd name="T12" fmla="*/ 1 w 30"/>
                <a:gd name="T13" fmla="*/ 2 h 3"/>
                <a:gd name="T14" fmla="*/ 0 w 30"/>
                <a:gd name="T15" fmla="*/ 0 h 3"/>
                <a:gd name="T16" fmla="*/ 30 w 3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32E57899-36D0-4FB0-B1CA-A774AFE57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190"/>
              <a:ext cx="41" cy="16"/>
            </a:xfrm>
            <a:custGeom>
              <a:avLst/>
              <a:gdLst>
                <a:gd name="T0" fmla="*/ 32 w 41"/>
                <a:gd name="T1" fmla="*/ 0 h 16"/>
                <a:gd name="T2" fmla="*/ 9 w 41"/>
                <a:gd name="T3" fmla="*/ 0 h 16"/>
                <a:gd name="T4" fmla="*/ 9 w 41"/>
                <a:gd name="T5" fmla="*/ 0 h 16"/>
                <a:gd name="T6" fmla="*/ 4 w 41"/>
                <a:gd name="T7" fmla="*/ 1 h 16"/>
                <a:gd name="T8" fmla="*/ 1 w 41"/>
                <a:gd name="T9" fmla="*/ 3 h 16"/>
                <a:gd name="T10" fmla="*/ 0 w 41"/>
                <a:gd name="T11" fmla="*/ 6 h 16"/>
                <a:gd name="T12" fmla="*/ 0 w 41"/>
                <a:gd name="T13" fmla="*/ 9 h 16"/>
                <a:gd name="T14" fmla="*/ 0 w 41"/>
                <a:gd name="T15" fmla="*/ 9 h 16"/>
                <a:gd name="T16" fmla="*/ 0 w 41"/>
                <a:gd name="T17" fmla="*/ 11 h 16"/>
                <a:gd name="T18" fmla="*/ 3 w 41"/>
                <a:gd name="T19" fmla="*/ 13 h 16"/>
                <a:gd name="T20" fmla="*/ 5 w 41"/>
                <a:gd name="T21" fmla="*/ 16 h 16"/>
                <a:gd name="T22" fmla="*/ 9 w 41"/>
                <a:gd name="T23" fmla="*/ 16 h 16"/>
                <a:gd name="T24" fmla="*/ 9 w 41"/>
                <a:gd name="T25" fmla="*/ 16 h 16"/>
                <a:gd name="T26" fmla="*/ 11 w 41"/>
                <a:gd name="T27" fmla="*/ 16 h 16"/>
                <a:gd name="T28" fmla="*/ 13 w 41"/>
                <a:gd name="T29" fmla="*/ 15 h 16"/>
                <a:gd name="T30" fmla="*/ 16 w 41"/>
                <a:gd name="T31" fmla="*/ 12 h 16"/>
                <a:gd name="T32" fmla="*/ 24 w 41"/>
                <a:gd name="T33" fmla="*/ 12 h 16"/>
                <a:gd name="T34" fmla="*/ 24 w 41"/>
                <a:gd name="T35" fmla="*/ 12 h 16"/>
                <a:gd name="T36" fmla="*/ 26 w 41"/>
                <a:gd name="T37" fmla="*/ 15 h 16"/>
                <a:gd name="T38" fmla="*/ 29 w 41"/>
                <a:gd name="T39" fmla="*/ 16 h 16"/>
                <a:gd name="T40" fmla="*/ 31 w 41"/>
                <a:gd name="T41" fmla="*/ 16 h 16"/>
                <a:gd name="T42" fmla="*/ 31 w 41"/>
                <a:gd name="T43" fmla="*/ 16 h 16"/>
                <a:gd name="T44" fmla="*/ 36 w 41"/>
                <a:gd name="T45" fmla="*/ 16 h 16"/>
                <a:gd name="T46" fmla="*/ 38 w 41"/>
                <a:gd name="T47" fmla="*/ 13 h 16"/>
                <a:gd name="T48" fmla="*/ 40 w 41"/>
                <a:gd name="T49" fmla="*/ 11 h 16"/>
                <a:gd name="T50" fmla="*/ 41 w 41"/>
                <a:gd name="T51" fmla="*/ 9 h 16"/>
                <a:gd name="T52" fmla="*/ 41 w 41"/>
                <a:gd name="T53" fmla="*/ 9 h 16"/>
                <a:gd name="T54" fmla="*/ 40 w 41"/>
                <a:gd name="T55" fmla="*/ 6 h 16"/>
                <a:gd name="T56" fmla="*/ 38 w 41"/>
                <a:gd name="T57" fmla="*/ 3 h 16"/>
                <a:gd name="T58" fmla="*/ 36 w 41"/>
                <a:gd name="T59" fmla="*/ 1 h 16"/>
                <a:gd name="T60" fmla="*/ 32 w 41"/>
                <a:gd name="T61" fmla="*/ 0 h 16"/>
                <a:gd name="T62" fmla="*/ 32 w 41"/>
                <a:gd name="T6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16">
                  <a:moveTo>
                    <a:pt x="32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6" y="16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740BECB4-0A5F-41F4-A26C-9127B639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3 w 7"/>
                <a:gd name="T5" fmla="*/ 12 h 12"/>
                <a:gd name="T6" fmla="*/ 5 w 7"/>
                <a:gd name="T7" fmla="*/ 11 h 12"/>
                <a:gd name="T8" fmla="*/ 7 w 7"/>
                <a:gd name="T9" fmla="*/ 8 h 12"/>
                <a:gd name="T10" fmla="*/ 7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6 w 7"/>
                <a:gd name="T17" fmla="*/ 0 h 12"/>
                <a:gd name="T18" fmla="*/ 6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3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9BB1D588-BFD8-453F-997C-04270B01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194"/>
              <a:ext cx="4" cy="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2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0 w 4"/>
                <a:gd name="T13" fmla="*/ 1 h 8"/>
                <a:gd name="T14" fmla="*/ 3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6 h 8"/>
                <a:gd name="T28" fmla="*/ 3 w 4"/>
                <a:gd name="T29" fmla="*/ 7 h 8"/>
                <a:gd name="T30" fmla="*/ 4 w 4"/>
                <a:gd name="T31" fmla="*/ 8 h 8"/>
                <a:gd name="T32" fmla="*/ 4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875E3E50-6860-4C98-A502-4A408206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4C897E6-C2D2-4437-B5C6-043E1E1AD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4A78A1A4-38AF-4FAF-AEB7-1DD36DB1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BE260D66-EDC7-443F-9DD8-6F72809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1194"/>
              <a:ext cx="3" cy="5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1 w 3"/>
                <a:gd name="T7" fmla="*/ 2 h 5"/>
                <a:gd name="T8" fmla="*/ 1 w 3"/>
                <a:gd name="T9" fmla="*/ 5 h 5"/>
                <a:gd name="T10" fmla="*/ 1 w 3"/>
                <a:gd name="T11" fmla="*/ 5 h 5"/>
                <a:gd name="T12" fmla="*/ 0 w 3"/>
                <a:gd name="T13" fmla="*/ 2 h 5"/>
                <a:gd name="T14" fmla="*/ 0 w 3"/>
                <a:gd name="T15" fmla="*/ 2 h 5"/>
                <a:gd name="T16" fmla="*/ 1 w 3"/>
                <a:gd name="T17" fmla="*/ 0 h 5"/>
                <a:gd name="T18" fmla="*/ 3 w 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4A23FFD9-D181-43F9-8324-8FFDED8A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8 w 9"/>
                <a:gd name="T9" fmla="*/ 8 h 12"/>
                <a:gd name="T10" fmla="*/ 8 w 9"/>
                <a:gd name="T11" fmla="*/ 8 h 12"/>
                <a:gd name="T12" fmla="*/ 9 w 9"/>
                <a:gd name="T13" fmla="*/ 6 h 12"/>
                <a:gd name="T14" fmla="*/ 9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6 w 9"/>
                <a:gd name="T25" fmla="*/ 7 h 12"/>
                <a:gd name="T26" fmla="*/ 6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ECF72A54-C6B7-4764-9A33-0BA1FF292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194"/>
              <a:ext cx="4" cy="8"/>
            </a:xfrm>
            <a:custGeom>
              <a:avLst/>
              <a:gdLst>
                <a:gd name="T0" fmla="*/ 3 w 4"/>
                <a:gd name="T1" fmla="*/ 8 h 8"/>
                <a:gd name="T2" fmla="*/ 3 w 4"/>
                <a:gd name="T3" fmla="*/ 8 h 8"/>
                <a:gd name="T4" fmla="*/ 1 w 4"/>
                <a:gd name="T5" fmla="*/ 7 h 8"/>
                <a:gd name="T6" fmla="*/ 0 w 4"/>
                <a:gd name="T7" fmla="*/ 6 h 8"/>
                <a:gd name="T8" fmla="*/ 0 w 4"/>
                <a:gd name="T9" fmla="*/ 3 h 8"/>
                <a:gd name="T10" fmla="*/ 0 w 4"/>
                <a:gd name="T11" fmla="*/ 3 h 8"/>
                <a:gd name="T12" fmla="*/ 1 w 4"/>
                <a:gd name="T13" fmla="*/ 1 h 8"/>
                <a:gd name="T14" fmla="*/ 2 w 4"/>
                <a:gd name="T15" fmla="*/ 0 h 8"/>
                <a:gd name="T16" fmla="*/ 4 w 4"/>
                <a:gd name="T17" fmla="*/ 0 h 8"/>
                <a:gd name="T18" fmla="*/ 4 w 4"/>
                <a:gd name="T19" fmla="*/ 0 h 8"/>
                <a:gd name="T20" fmla="*/ 3 w 4"/>
                <a:gd name="T21" fmla="*/ 0 h 8"/>
                <a:gd name="T22" fmla="*/ 1 w 4"/>
                <a:gd name="T23" fmla="*/ 3 h 8"/>
                <a:gd name="T24" fmla="*/ 1 w 4"/>
                <a:gd name="T25" fmla="*/ 3 h 8"/>
                <a:gd name="T26" fmla="*/ 1 w 4"/>
                <a:gd name="T27" fmla="*/ 6 h 8"/>
                <a:gd name="T28" fmla="*/ 2 w 4"/>
                <a:gd name="T29" fmla="*/ 7 h 8"/>
                <a:gd name="T30" fmla="*/ 3 w 4"/>
                <a:gd name="T31" fmla="*/ 8 h 8"/>
                <a:gd name="T32" fmla="*/ 3 w 4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5619D350-8B61-4191-8A0F-6683CE7D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095764C9-4BB1-4F06-B983-B1C3C54F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2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2 w 5"/>
                <a:gd name="T13" fmla="*/ 1 h 8"/>
                <a:gd name="T14" fmla="*/ 4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4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F44568B2-F68C-4754-881B-A9DD8BCCA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C6D87BE1-D408-41E0-9361-9B62929BE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F56B2305-A882-4F47-951C-A0B8EEAE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5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5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3D95C16B-5904-43E7-9F0D-0FDF55E14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2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537195C6-3BFD-41AC-AC1F-88ABDE20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EFC40E18-8D61-4675-BF84-7599553B2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1 w 5"/>
                <a:gd name="T23" fmla="*/ 3 h 8"/>
                <a:gd name="T24" fmla="*/ 1 w 5"/>
                <a:gd name="T25" fmla="*/ 3 h 8"/>
                <a:gd name="T26" fmla="*/ 1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A0007654-7C5F-4757-97DE-BBE770A0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19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2 w 2"/>
                <a:gd name="T7" fmla="*/ 3 h 4"/>
                <a:gd name="T8" fmla="*/ 2 w 2"/>
                <a:gd name="T9" fmla="*/ 3 h 4"/>
                <a:gd name="T10" fmla="*/ 2 w 2"/>
                <a:gd name="T11" fmla="*/ 1 h 4"/>
                <a:gd name="T12" fmla="*/ 2 w 2"/>
                <a:gd name="T13" fmla="*/ 0 h 4"/>
                <a:gd name="T14" fmla="*/ 2 w 2"/>
                <a:gd name="T15" fmla="*/ 0 h 4"/>
                <a:gd name="T16" fmla="*/ 1 w 2"/>
                <a:gd name="T17" fmla="*/ 3 h 4"/>
                <a:gd name="T18" fmla="*/ 1 w 2"/>
                <a:gd name="T19" fmla="*/ 3 h 4"/>
                <a:gd name="T20" fmla="*/ 0 w 2"/>
                <a:gd name="T21" fmla="*/ 4 h 4"/>
                <a:gd name="T22" fmla="*/ 0 w 2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1C6A4668-2BF7-4A7C-AFCE-90EDC933F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1 w 2"/>
                <a:gd name="T9" fmla="*/ 5 h 5"/>
                <a:gd name="T10" fmla="*/ 1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1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1AB9D183-51A2-49F3-85AF-34CBF3508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4"/>
              <a:ext cx="9" cy="12"/>
            </a:xfrm>
            <a:custGeom>
              <a:avLst/>
              <a:gdLst>
                <a:gd name="T0" fmla="*/ 0 w 9"/>
                <a:gd name="T1" fmla="*/ 12 h 12"/>
                <a:gd name="T2" fmla="*/ 0 w 9"/>
                <a:gd name="T3" fmla="*/ 12 h 12"/>
                <a:gd name="T4" fmla="*/ 3 w 9"/>
                <a:gd name="T5" fmla="*/ 12 h 12"/>
                <a:gd name="T6" fmla="*/ 5 w 9"/>
                <a:gd name="T7" fmla="*/ 11 h 12"/>
                <a:gd name="T8" fmla="*/ 7 w 9"/>
                <a:gd name="T9" fmla="*/ 8 h 12"/>
                <a:gd name="T10" fmla="*/ 7 w 9"/>
                <a:gd name="T11" fmla="*/ 8 h 12"/>
                <a:gd name="T12" fmla="*/ 9 w 9"/>
                <a:gd name="T13" fmla="*/ 6 h 12"/>
                <a:gd name="T14" fmla="*/ 7 w 9"/>
                <a:gd name="T15" fmla="*/ 3 h 12"/>
                <a:gd name="T16" fmla="*/ 6 w 9"/>
                <a:gd name="T17" fmla="*/ 0 h 12"/>
                <a:gd name="T18" fmla="*/ 6 w 9"/>
                <a:gd name="T19" fmla="*/ 0 h 12"/>
                <a:gd name="T20" fmla="*/ 6 w 9"/>
                <a:gd name="T21" fmla="*/ 2 h 12"/>
                <a:gd name="T22" fmla="*/ 6 w 9"/>
                <a:gd name="T23" fmla="*/ 5 h 12"/>
                <a:gd name="T24" fmla="*/ 5 w 9"/>
                <a:gd name="T25" fmla="*/ 7 h 12"/>
                <a:gd name="T26" fmla="*/ 5 w 9"/>
                <a:gd name="T27" fmla="*/ 7 h 12"/>
                <a:gd name="T28" fmla="*/ 3 w 9"/>
                <a:gd name="T29" fmla="*/ 11 h 12"/>
                <a:gd name="T30" fmla="*/ 0 w 9"/>
                <a:gd name="T31" fmla="*/ 12 h 12"/>
                <a:gd name="T32" fmla="*/ 0 w 9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7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45B85217-EAE0-4D74-8163-A184D4377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1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E5AD19DC-805D-41B6-A6C8-B8AD0668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3 h 4"/>
                <a:gd name="T18" fmla="*/ 1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ACE7EEF4-4B4C-4447-A671-267F05E3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194"/>
              <a:ext cx="5" cy="8"/>
            </a:xfrm>
            <a:custGeom>
              <a:avLst/>
              <a:gdLst>
                <a:gd name="T0" fmla="*/ 4 w 5"/>
                <a:gd name="T1" fmla="*/ 8 h 8"/>
                <a:gd name="T2" fmla="*/ 4 w 5"/>
                <a:gd name="T3" fmla="*/ 8 h 8"/>
                <a:gd name="T4" fmla="*/ 3 w 5"/>
                <a:gd name="T5" fmla="*/ 7 h 8"/>
                <a:gd name="T6" fmla="*/ 1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3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4 w 5"/>
                <a:gd name="T21" fmla="*/ 0 h 8"/>
                <a:gd name="T22" fmla="*/ 3 w 5"/>
                <a:gd name="T23" fmla="*/ 3 h 8"/>
                <a:gd name="T24" fmla="*/ 3 w 5"/>
                <a:gd name="T25" fmla="*/ 3 h 8"/>
                <a:gd name="T26" fmla="*/ 3 w 5"/>
                <a:gd name="T27" fmla="*/ 6 h 8"/>
                <a:gd name="T28" fmla="*/ 3 w 5"/>
                <a:gd name="T29" fmla="*/ 7 h 8"/>
                <a:gd name="T30" fmla="*/ 4 w 5"/>
                <a:gd name="T31" fmla="*/ 8 h 8"/>
                <a:gd name="T32" fmla="*/ 4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C8D7A2BB-443B-4077-B0AD-A74CC183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AF9DF2F0-604C-4F79-B016-90F1A23DC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194"/>
              <a:ext cx="1" cy="5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0 h 5"/>
                <a:gd name="T4" fmla="*/ 0 w 1"/>
                <a:gd name="T5" fmla="*/ 2 h 5"/>
                <a:gd name="T6" fmla="*/ 0 w 1"/>
                <a:gd name="T7" fmla="*/ 2 h 5"/>
                <a:gd name="T8" fmla="*/ 0 w 1"/>
                <a:gd name="T9" fmla="*/ 5 h 5"/>
                <a:gd name="T10" fmla="*/ 0 w 1"/>
                <a:gd name="T11" fmla="*/ 5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1 w 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A2038CFC-5797-4DBE-8B7A-CF3F1CB6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194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2 w 7"/>
                <a:gd name="T5" fmla="*/ 12 h 12"/>
                <a:gd name="T6" fmla="*/ 3 w 7"/>
                <a:gd name="T7" fmla="*/ 11 h 12"/>
                <a:gd name="T8" fmla="*/ 6 w 7"/>
                <a:gd name="T9" fmla="*/ 8 h 12"/>
                <a:gd name="T10" fmla="*/ 6 w 7"/>
                <a:gd name="T11" fmla="*/ 8 h 12"/>
                <a:gd name="T12" fmla="*/ 7 w 7"/>
                <a:gd name="T13" fmla="*/ 6 h 12"/>
                <a:gd name="T14" fmla="*/ 7 w 7"/>
                <a:gd name="T15" fmla="*/ 3 h 12"/>
                <a:gd name="T16" fmla="*/ 5 w 7"/>
                <a:gd name="T17" fmla="*/ 0 h 12"/>
                <a:gd name="T18" fmla="*/ 5 w 7"/>
                <a:gd name="T19" fmla="*/ 0 h 12"/>
                <a:gd name="T20" fmla="*/ 6 w 7"/>
                <a:gd name="T21" fmla="*/ 2 h 12"/>
                <a:gd name="T22" fmla="*/ 6 w 7"/>
                <a:gd name="T23" fmla="*/ 5 h 12"/>
                <a:gd name="T24" fmla="*/ 5 w 7"/>
                <a:gd name="T25" fmla="*/ 7 h 12"/>
                <a:gd name="T26" fmla="*/ 5 w 7"/>
                <a:gd name="T27" fmla="*/ 7 h 12"/>
                <a:gd name="T28" fmla="*/ 1 w 7"/>
                <a:gd name="T29" fmla="*/ 11 h 12"/>
                <a:gd name="T30" fmla="*/ 0 w 7"/>
                <a:gd name="T31" fmla="*/ 12 h 12"/>
                <a:gd name="T32" fmla="*/ 0 w 7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405EDB58-6FA4-403A-9D3F-3EF1FEAF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1194"/>
              <a:ext cx="5" cy="8"/>
            </a:xfrm>
            <a:custGeom>
              <a:avLst/>
              <a:gdLst>
                <a:gd name="T0" fmla="*/ 3 w 5"/>
                <a:gd name="T1" fmla="*/ 8 h 8"/>
                <a:gd name="T2" fmla="*/ 3 w 5"/>
                <a:gd name="T3" fmla="*/ 8 h 8"/>
                <a:gd name="T4" fmla="*/ 1 w 5"/>
                <a:gd name="T5" fmla="*/ 7 h 8"/>
                <a:gd name="T6" fmla="*/ 0 w 5"/>
                <a:gd name="T7" fmla="*/ 6 h 8"/>
                <a:gd name="T8" fmla="*/ 0 w 5"/>
                <a:gd name="T9" fmla="*/ 3 h 8"/>
                <a:gd name="T10" fmla="*/ 0 w 5"/>
                <a:gd name="T11" fmla="*/ 3 h 8"/>
                <a:gd name="T12" fmla="*/ 1 w 5"/>
                <a:gd name="T13" fmla="*/ 1 h 8"/>
                <a:gd name="T14" fmla="*/ 2 w 5"/>
                <a:gd name="T15" fmla="*/ 0 h 8"/>
                <a:gd name="T16" fmla="*/ 5 w 5"/>
                <a:gd name="T17" fmla="*/ 0 h 8"/>
                <a:gd name="T18" fmla="*/ 5 w 5"/>
                <a:gd name="T19" fmla="*/ 0 h 8"/>
                <a:gd name="T20" fmla="*/ 3 w 5"/>
                <a:gd name="T21" fmla="*/ 0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6 h 8"/>
                <a:gd name="T28" fmla="*/ 2 w 5"/>
                <a:gd name="T29" fmla="*/ 7 h 8"/>
                <a:gd name="T30" fmla="*/ 3 w 5"/>
                <a:gd name="T31" fmla="*/ 8 h 8"/>
                <a:gd name="T32" fmla="*/ 3 w 5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BEAEF2DF-10F1-4880-ABCA-5C467610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1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3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B88D1225-9A5D-4381-A5D0-86CAA2683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194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8 h 8"/>
                <a:gd name="T4" fmla="*/ 1 w 3"/>
                <a:gd name="T5" fmla="*/ 7 h 8"/>
                <a:gd name="T6" fmla="*/ 0 w 3"/>
                <a:gd name="T7" fmla="*/ 6 h 8"/>
                <a:gd name="T8" fmla="*/ 0 w 3"/>
                <a:gd name="T9" fmla="*/ 3 h 8"/>
                <a:gd name="T10" fmla="*/ 0 w 3"/>
                <a:gd name="T11" fmla="*/ 3 h 8"/>
                <a:gd name="T12" fmla="*/ 0 w 3"/>
                <a:gd name="T13" fmla="*/ 1 h 8"/>
                <a:gd name="T14" fmla="*/ 2 w 3"/>
                <a:gd name="T15" fmla="*/ 0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1 w 3"/>
                <a:gd name="T23" fmla="*/ 3 h 8"/>
                <a:gd name="T24" fmla="*/ 1 w 3"/>
                <a:gd name="T25" fmla="*/ 3 h 8"/>
                <a:gd name="T26" fmla="*/ 1 w 3"/>
                <a:gd name="T27" fmla="*/ 6 h 8"/>
                <a:gd name="T28" fmla="*/ 2 w 3"/>
                <a:gd name="T29" fmla="*/ 7 h 8"/>
                <a:gd name="T30" fmla="*/ 3 w 3"/>
                <a:gd name="T31" fmla="*/ 8 h 8"/>
                <a:gd name="T32" fmla="*/ 3 w 3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E521905-B071-4573-A116-B4E5AC9C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196"/>
              <a:ext cx="3" cy="4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3 w 3"/>
                <a:gd name="T7" fmla="*/ 3 h 4"/>
                <a:gd name="T8" fmla="*/ 3 w 3"/>
                <a:gd name="T9" fmla="*/ 3 h 4"/>
                <a:gd name="T10" fmla="*/ 3 w 3"/>
                <a:gd name="T11" fmla="*/ 1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3 h 4"/>
                <a:gd name="T18" fmla="*/ 2 w 3"/>
                <a:gd name="T19" fmla="*/ 3 h 4"/>
                <a:gd name="T20" fmla="*/ 0 w 3"/>
                <a:gd name="T21" fmla="*/ 4 h 4"/>
                <a:gd name="T22" fmla="*/ 0 w 3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0CE12A5-9F6D-497A-AEFD-DD603299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119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1 w 2"/>
                <a:gd name="T5" fmla="*/ 2 h 5"/>
                <a:gd name="T6" fmla="*/ 1 w 2"/>
                <a:gd name="T7" fmla="*/ 2 h 5"/>
                <a:gd name="T8" fmla="*/ 0 w 2"/>
                <a:gd name="T9" fmla="*/ 5 h 5"/>
                <a:gd name="T10" fmla="*/ 0 w 2"/>
                <a:gd name="T11" fmla="*/ 5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F1D67910-27FB-4D7F-B220-6E1DD743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333"/>
              <a:ext cx="274" cy="56"/>
            </a:xfrm>
            <a:custGeom>
              <a:avLst/>
              <a:gdLst>
                <a:gd name="T0" fmla="*/ 25 w 274"/>
                <a:gd name="T1" fmla="*/ 0 h 56"/>
                <a:gd name="T2" fmla="*/ 20 w 274"/>
                <a:gd name="T3" fmla="*/ 2 h 56"/>
                <a:gd name="T4" fmla="*/ 19 w 274"/>
                <a:gd name="T5" fmla="*/ 7 h 56"/>
                <a:gd name="T6" fmla="*/ 19 w 274"/>
                <a:gd name="T7" fmla="*/ 13 h 56"/>
                <a:gd name="T8" fmla="*/ 18 w 274"/>
                <a:gd name="T9" fmla="*/ 14 h 56"/>
                <a:gd name="T10" fmla="*/ 15 w 274"/>
                <a:gd name="T11" fmla="*/ 18 h 56"/>
                <a:gd name="T12" fmla="*/ 13 w 274"/>
                <a:gd name="T13" fmla="*/ 18 h 56"/>
                <a:gd name="T14" fmla="*/ 3 w 274"/>
                <a:gd name="T15" fmla="*/ 18 h 56"/>
                <a:gd name="T16" fmla="*/ 1 w 274"/>
                <a:gd name="T17" fmla="*/ 20 h 56"/>
                <a:gd name="T18" fmla="*/ 0 w 274"/>
                <a:gd name="T19" fmla="*/ 24 h 56"/>
                <a:gd name="T20" fmla="*/ 0 w 274"/>
                <a:gd name="T21" fmla="*/ 29 h 56"/>
                <a:gd name="T22" fmla="*/ 3 w 274"/>
                <a:gd name="T23" fmla="*/ 34 h 56"/>
                <a:gd name="T24" fmla="*/ 7 w 274"/>
                <a:gd name="T25" fmla="*/ 37 h 56"/>
                <a:gd name="T26" fmla="*/ 27 w 274"/>
                <a:gd name="T27" fmla="*/ 43 h 56"/>
                <a:gd name="T28" fmla="*/ 60 w 274"/>
                <a:gd name="T29" fmla="*/ 50 h 56"/>
                <a:gd name="T30" fmla="*/ 108 w 274"/>
                <a:gd name="T31" fmla="*/ 55 h 56"/>
                <a:gd name="T32" fmla="*/ 137 w 274"/>
                <a:gd name="T33" fmla="*/ 56 h 56"/>
                <a:gd name="T34" fmla="*/ 190 w 274"/>
                <a:gd name="T35" fmla="*/ 54 h 56"/>
                <a:gd name="T36" fmla="*/ 231 w 274"/>
                <a:gd name="T37" fmla="*/ 46 h 56"/>
                <a:gd name="T38" fmla="*/ 258 w 274"/>
                <a:gd name="T39" fmla="*/ 39 h 56"/>
                <a:gd name="T40" fmla="*/ 270 w 274"/>
                <a:gd name="T41" fmla="*/ 34 h 56"/>
                <a:gd name="T42" fmla="*/ 273 w 274"/>
                <a:gd name="T43" fmla="*/ 32 h 56"/>
                <a:gd name="T44" fmla="*/ 274 w 274"/>
                <a:gd name="T45" fmla="*/ 29 h 56"/>
                <a:gd name="T46" fmla="*/ 274 w 274"/>
                <a:gd name="T47" fmla="*/ 24 h 56"/>
                <a:gd name="T48" fmla="*/ 271 w 274"/>
                <a:gd name="T49" fmla="*/ 19 h 56"/>
                <a:gd name="T50" fmla="*/ 270 w 274"/>
                <a:gd name="T51" fmla="*/ 18 h 56"/>
                <a:gd name="T52" fmla="*/ 261 w 274"/>
                <a:gd name="T53" fmla="*/ 18 h 56"/>
                <a:gd name="T54" fmla="*/ 257 w 274"/>
                <a:gd name="T55" fmla="*/ 17 h 56"/>
                <a:gd name="T56" fmla="*/ 255 w 274"/>
                <a:gd name="T57" fmla="*/ 13 h 56"/>
                <a:gd name="T58" fmla="*/ 255 w 274"/>
                <a:gd name="T59" fmla="*/ 7 h 56"/>
                <a:gd name="T60" fmla="*/ 255 w 274"/>
                <a:gd name="T61" fmla="*/ 5 h 56"/>
                <a:gd name="T62" fmla="*/ 251 w 274"/>
                <a:gd name="T63" fmla="*/ 1 h 56"/>
                <a:gd name="T64" fmla="*/ 25 w 274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56">
                  <a:moveTo>
                    <a:pt x="25" y="0"/>
                  </a:moveTo>
                  <a:lnTo>
                    <a:pt x="25" y="0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7" y="37"/>
                  </a:lnTo>
                  <a:lnTo>
                    <a:pt x="15" y="39"/>
                  </a:lnTo>
                  <a:lnTo>
                    <a:pt x="27" y="43"/>
                  </a:lnTo>
                  <a:lnTo>
                    <a:pt x="43" y="46"/>
                  </a:lnTo>
                  <a:lnTo>
                    <a:pt x="60" y="50"/>
                  </a:lnTo>
                  <a:lnTo>
                    <a:pt x="83" y="54"/>
                  </a:lnTo>
                  <a:lnTo>
                    <a:pt x="108" y="55"/>
                  </a:lnTo>
                  <a:lnTo>
                    <a:pt x="137" y="56"/>
                  </a:lnTo>
                  <a:lnTo>
                    <a:pt x="137" y="56"/>
                  </a:lnTo>
                  <a:lnTo>
                    <a:pt x="165" y="55"/>
                  </a:lnTo>
                  <a:lnTo>
                    <a:pt x="190" y="54"/>
                  </a:lnTo>
                  <a:lnTo>
                    <a:pt x="213" y="50"/>
                  </a:lnTo>
                  <a:lnTo>
                    <a:pt x="231" y="46"/>
                  </a:lnTo>
                  <a:lnTo>
                    <a:pt x="246" y="43"/>
                  </a:lnTo>
                  <a:lnTo>
                    <a:pt x="258" y="39"/>
                  </a:lnTo>
                  <a:lnTo>
                    <a:pt x="267" y="37"/>
                  </a:lnTo>
                  <a:lnTo>
                    <a:pt x="270" y="34"/>
                  </a:lnTo>
                  <a:lnTo>
                    <a:pt x="270" y="34"/>
                  </a:lnTo>
                  <a:lnTo>
                    <a:pt x="273" y="32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24"/>
                  </a:lnTo>
                  <a:lnTo>
                    <a:pt x="274" y="24"/>
                  </a:lnTo>
                  <a:lnTo>
                    <a:pt x="273" y="20"/>
                  </a:lnTo>
                  <a:lnTo>
                    <a:pt x="271" y="19"/>
                  </a:lnTo>
                  <a:lnTo>
                    <a:pt x="270" y="18"/>
                  </a:lnTo>
                  <a:lnTo>
                    <a:pt x="270" y="18"/>
                  </a:lnTo>
                  <a:lnTo>
                    <a:pt x="261" y="18"/>
                  </a:lnTo>
                  <a:lnTo>
                    <a:pt x="261" y="18"/>
                  </a:lnTo>
                  <a:lnTo>
                    <a:pt x="258" y="18"/>
                  </a:lnTo>
                  <a:lnTo>
                    <a:pt x="257" y="17"/>
                  </a:lnTo>
                  <a:lnTo>
                    <a:pt x="256" y="14"/>
                  </a:lnTo>
                  <a:lnTo>
                    <a:pt x="255" y="13"/>
                  </a:lnTo>
                  <a:lnTo>
                    <a:pt x="255" y="13"/>
                  </a:lnTo>
                  <a:lnTo>
                    <a:pt x="255" y="7"/>
                  </a:lnTo>
                  <a:lnTo>
                    <a:pt x="255" y="7"/>
                  </a:lnTo>
                  <a:lnTo>
                    <a:pt x="255" y="5"/>
                  </a:lnTo>
                  <a:lnTo>
                    <a:pt x="253" y="2"/>
                  </a:lnTo>
                  <a:lnTo>
                    <a:pt x="251" y="1"/>
                  </a:lnTo>
                  <a:lnTo>
                    <a:pt x="249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7FF40A24-2438-4D53-8871-11F083D3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156"/>
              <a:ext cx="219" cy="31"/>
            </a:xfrm>
            <a:custGeom>
              <a:avLst/>
              <a:gdLst>
                <a:gd name="T0" fmla="*/ 0 w 219"/>
                <a:gd name="T1" fmla="*/ 5 h 31"/>
                <a:gd name="T2" fmla="*/ 0 w 219"/>
                <a:gd name="T3" fmla="*/ 5 h 31"/>
                <a:gd name="T4" fmla="*/ 0 w 219"/>
                <a:gd name="T5" fmla="*/ 3 h 31"/>
                <a:gd name="T6" fmla="*/ 1 w 219"/>
                <a:gd name="T7" fmla="*/ 1 h 31"/>
                <a:gd name="T8" fmla="*/ 2 w 219"/>
                <a:gd name="T9" fmla="*/ 1 h 31"/>
                <a:gd name="T10" fmla="*/ 5 w 219"/>
                <a:gd name="T11" fmla="*/ 0 h 31"/>
                <a:gd name="T12" fmla="*/ 215 w 219"/>
                <a:gd name="T13" fmla="*/ 0 h 31"/>
                <a:gd name="T14" fmla="*/ 215 w 219"/>
                <a:gd name="T15" fmla="*/ 0 h 31"/>
                <a:gd name="T16" fmla="*/ 217 w 219"/>
                <a:gd name="T17" fmla="*/ 1 h 31"/>
                <a:gd name="T18" fmla="*/ 218 w 219"/>
                <a:gd name="T19" fmla="*/ 1 h 31"/>
                <a:gd name="T20" fmla="*/ 219 w 219"/>
                <a:gd name="T21" fmla="*/ 3 h 31"/>
                <a:gd name="T22" fmla="*/ 219 w 219"/>
                <a:gd name="T23" fmla="*/ 5 h 31"/>
                <a:gd name="T24" fmla="*/ 219 w 219"/>
                <a:gd name="T25" fmla="*/ 26 h 31"/>
                <a:gd name="T26" fmla="*/ 219 w 219"/>
                <a:gd name="T27" fmla="*/ 26 h 31"/>
                <a:gd name="T28" fmla="*/ 219 w 219"/>
                <a:gd name="T29" fmla="*/ 28 h 31"/>
                <a:gd name="T30" fmla="*/ 218 w 219"/>
                <a:gd name="T31" fmla="*/ 30 h 31"/>
                <a:gd name="T32" fmla="*/ 217 w 219"/>
                <a:gd name="T33" fmla="*/ 31 h 31"/>
                <a:gd name="T34" fmla="*/ 215 w 219"/>
                <a:gd name="T35" fmla="*/ 31 h 31"/>
                <a:gd name="T36" fmla="*/ 5 w 219"/>
                <a:gd name="T37" fmla="*/ 31 h 31"/>
                <a:gd name="T38" fmla="*/ 5 w 219"/>
                <a:gd name="T39" fmla="*/ 31 h 31"/>
                <a:gd name="T40" fmla="*/ 2 w 219"/>
                <a:gd name="T41" fmla="*/ 31 h 31"/>
                <a:gd name="T42" fmla="*/ 1 w 219"/>
                <a:gd name="T43" fmla="*/ 30 h 31"/>
                <a:gd name="T44" fmla="*/ 0 w 219"/>
                <a:gd name="T45" fmla="*/ 28 h 31"/>
                <a:gd name="T46" fmla="*/ 0 w 219"/>
                <a:gd name="T47" fmla="*/ 26 h 31"/>
                <a:gd name="T48" fmla="*/ 0 w 219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31">
                  <a:moveTo>
                    <a:pt x="0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7" y="1"/>
                  </a:lnTo>
                  <a:lnTo>
                    <a:pt x="218" y="1"/>
                  </a:lnTo>
                  <a:lnTo>
                    <a:pt x="219" y="3"/>
                  </a:lnTo>
                  <a:lnTo>
                    <a:pt x="219" y="5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05017E69-303D-4096-9788-F2F6EDD6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80"/>
              <a:ext cx="238" cy="76"/>
            </a:xfrm>
            <a:custGeom>
              <a:avLst/>
              <a:gdLst>
                <a:gd name="T0" fmla="*/ 4 w 238"/>
                <a:gd name="T1" fmla="*/ 76 h 76"/>
                <a:gd name="T2" fmla="*/ 4 w 238"/>
                <a:gd name="T3" fmla="*/ 76 h 76"/>
                <a:gd name="T4" fmla="*/ 1 w 238"/>
                <a:gd name="T5" fmla="*/ 76 h 76"/>
                <a:gd name="T6" fmla="*/ 0 w 238"/>
                <a:gd name="T7" fmla="*/ 73 h 76"/>
                <a:gd name="T8" fmla="*/ 0 w 238"/>
                <a:gd name="T9" fmla="*/ 72 h 76"/>
                <a:gd name="T10" fmla="*/ 1 w 238"/>
                <a:gd name="T11" fmla="*/ 70 h 76"/>
                <a:gd name="T12" fmla="*/ 1 w 238"/>
                <a:gd name="T13" fmla="*/ 70 h 76"/>
                <a:gd name="T14" fmla="*/ 114 w 238"/>
                <a:gd name="T15" fmla="*/ 1 h 76"/>
                <a:gd name="T16" fmla="*/ 114 w 238"/>
                <a:gd name="T17" fmla="*/ 1 h 76"/>
                <a:gd name="T18" fmla="*/ 118 w 238"/>
                <a:gd name="T19" fmla="*/ 0 h 76"/>
                <a:gd name="T20" fmla="*/ 119 w 238"/>
                <a:gd name="T21" fmla="*/ 0 h 76"/>
                <a:gd name="T22" fmla="*/ 119 w 238"/>
                <a:gd name="T23" fmla="*/ 0 h 76"/>
                <a:gd name="T24" fmla="*/ 120 w 238"/>
                <a:gd name="T25" fmla="*/ 0 h 76"/>
                <a:gd name="T26" fmla="*/ 122 w 238"/>
                <a:gd name="T27" fmla="*/ 1 h 76"/>
                <a:gd name="T28" fmla="*/ 122 w 238"/>
                <a:gd name="T29" fmla="*/ 1 h 76"/>
                <a:gd name="T30" fmla="*/ 237 w 238"/>
                <a:gd name="T31" fmla="*/ 70 h 76"/>
                <a:gd name="T32" fmla="*/ 237 w 238"/>
                <a:gd name="T33" fmla="*/ 70 h 76"/>
                <a:gd name="T34" fmla="*/ 238 w 238"/>
                <a:gd name="T35" fmla="*/ 72 h 76"/>
                <a:gd name="T36" fmla="*/ 238 w 238"/>
                <a:gd name="T37" fmla="*/ 73 h 76"/>
                <a:gd name="T38" fmla="*/ 237 w 238"/>
                <a:gd name="T39" fmla="*/ 76 h 76"/>
                <a:gd name="T40" fmla="*/ 233 w 238"/>
                <a:gd name="T41" fmla="*/ 76 h 76"/>
                <a:gd name="T42" fmla="*/ 233 w 238"/>
                <a:gd name="T43" fmla="*/ 76 h 76"/>
                <a:gd name="T44" fmla="*/ 4 w 238"/>
                <a:gd name="T45" fmla="*/ 76 h 76"/>
                <a:gd name="T46" fmla="*/ 4 w 238"/>
                <a:gd name="T4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76">
                  <a:moveTo>
                    <a:pt x="4" y="76"/>
                  </a:moveTo>
                  <a:lnTo>
                    <a:pt x="4" y="76"/>
                  </a:lnTo>
                  <a:lnTo>
                    <a:pt x="1" y="76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237" y="70"/>
                  </a:lnTo>
                  <a:lnTo>
                    <a:pt x="237" y="70"/>
                  </a:lnTo>
                  <a:lnTo>
                    <a:pt x="238" y="72"/>
                  </a:lnTo>
                  <a:lnTo>
                    <a:pt x="238" y="73"/>
                  </a:lnTo>
                  <a:lnTo>
                    <a:pt x="237" y="76"/>
                  </a:lnTo>
                  <a:lnTo>
                    <a:pt x="233" y="76"/>
                  </a:lnTo>
                  <a:lnTo>
                    <a:pt x="233" y="76"/>
                  </a:lnTo>
                  <a:lnTo>
                    <a:pt x="4" y="76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BCE3FF39-EBAF-4FFB-AD65-4657E58E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099"/>
              <a:ext cx="179" cy="57"/>
            </a:xfrm>
            <a:custGeom>
              <a:avLst/>
              <a:gdLst>
                <a:gd name="T0" fmla="*/ 3 w 179"/>
                <a:gd name="T1" fmla="*/ 57 h 57"/>
                <a:gd name="T2" fmla="*/ 3 w 179"/>
                <a:gd name="T3" fmla="*/ 57 h 57"/>
                <a:gd name="T4" fmla="*/ 2 w 179"/>
                <a:gd name="T5" fmla="*/ 57 h 57"/>
                <a:gd name="T6" fmla="*/ 0 w 179"/>
                <a:gd name="T7" fmla="*/ 56 h 57"/>
                <a:gd name="T8" fmla="*/ 0 w 179"/>
                <a:gd name="T9" fmla="*/ 54 h 57"/>
                <a:gd name="T10" fmla="*/ 2 w 179"/>
                <a:gd name="T11" fmla="*/ 53 h 57"/>
                <a:gd name="T12" fmla="*/ 2 w 179"/>
                <a:gd name="T13" fmla="*/ 53 h 57"/>
                <a:gd name="T14" fmla="*/ 86 w 179"/>
                <a:gd name="T15" fmla="*/ 0 h 57"/>
                <a:gd name="T16" fmla="*/ 86 w 179"/>
                <a:gd name="T17" fmla="*/ 0 h 57"/>
                <a:gd name="T18" fmla="*/ 90 w 179"/>
                <a:gd name="T19" fmla="*/ 0 h 57"/>
                <a:gd name="T20" fmla="*/ 90 w 179"/>
                <a:gd name="T21" fmla="*/ 0 h 57"/>
                <a:gd name="T22" fmla="*/ 93 w 179"/>
                <a:gd name="T23" fmla="*/ 0 h 57"/>
                <a:gd name="T24" fmla="*/ 93 w 179"/>
                <a:gd name="T25" fmla="*/ 0 h 57"/>
                <a:gd name="T26" fmla="*/ 178 w 179"/>
                <a:gd name="T27" fmla="*/ 53 h 57"/>
                <a:gd name="T28" fmla="*/ 178 w 179"/>
                <a:gd name="T29" fmla="*/ 53 h 57"/>
                <a:gd name="T30" fmla="*/ 179 w 179"/>
                <a:gd name="T31" fmla="*/ 54 h 57"/>
                <a:gd name="T32" fmla="*/ 179 w 179"/>
                <a:gd name="T33" fmla="*/ 56 h 57"/>
                <a:gd name="T34" fmla="*/ 178 w 179"/>
                <a:gd name="T35" fmla="*/ 57 h 57"/>
                <a:gd name="T36" fmla="*/ 177 w 179"/>
                <a:gd name="T37" fmla="*/ 57 h 57"/>
                <a:gd name="T38" fmla="*/ 177 w 179"/>
                <a:gd name="T39" fmla="*/ 57 h 57"/>
                <a:gd name="T40" fmla="*/ 3 w 179"/>
                <a:gd name="T41" fmla="*/ 57 h 57"/>
                <a:gd name="T42" fmla="*/ 3 w 17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" h="57">
                  <a:moveTo>
                    <a:pt x="3" y="57"/>
                  </a:moveTo>
                  <a:lnTo>
                    <a:pt x="3" y="57"/>
                  </a:lnTo>
                  <a:lnTo>
                    <a:pt x="2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78" y="53"/>
                  </a:lnTo>
                  <a:lnTo>
                    <a:pt x="178" y="53"/>
                  </a:lnTo>
                  <a:lnTo>
                    <a:pt x="179" y="54"/>
                  </a:lnTo>
                  <a:lnTo>
                    <a:pt x="179" y="56"/>
                  </a:lnTo>
                  <a:lnTo>
                    <a:pt x="178" y="57"/>
                  </a:lnTo>
                  <a:lnTo>
                    <a:pt x="177" y="57"/>
                  </a:lnTo>
                  <a:lnTo>
                    <a:pt x="177" y="57"/>
                  </a:lnTo>
                  <a:lnTo>
                    <a:pt x="3" y="57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959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34CFC492-6950-4DD4-AB87-90FC43455F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" y="1106"/>
              <a:ext cx="148" cy="47"/>
            </a:xfrm>
            <a:custGeom>
              <a:avLst/>
              <a:gdLst>
                <a:gd name="T0" fmla="*/ 95 w 148"/>
                <a:gd name="T1" fmla="*/ 15 h 47"/>
                <a:gd name="T2" fmla="*/ 87 w 148"/>
                <a:gd name="T3" fmla="*/ 8 h 47"/>
                <a:gd name="T4" fmla="*/ 84 w 148"/>
                <a:gd name="T5" fmla="*/ 0 h 47"/>
                <a:gd name="T6" fmla="*/ 67 w 148"/>
                <a:gd name="T7" fmla="*/ 0 h 47"/>
                <a:gd name="T8" fmla="*/ 63 w 148"/>
                <a:gd name="T9" fmla="*/ 6 h 47"/>
                <a:gd name="T10" fmla="*/ 55 w 148"/>
                <a:gd name="T11" fmla="*/ 13 h 47"/>
                <a:gd name="T12" fmla="*/ 51 w 148"/>
                <a:gd name="T13" fmla="*/ 18 h 47"/>
                <a:gd name="T14" fmla="*/ 57 w 148"/>
                <a:gd name="T15" fmla="*/ 38 h 47"/>
                <a:gd name="T16" fmla="*/ 61 w 148"/>
                <a:gd name="T17" fmla="*/ 41 h 47"/>
                <a:gd name="T18" fmla="*/ 74 w 148"/>
                <a:gd name="T19" fmla="*/ 46 h 47"/>
                <a:gd name="T20" fmla="*/ 87 w 148"/>
                <a:gd name="T21" fmla="*/ 41 h 47"/>
                <a:gd name="T22" fmla="*/ 90 w 148"/>
                <a:gd name="T23" fmla="*/ 38 h 47"/>
                <a:gd name="T24" fmla="*/ 95 w 148"/>
                <a:gd name="T25" fmla="*/ 18 h 47"/>
                <a:gd name="T26" fmla="*/ 37 w 148"/>
                <a:gd name="T27" fmla="*/ 28 h 47"/>
                <a:gd name="T28" fmla="*/ 36 w 148"/>
                <a:gd name="T29" fmla="*/ 34 h 47"/>
                <a:gd name="T30" fmla="*/ 34 w 148"/>
                <a:gd name="T31" fmla="*/ 30 h 47"/>
                <a:gd name="T32" fmla="*/ 30 w 148"/>
                <a:gd name="T33" fmla="*/ 25 h 47"/>
                <a:gd name="T34" fmla="*/ 21 w 148"/>
                <a:gd name="T35" fmla="*/ 36 h 47"/>
                <a:gd name="T36" fmla="*/ 13 w 148"/>
                <a:gd name="T37" fmla="*/ 34 h 47"/>
                <a:gd name="T38" fmla="*/ 1 w 148"/>
                <a:gd name="T39" fmla="*/ 40 h 47"/>
                <a:gd name="T40" fmla="*/ 6 w 148"/>
                <a:gd name="T41" fmla="*/ 47 h 47"/>
                <a:gd name="T42" fmla="*/ 8 w 148"/>
                <a:gd name="T43" fmla="*/ 43 h 47"/>
                <a:gd name="T44" fmla="*/ 19 w 148"/>
                <a:gd name="T45" fmla="*/ 41 h 47"/>
                <a:gd name="T46" fmla="*/ 26 w 148"/>
                <a:gd name="T47" fmla="*/ 41 h 47"/>
                <a:gd name="T48" fmla="*/ 31 w 148"/>
                <a:gd name="T49" fmla="*/ 32 h 47"/>
                <a:gd name="T50" fmla="*/ 32 w 148"/>
                <a:gd name="T51" fmla="*/ 41 h 47"/>
                <a:gd name="T52" fmla="*/ 38 w 148"/>
                <a:gd name="T53" fmla="*/ 45 h 47"/>
                <a:gd name="T54" fmla="*/ 40 w 148"/>
                <a:gd name="T55" fmla="*/ 27 h 47"/>
                <a:gd name="T56" fmla="*/ 45 w 148"/>
                <a:gd name="T57" fmla="*/ 43 h 47"/>
                <a:gd name="T58" fmla="*/ 51 w 148"/>
                <a:gd name="T59" fmla="*/ 43 h 47"/>
                <a:gd name="T60" fmla="*/ 53 w 148"/>
                <a:gd name="T61" fmla="*/ 33 h 47"/>
                <a:gd name="T62" fmla="*/ 45 w 148"/>
                <a:gd name="T63" fmla="*/ 20 h 47"/>
                <a:gd name="T64" fmla="*/ 37 w 148"/>
                <a:gd name="T65" fmla="*/ 21 h 47"/>
                <a:gd name="T66" fmla="*/ 139 w 148"/>
                <a:gd name="T67" fmla="*/ 36 h 47"/>
                <a:gd name="T68" fmla="*/ 128 w 148"/>
                <a:gd name="T69" fmla="*/ 37 h 47"/>
                <a:gd name="T70" fmla="*/ 120 w 148"/>
                <a:gd name="T71" fmla="*/ 28 h 47"/>
                <a:gd name="T72" fmla="*/ 114 w 148"/>
                <a:gd name="T73" fmla="*/ 26 h 47"/>
                <a:gd name="T74" fmla="*/ 112 w 148"/>
                <a:gd name="T75" fmla="*/ 33 h 47"/>
                <a:gd name="T76" fmla="*/ 111 w 148"/>
                <a:gd name="T77" fmla="*/ 32 h 47"/>
                <a:gd name="T78" fmla="*/ 109 w 148"/>
                <a:gd name="T79" fmla="*/ 19 h 47"/>
                <a:gd name="T80" fmla="*/ 99 w 148"/>
                <a:gd name="T81" fmla="*/ 24 h 47"/>
                <a:gd name="T82" fmla="*/ 94 w 148"/>
                <a:gd name="T83" fmla="*/ 40 h 47"/>
                <a:gd name="T84" fmla="*/ 101 w 148"/>
                <a:gd name="T85" fmla="*/ 44 h 47"/>
                <a:gd name="T86" fmla="*/ 106 w 148"/>
                <a:gd name="T87" fmla="*/ 28 h 47"/>
                <a:gd name="T88" fmla="*/ 107 w 148"/>
                <a:gd name="T89" fmla="*/ 37 h 47"/>
                <a:gd name="T90" fmla="*/ 112 w 148"/>
                <a:gd name="T91" fmla="*/ 45 h 47"/>
                <a:gd name="T92" fmla="*/ 115 w 148"/>
                <a:gd name="T93" fmla="*/ 33 h 47"/>
                <a:gd name="T94" fmla="*/ 118 w 148"/>
                <a:gd name="T95" fmla="*/ 37 h 47"/>
                <a:gd name="T96" fmla="*/ 123 w 148"/>
                <a:gd name="T97" fmla="*/ 43 h 47"/>
                <a:gd name="T98" fmla="*/ 136 w 148"/>
                <a:gd name="T99" fmla="*/ 40 h 47"/>
                <a:gd name="T100" fmla="*/ 142 w 148"/>
                <a:gd name="T101" fmla="*/ 46 h 47"/>
                <a:gd name="T102" fmla="*/ 145 w 148"/>
                <a:gd name="T10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47">
                  <a:moveTo>
                    <a:pt x="95" y="18"/>
                  </a:moveTo>
                  <a:lnTo>
                    <a:pt x="95" y="18"/>
                  </a:lnTo>
                  <a:lnTo>
                    <a:pt x="96" y="17"/>
                  </a:lnTo>
                  <a:lnTo>
                    <a:pt x="95" y="15"/>
                  </a:lnTo>
                  <a:lnTo>
                    <a:pt x="93" y="13"/>
                  </a:lnTo>
                  <a:lnTo>
                    <a:pt x="89" y="11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4" y="6"/>
                  </a:lnTo>
                  <a:lnTo>
                    <a:pt x="84" y="3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58" y="11"/>
                  </a:lnTo>
                  <a:lnTo>
                    <a:pt x="55" y="13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6" y="28"/>
                  </a:lnTo>
                  <a:lnTo>
                    <a:pt x="57" y="34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44"/>
                  </a:lnTo>
                  <a:lnTo>
                    <a:pt x="70" y="45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7" y="45"/>
                  </a:lnTo>
                  <a:lnTo>
                    <a:pt x="81" y="44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4"/>
                  </a:lnTo>
                  <a:lnTo>
                    <a:pt x="92" y="28"/>
                  </a:lnTo>
                  <a:lnTo>
                    <a:pt x="95" y="18"/>
                  </a:lnTo>
                  <a:lnTo>
                    <a:pt x="95" y="18"/>
                  </a:lnTo>
                  <a:close/>
                  <a:moveTo>
                    <a:pt x="37" y="21"/>
                  </a:moveTo>
                  <a:lnTo>
                    <a:pt x="37" y="21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6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4" y="33"/>
                  </a:lnTo>
                  <a:lnTo>
                    <a:pt x="21" y="36"/>
                  </a:lnTo>
                  <a:lnTo>
                    <a:pt x="19" y="37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3" y="34"/>
                  </a:lnTo>
                  <a:lnTo>
                    <a:pt x="8" y="36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21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6" y="41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2" y="33"/>
                  </a:lnTo>
                  <a:lnTo>
                    <a:pt x="31" y="38"/>
                  </a:lnTo>
                  <a:lnTo>
                    <a:pt x="32" y="41"/>
                  </a:lnTo>
                  <a:lnTo>
                    <a:pt x="33" y="43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8" y="45"/>
                  </a:lnTo>
                  <a:lnTo>
                    <a:pt x="39" y="43"/>
                  </a:lnTo>
                  <a:lnTo>
                    <a:pt x="40" y="37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2" y="28"/>
                  </a:lnTo>
                  <a:lnTo>
                    <a:pt x="43" y="33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6" y="44"/>
                  </a:lnTo>
                  <a:lnTo>
                    <a:pt x="49" y="44"/>
                  </a:lnTo>
                  <a:lnTo>
                    <a:pt x="51" y="43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37"/>
                  </a:lnTo>
                  <a:lnTo>
                    <a:pt x="53" y="33"/>
                  </a:lnTo>
                  <a:lnTo>
                    <a:pt x="51" y="27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5" y="20"/>
                  </a:lnTo>
                  <a:lnTo>
                    <a:pt x="42" y="19"/>
                  </a:lnTo>
                  <a:lnTo>
                    <a:pt x="38" y="19"/>
                  </a:lnTo>
                  <a:lnTo>
                    <a:pt x="37" y="21"/>
                  </a:lnTo>
                  <a:lnTo>
                    <a:pt x="37" y="21"/>
                  </a:lnTo>
                  <a:close/>
                  <a:moveTo>
                    <a:pt x="146" y="40"/>
                  </a:moveTo>
                  <a:lnTo>
                    <a:pt x="146" y="40"/>
                  </a:lnTo>
                  <a:lnTo>
                    <a:pt x="143" y="38"/>
                  </a:lnTo>
                  <a:lnTo>
                    <a:pt x="139" y="36"/>
                  </a:lnTo>
                  <a:lnTo>
                    <a:pt x="134" y="34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28" y="37"/>
                  </a:lnTo>
                  <a:lnTo>
                    <a:pt x="126" y="36"/>
                  </a:lnTo>
                  <a:lnTo>
                    <a:pt x="124" y="33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5"/>
                  </a:lnTo>
                  <a:lnTo>
                    <a:pt x="117" y="24"/>
                  </a:lnTo>
                  <a:lnTo>
                    <a:pt x="115" y="25"/>
                  </a:lnTo>
                  <a:lnTo>
                    <a:pt x="114" y="26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32"/>
                  </a:lnTo>
                  <a:lnTo>
                    <a:pt x="112" y="33"/>
                  </a:lnTo>
                  <a:lnTo>
                    <a:pt x="112" y="34"/>
                  </a:lnTo>
                  <a:lnTo>
                    <a:pt x="111" y="33"/>
                  </a:lnTo>
                  <a:lnTo>
                    <a:pt x="111" y="33"/>
                  </a:lnTo>
                  <a:lnTo>
                    <a:pt x="111" y="32"/>
                  </a:lnTo>
                  <a:lnTo>
                    <a:pt x="111" y="28"/>
                  </a:lnTo>
                  <a:lnTo>
                    <a:pt x="111" y="21"/>
                  </a:lnTo>
                  <a:lnTo>
                    <a:pt x="111" y="21"/>
                  </a:lnTo>
                  <a:lnTo>
                    <a:pt x="109" y="19"/>
                  </a:lnTo>
                  <a:lnTo>
                    <a:pt x="106" y="19"/>
                  </a:lnTo>
                  <a:lnTo>
                    <a:pt x="102" y="20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6" y="27"/>
                  </a:lnTo>
                  <a:lnTo>
                    <a:pt x="94" y="33"/>
                  </a:lnTo>
                  <a:lnTo>
                    <a:pt x="93" y="37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5" y="43"/>
                  </a:lnTo>
                  <a:lnTo>
                    <a:pt x="99" y="44"/>
                  </a:lnTo>
                  <a:lnTo>
                    <a:pt x="101" y="44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105" y="33"/>
                  </a:lnTo>
                  <a:lnTo>
                    <a:pt x="106" y="28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7" y="31"/>
                  </a:lnTo>
                  <a:lnTo>
                    <a:pt x="107" y="37"/>
                  </a:lnTo>
                  <a:lnTo>
                    <a:pt x="108" y="43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4" y="43"/>
                  </a:lnTo>
                  <a:lnTo>
                    <a:pt x="115" y="41"/>
                  </a:lnTo>
                  <a:lnTo>
                    <a:pt x="117" y="38"/>
                  </a:lnTo>
                  <a:lnTo>
                    <a:pt x="115" y="33"/>
                  </a:lnTo>
                  <a:lnTo>
                    <a:pt x="117" y="32"/>
                  </a:lnTo>
                  <a:lnTo>
                    <a:pt x="117" y="32"/>
                  </a:lnTo>
                  <a:lnTo>
                    <a:pt x="117" y="33"/>
                  </a:lnTo>
                  <a:lnTo>
                    <a:pt x="118" y="37"/>
                  </a:lnTo>
                  <a:lnTo>
                    <a:pt x="120" y="40"/>
                  </a:lnTo>
                  <a:lnTo>
                    <a:pt x="121" y="41"/>
                  </a:lnTo>
                  <a:lnTo>
                    <a:pt x="123" y="43"/>
                  </a:lnTo>
                  <a:lnTo>
                    <a:pt x="123" y="43"/>
                  </a:lnTo>
                  <a:lnTo>
                    <a:pt x="126" y="43"/>
                  </a:lnTo>
                  <a:lnTo>
                    <a:pt x="128" y="41"/>
                  </a:lnTo>
                  <a:lnTo>
                    <a:pt x="132" y="40"/>
                  </a:lnTo>
                  <a:lnTo>
                    <a:pt x="136" y="40"/>
                  </a:lnTo>
                  <a:lnTo>
                    <a:pt x="136" y="40"/>
                  </a:lnTo>
                  <a:lnTo>
                    <a:pt x="139" y="43"/>
                  </a:lnTo>
                  <a:lnTo>
                    <a:pt x="140" y="44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2" y="47"/>
                  </a:lnTo>
                  <a:lnTo>
                    <a:pt x="144" y="47"/>
                  </a:lnTo>
                  <a:lnTo>
                    <a:pt x="145" y="46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6" y="4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2747FF4E-3EE4-4FDD-BB68-56DC11BB9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1112"/>
              <a:ext cx="31" cy="35"/>
            </a:xfrm>
            <a:custGeom>
              <a:avLst/>
              <a:gdLst>
                <a:gd name="T0" fmla="*/ 31 w 31"/>
                <a:gd name="T1" fmla="*/ 14 h 35"/>
                <a:gd name="T2" fmla="*/ 31 w 31"/>
                <a:gd name="T3" fmla="*/ 14 h 35"/>
                <a:gd name="T4" fmla="*/ 30 w 31"/>
                <a:gd name="T5" fmla="*/ 7 h 35"/>
                <a:gd name="T6" fmla="*/ 26 w 31"/>
                <a:gd name="T7" fmla="*/ 3 h 35"/>
                <a:gd name="T8" fmla="*/ 22 w 31"/>
                <a:gd name="T9" fmla="*/ 0 h 35"/>
                <a:gd name="T10" fmla="*/ 16 w 31"/>
                <a:gd name="T11" fmla="*/ 0 h 35"/>
                <a:gd name="T12" fmla="*/ 16 w 31"/>
                <a:gd name="T13" fmla="*/ 0 h 35"/>
                <a:gd name="T14" fmla="*/ 10 w 31"/>
                <a:gd name="T15" fmla="*/ 0 h 35"/>
                <a:gd name="T16" fmla="*/ 5 w 31"/>
                <a:gd name="T17" fmla="*/ 3 h 35"/>
                <a:gd name="T18" fmla="*/ 1 w 31"/>
                <a:gd name="T19" fmla="*/ 7 h 35"/>
                <a:gd name="T20" fmla="*/ 0 w 31"/>
                <a:gd name="T21" fmla="*/ 14 h 35"/>
                <a:gd name="T22" fmla="*/ 0 w 31"/>
                <a:gd name="T23" fmla="*/ 14 h 35"/>
                <a:gd name="T24" fmla="*/ 1 w 31"/>
                <a:gd name="T25" fmla="*/ 21 h 35"/>
                <a:gd name="T26" fmla="*/ 5 w 31"/>
                <a:gd name="T27" fmla="*/ 28 h 35"/>
                <a:gd name="T28" fmla="*/ 10 w 31"/>
                <a:gd name="T29" fmla="*/ 34 h 35"/>
                <a:gd name="T30" fmla="*/ 12 w 31"/>
                <a:gd name="T31" fmla="*/ 35 h 35"/>
                <a:gd name="T32" fmla="*/ 16 w 31"/>
                <a:gd name="T33" fmla="*/ 35 h 35"/>
                <a:gd name="T34" fmla="*/ 16 w 31"/>
                <a:gd name="T35" fmla="*/ 35 h 35"/>
                <a:gd name="T36" fmla="*/ 19 w 31"/>
                <a:gd name="T37" fmla="*/ 35 h 35"/>
                <a:gd name="T38" fmla="*/ 22 w 31"/>
                <a:gd name="T39" fmla="*/ 34 h 35"/>
                <a:gd name="T40" fmla="*/ 26 w 31"/>
                <a:gd name="T41" fmla="*/ 28 h 35"/>
                <a:gd name="T42" fmla="*/ 30 w 31"/>
                <a:gd name="T43" fmla="*/ 21 h 35"/>
                <a:gd name="T44" fmla="*/ 31 w 31"/>
                <a:gd name="T45" fmla="*/ 14 h 35"/>
                <a:gd name="T46" fmla="*/ 31 w 31"/>
                <a:gd name="T47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5">
                  <a:moveTo>
                    <a:pt x="31" y="14"/>
                  </a:moveTo>
                  <a:lnTo>
                    <a:pt x="31" y="14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8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1" y="14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grpSp>
        <p:nvGrpSpPr>
          <p:cNvPr id="130" name="Group 32">
            <a:extLst>
              <a:ext uri="{FF2B5EF4-FFF2-40B4-BE49-F238E27FC236}">
                <a16:creationId xmlns:a16="http://schemas.microsoft.com/office/drawing/2014/main" id="{CF5A74DF-E061-4714-B73E-886BED2888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4699" y="5180036"/>
            <a:ext cx="1086765" cy="913260"/>
            <a:chOff x="3075" y="223"/>
            <a:chExt cx="1497" cy="1258"/>
          </a:xfrm>
        </p:grpSpPr>
        <p:sp>
          <p:nvSpPr>
            <p:cNvPr id="131" name="AutoShape 31">
              <a:extLst>
                <a:ext uri="{FF2B5EF4-FFF2-40B4-BE49-F238E27FC236}">
                  <a16:creationId xmlns:a16="http://schemas.microsoft.com/office/drawing/2014/main" id="{A8AC1254-5A92-4E28-8F9B-991AE8A491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75" y="223"/>
              <a:ext cx="1497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33">
              <a:extLst>
                <a:ext uri="{FF2B5EF4-FFF2-40B4-BE49-F238E27FC236}">
                  <a16:creationId xmlns:a16="http://schemas.microsoft.com/office/drawing/2014/main" id="{F73935F2-D15D-42F5-B4C6-E921A569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23"/>
              <a:ext cx="1231" cy="1233"/>
            </a:xfrm>
            <a:prstGeom prst="ellipse">
              <a:avLst/>
            </a:prstGeom>
            <a:solidFill>
              <a:srgbClr val="483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D01D55E-293D-4E96-9A47-CCD7B353E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882"/>
              <a:ext cx="420" cy="404"/>
            </a:xfrm>
            <a:custGeom>
              <a:avLst/>
              <a:gdLst>
                <a:gd name="T0" fmla="*/ 445 w 584"/>
                <a:gd name="T1" fmla="*/ 506 h 561"/>
                <a:gd name="T2" fmla="*/ 328 w 584"/>
                <a:gd name="T3" fmla="*/ 537 h 561"/>
                <a:gd name="T4" fmla="*/ 55 w 584"/>
                <a:gd name="T5" fmla="*/ 372 h 561"/>
                <a:gd name="T6" fmla="*/ 24 w 584"/>
                <a:gd name="T7" fmla="*/ 255 h 561"/>
                <a:gd name="T8" fmla="*/ 139 w 584"/>
                <a:gd name="T9" fmla="*/ 56 h 561"/>
                <a:gd name="T10" fmla="*/ 257 w 584"/>
                <a:gd name="T11" fmla="*/ 24 h 561"/>
                <a:gd name="T12" fmla="*/ 529 w 584"/>
                <a:gd name="T13" fmla="*/ 189 h 561"/>
                <a:gd name="T14" fmla="*/ 560 w 584"/>
                <a:gd name="T15" fmla="*/ 306 h 561"/>
                <a:gd name="T16" fmla="*/ 445 w 584"/>
                <a:gd name="T17" fmla="*/ 50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561">
                  <a:moveTo>
                    <a:pt x="445" y="506"/>
                  </a:moveTo>
                  <a:cubicBezTo>
                    <a:pt x="421" y="547"/>
                    <a:pt x="369" y="561"/>
                    <a:pt x="328" y="537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14" y="349"/>
                    <a:pt x="0" y="296"/>
                    <a:pt x="24" y="255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63" y="15"/>
                    <a:pt x="216" y="0"/>
                    <a:pt x="257" y="24"/>
                  </a:cubicBezTo>
                  <a:cubicBezTo>
                    <a:pt x="529" y="189"/>
                    <a:pt x="529" y="189"/>
                    <a:pt x="529" y="189"/>
                  </a:cubicBezTo>
                  <a:cubicBezTo>
                    <a:pt x="570" y="213"/>
                    <a:pt x="584" y="265"/>
                    <a:pt x="560" y="306"/>
                  </a:cubicBezTo>
                  <a:lnTo>
                    <a:pt x="445" y="506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79024924-A58D-4970-99EB-20103C44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870"/>
              <a:ext cx="183" cy="246"/>
            </a:xfrm>
            <a:custGeom>
              <a:avLst/>
              <a:gdLst>
                <a:gd name="T0" fmla="*/ 111 w 255"/>
                <a:gd name="T1" fmla="*/ 25 h 342"/>
                <a:gd name="T2" fmla="*/ 0 w 255"/>
                <a:gd name="T3" fmla="*/ 0 h 342"/>
                <a:gd name="T4" fmla="*/ 0 w 255"/>
                <a:gd name="T5" fmla="*/ 258 h 342"/>
                <a:gd name="T6" fmla="*/ 84 w 255"/>
                <a:gd name="T7" fmla="*/ 342 h 342"/>
                <a:gd name="T8" fmla="*/ 240 w 255"/>
                <a:gd name="T9" fmla="*/ 342 h 342"/>
                <a:gd name="T10" fmla="*/ 255 w 255"/>
                <a:gd name="T11" fmla="*/ 256 h 342"/>
                <a:gd name="T12" fmla="*/ 111 w 255"/>
                <a:gd name="T13" fmla="*/ 2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342">
                  <a:moveTo>
                    <a:pt x="11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304"/>
                    <a:pt x="38" y="342"/>
                    <a:pt x="84" y="342"/>
                  </a:cubicBezTo>
                  <a:cubicBezTo>
                    <a:pt x="240" y="342"/>
                    <a:pt x="240" y="342"/>
                    <a:pt x="240" y="342"/>
                  </a:cubicBezTo>
                  <a:cubicBezTo>
                    <a:pt x="249" y="315"/>
                    <a:pt x="255" y="286"/>
                    <a:pt x="255" y="256"/>
                  </a:cubicBezTo>
                  <a:cubicBezTo>
                    <a:pt x="255" y="155"/>
                    <a:pt x="196" y="66"/>
                    <a:pt x="111" y="25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61D1C89-B1B2-4181-8D6F-D46D82B78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732"/>
              <a:ext cx="80" cy="420"/>
            </a:xfrm>
            <a:custGeom>
              <a:avLst/>
              <a:gdLst>
                <a:gd name="T0" fmla="*/ 111 w 111"/>
                <a:gd name="T1" fmla="*/ 519 h 583"/>
                <a:gd name="T2" fmla="*/ 55 w 111"/>
                <a:gd name="T3" fmla="*/ 575 h 583"/>
                <a:gd name="T4" fmla="*/ 55 w 111"/>
                <a:gd name="T5" fmla="*/ 583 h 583"/>
                <a:gd name="T6" fmla="*/ 0 w 111"/>
                <a:gd name="T7" fmla="*/ 519 h 583"/>
                <a:gd name="T8" fmla="*/ 0 w 111"/>
                <a:gd name="T9" fmla="*/ 55 h 583"/>
                <a:gd name="T10" fmla="*/ 55 w 111"/>
                <a:gd name="T11" fmla="*/ 0 h 583"/>
                <a:gd name="T12" fmla="*/ 55 w 111"/>
                <a:gd name="T13" fmla="*/ 0 h 583"/>
                <a:gd name="T14" fmla="*/ 111 w 111"/>
                <a:gd name="T15" fmla="*/ 55 h 583"/>
                <a:gd name="T16" fmla="*/ 111 w 111"/>
                <a:gd name="T17" fmla="*/ 51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583">
                  <a:moveTo>
                    <a:pt x="111" y="519"/>
                  </a:moveTo>
                  <a:cubicBezTo>
                    <a:pt x="111" y="550"/>
                    <a:pt x="86" y="575"/>
                    <a:pt x="55" y="575"/>
                  </a:cubicBezTo>
                  <a:cubicBezTo>
                    <a:pt x="55" y="583"/>
                    <a:pt x="55" y="583"/>
                    <a:pt x="55" y="583"/>
                  </a:cubicBezTo>
                  <a:cubicBezTo>
                    <a:pt x="25" y="583"/>
                    <a:pt x="0" y="550"/>
                    <a:pt x="0" y="5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0"/>
                    <a:pt x="111" y="25"/>
                    <a:pt x="111" y="55"/>
                  </a:cubicBezTo>
                  <a:lnTo>
                    <a:pt x="111" y="519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C7A03FE6-159D-4711-A66C-F0EE0DFDC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748"/>
              <a:ext cx="57" cy="43"/>
            </a:xfrm>
            <a:custGeom>
              <a:avLst/>
              <a:gdLst>
                <a:gd name="T0" fmla="*/ 79 w 79"/>
                <a:gd name="T1" fmla="*/ 60 h 60"/>
                <a:gd name="T2" fmla="*/ 79 w 79"/>
                <a:gd name="T3" fmla="*/ 25 h 60"/>
                <a:gd name="T4" fmla="*/ 54 w 79"/>
                <a:gd name="T5" fmla="*/ 0 h 60"/>
                <a:gd name="T6" fmla="*/ 25 w 79"/>
                <a:gd name="T7" fmla="*/ 0 h 60"/>
                <a:gd name="T8" fmla="*/ 0 w 79"/>
                <a:gd name="T9" fmla="*/ 25 h 60"/>
                <a:gd name="T10" fmla="*/ 0 w 79"/>
                <a:gd name="T11" fmla="*/ 60 h 60"/>
                <a:gd name="T12" fmla="*/ 79 w 7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0">
                  <a:moveTo>
                    <a:pt x="79" y="60"/>
                  </a:moveTo>
                  <a:cubicBezTo>
                    <a:pt x="79" y="25"/>
                    <a:pt x="79" y="25"/>
                    <a:pt x="79" y="25"/>
                  </a:cubicBezTo>
                  <a:cubicBezTo>
                    <a:pt x="79" y="11"/>
                    <a:pt x="68" y="0"/>
                    <a:pt x="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79" y="6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A12D182F-4B21-4F69-9819-38050041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" y="1111"/>
              <a:ext cx="328" cy="369"/>
            </a:xfrm>
            <a:custGeom>
              <a:avLst/>
              <a:gdLst>
                <a:gd name="T0" fmla="*/ 0 w 455"/>
                <a:gd name="T1" fmla="*/ 324 h 512"/>
                <a:gd name="T2" fmla="*/ 237 w 455"/>
                <a:gd name="T3" fmla="*/ 512 h 512"/>
                <a:gd name="T4" fmla="*/ 455 w 455"/>
                <a:gd name="T5" fmla="*/ 161 h 512"/>
                <a:gd name="T6" fmla="*/ 201 w 455"/>
                <a:gd name="T7" fmla="*/ 0 h 512"/>
                <a:gd name="T8" fmla="*/ 0 w 455"/>
                <a:gd name="T9" fmla="*/ 3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12">
                  <a:moveTo>
                    <a:pt x="0" y="324"/>
                  </a:moveTo>
                  <a:cubicBezTo>
                    <a:pt x="47" y="366"/>
                    <a:pt x="205" y="496"/>
                    <a:pt x="237" y="512"/>
                  </a:cubicBezTo>
                  <a:cubicBezTo>
                    <a:pt x="455" y="161"/>
                    <a:pt x="455" y="161"/>
                    <a:pt x="455" y="16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0" y="324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5801450-E728-44CF-A19E-AAE21530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474"/>
              <a:ext cx="816" cy="637"/>
            </a:xfrm>
            <a:custGeom>
              <a:avLst/>
              <a:gdLst>
                <a:gd name="T0" fmla="*/ 1134 w 1134"/>
                <a:gd name="T1" fmla="*/ 819 h 884"/>
                <a:gd name="T2" fmla="*/ 1070 w 1134"/>
                <a:gd name="T3" fmla="*/ 884 h 884"/>
                <a:gd name="T4" fmla="*/ 65 w 1134"/>
                <a:gd name="T5" fmla="*/ 884 h 884"/>
                <a:gd name="T6" fmla="*/ 0 w 1134"/>
                <a:gd name="T7" fmla="*/ 819 h 884"/>
                <a:gd name="T8" fmla="*/ 0 w 1134"/>
                <a:gd name="T9" fmla="*/ 64 h 884"/>
                <a:gd name="T10" fmla="*/ 65 w 1134"/>
                <a:gd name="T11" fmla="*/ 0 h 884"/>
                <a:gd name="T12" fmla="*/ 1070 w 1134"/>
                <a:gd name="T13" fmla="*/ 0 h 884"/>
                <a:gd name="T14" fmla="*/ 1134 w 1134"/>
                <a:gd name="T15" fmla="*/ 64 h 884"/>
                <a:gd name="T16" fmla="*/ 1134 w 1134"/>
                <a:gd name="T17" fmla="*/ 81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4" h="884">
                  <a:moveTo>
                    <a:pt x="1134" y="819"/>
                  </a:moveTo>
                  <a:cubicBezTo>
                    <a:pt x="1134" y="855"/>
                    <a:pt x="1105" y="884"/>
                    <a:pt x="1070" y="884"/>
                  </a:cubicBezTo>
                  <a:cubicBezTo>
                    <a:pt x="65" y="884"/>
                    <a:pt x="65" y="884"/>
                    <a:pt x="65" y="884"/>
                  </a:cubicBezTo>
                  <a:cubicBezTo>
                    <a:pt x="29" y="884"/>
                    <a:pt x="0" y="855"/>
                    <a:pt x="0" y="8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70" y="0"/>
                    <a:pt x="1070" y="0"/>
                    <a:pt x="1070" y="0"/>
                  </a:cubicBezTo>
                  <a:cubicBezTo>
                    <a:pt x="1105" y="0"/>
                    <a:pt x="1134" y="29"/>
                    <a:pt x="1134" y="64"/>
                  </a:cubicBezTo>
                  <a:lnTo>
                    <a:pt x="1134" y="819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54E6C066-9B89-4F51-A8FA-CB3D5CB5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528"/>
              <a:ext cx="776" cy="515"/>
            </a:xfrm>
            <a:prstGeom prst="rect">
              <a:avLst/>
            </a:prstGeom>
            <a:solidFill>
              <a:srgbClr val="4AB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Oval 41">
              <a:extLst>
                <a:ext uri="{FF2B5EF4-FFF2-40B4-BE49-F238E27FC236}">
                  <a16:creationId xmlns:a16="http://schemas.microsoft.com/office/drawing/2014/main" id="{E2481440-9F9A-44DB-A0BB-7B1503E7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056"/>
              <a:ext cx="33" cy="32"/>
            </a:xfrm>
            <a:prstGeom prst="ellipse">
              <a:avLst/>
            </a:pr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Rectangle 42">
              <a:extLst>
                <a:ext uri="{FF2B5EF4-FFF2-40B4-BE49-F238E27FC236}">
                  <a16:creationId xmlns:a16="http://schemas.microsoft.com/office/drawing/2014/main" id="{DE639ACC-F442-4282-8CE4-DB63F116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558"/>
              <a:ext cx="713" cy="4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Oval 43">
              <a:extLst>
                <a:ext uri="{FF2B5EF4-FFF2-40B4-BE49-F238E27FC236}">
                  <a16:creationId xmlns:a16="http://schemas.microsoft.com/office/drawing/2014/main" id="{F5A1FFAC-B937-4C94-AA28-B41701772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05"/>
              <a:ext cx="142" cy="1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C033CC4C-C566-4B3E-ABF6-2314137E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1"/>
              <a:ext cx="55" cy="63"/>
            </a:xfrm>
            <a:custGeom>
              <a:avLst/>
              <a:gdLst>
                <a:gd name="T0" fmla="*/ 28 w 77"/>
                <a:gd name="T1" fmla="*/ 3 h 88"/>
                <a:gd name="T2" fmla="*/ 0 w 77"/>
                <a:gd name="T3" fmla="*/ 85 h 88"/>
                <a:gd name="T4" fmla="*/ 77 w 77"/>
                <a:gd name="T5" fmla="*/ 30 h 88"/>
                <a:gd name="T6" fmla="*/ 28 w 77"/>
                <a:gd name="T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88">
                  <a:moveTo>
                    <a:pt x="28" y="3"/>
                  </a:moveTo>
                  <a:cubicBezTo>
                    <a:pt x="28" y="4"/>
                    <a:pt x="1" y="83"/>
                    <a:pt x="0" y="85"/>
                  </a:cubicBezTo>
                  <a:cubicBezTo>
                    <a:pt x="0" y="88"/>
                    <a:pt x="77" y="30"/>
                    <a:pt x="77" y="30"/>
                  </a:cubicBezTo>
                  <a:cubicBezTo>
                    <a:pt x="77" y="30"/>
                    <a:pt x="30" y="0"/>
                    <a:pt x="28" y="3"/>
                  </a:cubicBezTo>
                  <a:close/>
                </a:path>
              </a:pathLst>
            </a:custGeom>
            <a:solidFill>
              <a:srgbClr val="FAB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524A8EBB-D9A8-44AE-992A-3F012D693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732"/>
              <a:ext cx="55" cy="61"/>
            </a:xfrm>
            <a:custGeom>
              <a:avLst/>
              <a:gdLst>
                <a:gd name="T0" fmla="*/ 28 w 77"/>
                <a:gd name="T1" fmla="*/ 1 h 84"/>
                <a:gd name="T2" fmla="*/ 29 w 77"/>
                <a:gd name="T3" fmla="*/ 0 h 84"/>
                <a:gd name="T4" fmla="*/ 77 w 77"/>
                <a:gd name="T5" fmla="*/ 28 h 84"/>
                <a:gd name="T6" fmla="*/ 0 w 77"/>
                <a:gd name="T7" fmla="*/ 83 h 84"/>
                <a:gd name="T8" fmla="*/ 0 w 77"/>
                <a:gd name="T9" fmla="*/ 83 h 84"/>
                <a:gd name="T10" fmla="*/ 28 w 77"/>
                <a:gd name="T1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4">
                  <a:moveTo>
                    <a:pt x="28" y="1"/>
                  </a:moveTo>
                  <a:cubicBezTo>
                    <a:pt x="28" y="0"/>
                    <a:pt x="29" y="0"/>
                    <a:pt x="29" y="0"/>
                  </a:cubicBezTo>
                  <a:cubicBezTo>
                    <a:pt x="35" y="2"/>
                    <a:pt x="77" y="28"/>
                    <a:pt x="77" y="28"/>
                  </a:cubicBezTo>
                  <a:cubicBezTo>
                    <a:pt x="77" y="28"/>
                    <a:pt x="2" y="84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1"/>
                    <a:pt x="28" y="2"/>
                    <a:pt x="28" y="1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1507418E-896F-493E-BE31-AD0B73C45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" y="590"/>
              <a:ext cx="171" cy="172"/>
            </a:xfrm>
            <a:custGeom>
              <a:avLst/>
              <a:gdLst>
                <a:gd name="T0" fmla="*/ 119 w 238"/>
                <a:gd name="T1" fmla="*/ 0 h 238"/>
                <a:gd name="T2" fmla="*/ 0 w 238"/>
                <a:gd name="T3" fmla="*/ 119 h 238"/>
                <a:gd name="T4" fmla="*/ 119 w 238"/>
                <a:gd name="T5" fmla="*/ 238 h 238"/>
                <a:gd name="T6" fmla="*/ 238 w 238"/>
                <a:gd name="T7" fmla="*/ 119 h 238"/>
                <a:gd name="T8" fmla="*/ 119 w 238"/>
                <a:gd name="T9" fmla="*/ 0 h 238"/>
                <a:gd name="T10" fmla="*/ 183 w 238"/>
                <a:gd name="T11" fmla="*/ 160 h 238"/>
                <a:gd name="T12" fmla="*/ 55 w 238"/>
                <a:gd name="T13" fmla="*/ 160 h 238"/>
                <a:gd name="T14" fmla="*/ 45 w 238"/>
                <a:gd name="T15" fmla="*/ 150 h 238"/>
                <a:gd name="T16" fmla="*/ 55 w 238"/>
                <a:gd name="T17" fmla="*/ 141 h 238"/>
                <a:gd name="T18" fmla="*/ 183 w 238"/>
                <a:gd name="T19" fmla="*/ 141 h 238"/>
                <a:gd name="T20" fmla="*/ 193 w 238"/>
                <a:gd name="T21" fmla="*/ 150 h 238"/>
                <a:gd name="T22" fmla="*/ 183 w 238"/>
                <a:gd name="T23" fmla="*/ 160 h 238"/>
                <a:gd name="T24" fmla="*/ 183 w 238"/>
                <a:gd name="T25" fmla="*/ 127 h 238"/>
                <a:gd name="T26" fmla="*/ 55 w 238"/>
                <a:gd name="T27" fmla="*/ 126 h 238"/>
                <a:gd name="T28" fmla="*/ 45 w 238"/>
                <a:gd name="T29" fmla="*/ 117 h 238"/>
                <a:gd name="T30" fmla="*/ 55 w 238"/>
                <a:gd name="T31" fmla="*/ 107 h 238"/>
                <a:gd name="T32" fmla="*/ 183 w 238"/>
                <a:gd name="T33" fmla="*/ 107 h 238"/>
                <a:gd name="T34" fmla="*/ 193 w 238"/>
                <a:gd name="T35" fmla="*/ 117 h 238"/>
                <a:gd name="T36" fmla="*/ 183 w 238"/>
                <a:gd name="T37" fmla="*/ 127 h 238"/>
                <a:gd name="T38" fmla="*/ 183 w 238"/>
                <a:gd name="T39" fmla="*/ 93 h 238"/>
                <a:gd name="T40" fmla="*/ 55 w 238"/>
                <a:gd name="T41" fmla="*/ 93 h 238"/>
                <a:gd name="T42" fmla="*/ 45 w 238"/>
                <a:gd name="T43" fmla="*/ 83 h 238"/>
                <a:gd name="T44" fmla="*/ 55 w 238"/>
                <a:gd name="T45" fmla="*/ 73 h 238"/>
                <a:gd name="T46" fmla="*/ 183 w 238"/>
                <a:gd name="T47" fmla="*/ 74 h 238"/>
                <a:gd name="T48" fmla="*/ 193 w 238"/>
                <a:gd name="T49" fmla="*/ 83 h 238"/>
                <a:gd name="T50" fmla="*/ 183 w 238"/>
                <a:gd name="T51" fmla="*/ 9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238">
                  <a:moveTo>
                    <a:pt x="119" y="0"/>
                  </a:moveTo>
                  <a:cubicBezTo>
                    <a:pt x="53" y="0"/>
                    <a:pt x="0" y="53"/>
                    <a:pt x="0" y="119"/>
                  </a:cubicBezTo>
                  <a:cubicBezTo>
                    <a:pt x="0" y="184"/>
                    <a:pt x="53" y="238"/>
                    <a:pt x="119" y="238"/>
                  </a:cubicBezTo>
                  <a:cubicBezTo>
                    <a:pt x="185" y="238"/>
                    <a:pt x="238" y="184"/>
                    <a:pt x="238" y="119"/>
                  </a:cubicBezTo>
                  <a:cubicBezTo>
                    <a:pt x="238" y="53"/>
                    <a:pt x="185" y="0"/>
                    <a:pt x="119" y="0"/>
                  </a:cubicBezTo>
                  <a:close/>
                  <a:moveTo>
                    <a:pt x="183" y="160"/>
                  </a:moveTo>
                  <a:cubicBezTo>
                    <a:pt x="55" y="160"/>
                    <a:pt x="55" y="160"/>
                    <a:pt x="55" y="160"/>
                  </a:cubicBezTo>
                  <a:cubicBezTo>
                    <a:pt x="49" y="160"/>
                    <a:pt x="45" y="156"/>
                    <a:pt x="45" y="150"/>
                  </a:cubicBezTo>
                  <a:cubicBezTo>
                    <a:pt x="45" y="145"/>
                    <a:pt x="49" y="141"/>
                    <a:pt x="5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9" y="141"/>
                    <a:pt x="193" y="145"/>
                    <a:pt x="193" y="150"/>
                  </a:cubicBezTo>
                  <a:cubicBezTo>
                    <a:pt x="193" y="156"/>
                    <a:pt x="189" y="160"/>
                    <a:pt x="183" y="160"/>
                  </a:cubicBezTo>
                  <a:close/>
                  <a:moveTo>
                    <a:pt x="183" y="127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49" y="126"/>
                    <a:pt x="45" y="122"/>
                    <a:pt x="45" y="117"/>
                  </a:cubicBezTo>
                  <a:cubicBezTo>
                    <a:pt x="45" y="111"/>
                    <a:pt x="49" y="107"/>
                    <a:pt x="55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9" y="107"/>
                    <a:pt x="193" y="112"/>
                    <a:pt x="193" y="117"/>
                  </a:cubicBezTo>
                  <a:cubicBezTo>
                    <a:pt x="193" y="122"/>
                    <a:pt x="189" y="127"/>
                    <a:pt x="183" y="127"/>
                  </a:cubicBezTo>
                  <a:close/>
                  <a:moveTo>
                    <a:pt x="183" y="93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49" y="93"/>
                    <a:pt x="45" y="88"/>
                    <a:pt x="45" y="83"/>
                  </a:cubicBezTo>
                  <a:cubicBezTo>
                    <a:pt x="45" y="78"/>
                    <a:pt x="49" y="73"/>
                    <a:pt x="55" y="73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9" y="74"/>
                    <a:pt x="193" y="78"/>
                    <a:pt x="193" y="83"/>
                  </a:cubicBezTo>
                  <a:cubicBezTo>
                    <a:pt x="193" y="89"/>
                    <a:pt x="189" y="93"/>
                    <a:pt x="183" y="93"/>
                  </a:cubicBezTo>
                  <a:close/>
                </a:path>
              </a:pathLst>
            </a:custGeom>
            <a:solidFill>
              <a:srgbClr val="E2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F93E473-C44F-46EA-8BD4-AE33EF0BC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622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48">
              <a:extLst>
                <a:ext uri="{FF2B5EF4-FFF2-40B4-BE49-F238E27FC236}">
                  <a16:creationId xmlns:a16="http://schemas.microsoft.com/office/drawing/2014/main" id="{16F938AB-C751-420B-8829-301FC262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588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AE7DE280-C4BF-40FC-ADED-37CAC48F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600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AD2C66AE-4F88-40FB-BFB7-63EC4E83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642"/>
              <a:ext cx="56" cy="28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Rectangle 51">
              <a:extLst>
                <a:ext uri="{FF2B5EF4-FFF2-40B4-BE49-F238E27FC236}">
                  <a16:creationId xmlns:a16="http://schemas.microsoft.com/office/drawing/2014/main" id="{4B99987B-CF0A-4C8D-AABF-410D2F35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727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Rectangle 52">
              <a:extLst>
                <a:ext uri="{FF2B5EF4-FFF2-40B4-BE49-F238E27FC236}">
                  <a16:creationId xmlns:a16="http://schemas.microsoft.com/office/drawing/2014/main" id="{79E6C8F5-42EA-4037-B867-1A5029F3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692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Oval 53">
              <a:extLst>
                <a:ext uri="{FF2B5EF4-FFF2-40B4-BE49-F238E27FC236}">
                  <a16:creationId xmlns:a16="http://schemas.microsoft.com/office/drawing/2014/main" id="{D1C0A9C0-684A-40DA-A71D-3A6D7963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704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17303DDA-1F95-42BD-90B8-B58B879C8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746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1F99501E-5B31-4B4B-BEB5-73EE9FDAF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830"/>
              <a:ext cx="165" cy="14"/>
            </a:xfrm>
            <a:custGeom>
              <a:avLst/>
              <a:gdLst>
                <a:gd name="T0" fmla="*/ 165 w 165"/>
                <a:gd name="T1" fmla="*/ 14 h 14"/>
                <a:gd name="T2" fmla="*/ 0 w 165"/>
                <a:gd name="T3" fmla="*/ 14 h 14"/>
                <a:gd name="T4" fmla="*/ 0 w 165"/>
                <a:gd name="T5" fmla="*/ 0 h 14"/>
                <a:gd name="T6" fmla="*/ 165 w 165"/>
                <a:gd name="T7" fmla="*/ 1 h 14"/>
                <a:gd name="T8" fmla="*/ 165 w 16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">
                  <a:moveTo>
                    <a:pt x="16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5" y="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22DDEB20-E780-43BB-90FF-5FD46391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796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Oval 57">
              <a:extLst>
                <a:ext uri="{FF2B5EF4-FFF2-40B4-BE49-F238E27FC236}">
                  <a16:creationId xmlns:a16="http://schemas.microsoft.com/office/drawing/2014/main" id="{001BE522-65CB-4BB2-8332-FA6E57512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808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741ADB41-7032-420F-B9EE-5442A004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851"/>
              <a:ext cx="56" cy="27"/>
            </a:xfrm>
            <a:custGeom>
              <a:avLst/>
              <a:gdLst>
                <a:gd name="T0" fmla="*/ 78 w 78"/>
                <a:gd name="T1" fmla="*/ 38 h 38"/>
                <a:gd name="T2" fmla="*/ 78 w 78"/>
                <a:gd name="T3" fmla="*/ 13 h 38"/>
                <a:gd name="T4" fmla="*/ 65 w 78"/>
                <a:gd name="T5" fmla="*/ 0 h 38"/>
                <a:gd name="T6" fmla="*/ 13 w 78"/>
                <a:gd name="T7" fmla="*/ 0 h 38"/>
                <a:gd name="T8" fmla="*/ 0 w 78"/>
                <a:gd name="T9" fmla="*/ 13 h 38"/>
                <a:gd name="T10" fmla="*/ 0 w 78"/>
                <a:gd name="T11" fmla="*/ 38 h 38"/>
                <a:gd name="T12" fmla="*/ 78 w 7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8">
                  <a:moveTo>
                    <a:pt x="78" y="38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5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8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Rectangle 59">
              <a:extLst>
                <a:ext uri="{FF2B5EF4-FFF2-40B4-BE49-F238E27FC236}">
                  <a16:creationId xmlns:a16="http://schemas.microsoft.com/office/drawing/2014/main" id="{312672E0-3938-4526-AB90-95BF40A3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935"/>
              <a:ext cx="165" cy="13"/>
            </a:xfrm>
            <a:prstGeom prst="rect">
              <a:avLst/>
            </a:prstGeom>
            <a:solidFill>
              <a:srgbClr val="183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60">
              <a:extLst>
                <a:ext uri="{FF2B5EF4-FFF2-40B4-BE49-F238E27FC236}">
                  <a16:creationId xmlns:a16="http://schemas.microsoft.com/office/drawing/2014/main" id="{7DBEB00F-C29E-4BCC-B9D0-7597E1F7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900"/>
              <a:ext cx="81" cy="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Oval 61">
              <a:extLst>
                <a:ext uri="{FF2B5EF4-FFF2-40B4-BE49-F238E27FC236}">
                  <a16:creationId xmlns:a16="http://schemas.microsoft.com/office/drawing/2014/main" id="{CA28880E-724E-46E9-B6C4-C887144A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912"/>
              <a:ext cx="38" cy="3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62">
              <a:extLst>
                <a:ext uri="{FF2B5EF4-FFF2-40B4-BE49-F238E27FC236}">
                  <a16:creationId xmlns:a16="http://schemas.microsoft.com/office/drawing/2014/main" id="{44C081F5-F398-423C-87E5-04043D16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954"/>
              <a:ext cx="56" cy="28"/>
            </a:xfrm>
            <a:custGeom>
              <a:avLst/>
              <a:gdLst>
                <a:gd name="T0" fmla="*/ 78 w 78"/>
                <a:gd name="T1" fmla="*/ 39 h 39"/>
                <a:gd name="T2" fmla="*/ 78 w 78"/>
                <a:gd name="T3" fmla="*/ 13 h 39"/>
                <a:gd name="T4" fmla="*/ 65 w 78"/>
                <a:gd name="T5" fmla="*/ 0 h 39"/>
                <a:gd name="T6" fmla="*/ 13 w 78"/>
                <a:gd name="T7" fmla="*/ 0 h 39"/>
                <a:gd name="T8" fmla="*/ 0 w 78"/>
                <a:gd name="T9" fmla="*/ 13 h 39"/>
                <a:gd name="T10" fmla="*/ 0 w 78"/>
                <a:gd name="T11" fmla="*/ 39 h 39"/>
                <a:gd name="T12" fmla="*/ 78 w 7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9">
                  <a:moveTo>
                    <a:pt x="78" y="39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6"/>
                    <a:pt x="72" y="0"/>
                    <a:pt x="6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8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07A24F8D-7B81-4FD3-8BF8-0C6BD01E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673"/>
              <a:ext cx="261" cy="330"/>
            </a:xfrm>
            <a:custGeom>
              <a:avLst/>
              <a:gdLst>
                <a:gd name="T0" fmla="*/ 346 w 363"/>
                <a:gd name="T1" fmla="*/ 368 h 459"/>
                <a:gd name="T2" fmla="*/ 334 w 363"/>
                <a:gd name="T3" fmla="*/ 442 h 459"/>
                <a:gd name="T4" fmla="*/ 334 w 363"/>
                <a:gd name="T5" fmla="*/ 442 h 459"/>
                <a:gd name="T6" fmla="*/ 260 w 363"/>
                <a:gd name="T7" fmla="*/ 430 h 459"/>
                <a:gd name="T8" fmla="*/ 17 w 363"/>
                <a:gd name="T9" fmla="*/ 90 h 459"/>
                <a:gd name="T10" fmla="*/ 29 w 363"/>
                <a:gd name="T11" fmla="*/ 17 h 459"/>
                <a:gd name="T12" fmla="*/ 29 w 363"/>
                <a:gd name="T13" fmla="*/ 17 h 459"/>
                <a:gd name="T14" fmla="*/ 102 w 363"/>
                <a:gd name="T15" fmla="*/ 29 h 459"/>
                <a:gd name="T16" fmla="*/ 346 w 363"/>
                <a:gd name="T17" fmla="*/ 36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459">
                  <a:moveTo>
                    <a:pt x="346" y="368"/>
                  </a:moveTo>
                  <a:cubicBezTo>
                    <a:pt x="363" y="392"/>
                    <a:pt x="357" y="425"/>
                    <a:pt x="334" y="442"/>
                  </a:cubicBezTo>
                  <a:cubicBezTo>
                    <a:pt x="334" y="442"/>
                    <a:pt x="334" y="442"/>
                    <a:pt x="334" y="442"/>
                  </a:cubicBezTo>
                  <a:cubicBezTo>
                    <a:pt x="310" y="459"/>
                    <a:pt x="277" y="453"/>
                    <a:pt x="260" y="43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5" y="5"/>
                    <a:pt x="102" y="29"/>
                  </a:cubicBezTo>
                  <a:lnTo>
                    <a:pt x="346" y="368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64">
              <a:extLst>
                <a:ext uri="{FF2B5EF4-FFF2-40B4-BE49-F238E27FC236}">
                  <a16:creationId xmlns:a16="http://schemas.microsoft.com/office/drawing/2014/main" id="{10EC4DD4-222E-4CFD-BB81-88EB5545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816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9 h 185"/>
                <a:gd name="T4" fmla="*/ 138 w 167"/>
                <a:gd name="T5" fmla="*/ 169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2" y="152"/>
                    <a:pt x="138" y="169"/>
                  </a:cubicBezTo>
                  <a:cubicBezTo>
                    <a:pt x="138" y="169"/>
                    <a:pt x="138" y="169"/>
                    <a:pt x="138" y="169"/>
                  </a:cubicBezTo>
                  <a:cubicBezTo>
                    <a:pt x="114" y="185"/>
                    <a:pt x="82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65">
              <a:extLst>
                <a:ext uri="{FF2B5EF4-FFF2-40B4-BE49-F238E27FC236}">
                  <a16:creationId xmlns:a16="http://schemas.microsoft.com/office/drawing/2014/main" id="{8EF7A165-2015-4141-A720-8AD374E6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63"/>
              <a:ext cx="121" cy="133"/>
            </a:xfrm>
            <a:custGeom>
              <a:avLst/>
              <a:gdLst>
                <a:gd name="T0" fmla="*/ 150 w 167"/>
                <a:gd name="T1" fmla="*/ 95 h 185"/>
                <a:gd name="T2" fmla="*/ 137 w 167"/>
                <a:gd name="T3" fmla="*/ 168 h 185"/>
                <a:gd name="T4" fmla="*/ 137 w 167"/>
                <a:gd name="T5" fmla="*/ 168 h 185"/>
                <a:gd name="T6" fmla="*/ 64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2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2"/>
                    <a:pt x="137" y="168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14" y="185"/>
                    <a:pt x="81" y="180"/>
                    <a:pt x="64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7"/>
                    <a:pt x="5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2" y="0"/>
                    <a:pt x="85" y="5"/>
                    <a:pt x="102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DB3E1042-C930-4516-8FA5-DB5861060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709"/>
              <a:ext cx="121" cy="134"/>
            </a:xfrm>
            <a:custGeom>
              <a:avLst/>
              <a:gdLst>
                <a:gd name="T0" fmla="*/ 150 w 167"/>
                <a:gd name="T1" fmla="*/ 95 h 185"/>
                <a:gd name="T2" fmla="*/ 138 w 167"/>
                <a:gd name="T3" fmla="*/ 168 h 185"/>
                <a:gd name="T4" fmla="*/ 138 w 167"/>
                <a:gd name="T5" fmla="*/ 168 h 185"/>
                <a:gd name="T6" fmla="*/ 65 w 167"/>
                <a:gd name="T7" fmla="*/ 156 h 185"/>
                <a:gd name="T8" fmla="*/ 17 w 167"/>
                <a:gd name="T9" fmla="*/ 90 h 185"/>
                <a:gd name="T10" fmla="*/ 29 w 167"/>
                <a:gd name="T11" fmla="*/ 17 h 185"/>
                <a:gd name="T12" fmla="*/ 29 w 167"/>
                <a:gd name="T13" fmla="*/ 17 h 185"/>
                <a:gd name="T14" fmla="*/ 103 w 167"/>
                <a:gd name="T15" fmla="*/ 29 h 185"/>
                <a:gd name="T16" fmla="*/ 150 w 167"/>
                <a:gd name="T17" fmla="*/ 9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85">
                  <a:moveTo>
                    <a:pt x="150" y="95"/>
                  </a:moveTo>
                  <a:cubicBezTo>
                    <a:pt x="167" y="119"/>
                    <a:pt x="161" y="151"/>
                    <a:pt x="138" y="168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14" y="185"/>
                    <a:pt x="81" y="180"/>
                    <a:pt x="65" y="156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0" y="66"/>
                    <a:pt x="6" y="34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53" y="0"/>
                    <a:pt x="86" y="5"/>
                    <a:pt x="103" y="29"/>
                  </a:cubicBezTo>
                  <a:lnTo>
                    <a:pt x="150" y="9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67">
              <a:extLst>
                <a:ext uri="{FF2B5EF4-FFF2-40B4-BE49-F238E27FC236}">
                  <a16:creationId xmlns:a16="http://schemas.microsoft.com/office/drawing/2014/main" id="{D9BE2E9F-4578-4CB1-87D6-C9018860D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742"/>
              <a:ext cx="465" cy="437"/>
            </a:xfrm>
            <a:custGeom>
              <a:avLst/>
              <a:gdLst>
                <a:gd name="T0" fmla="*/ 304 w 646"/>
                <a:gd name="T1" fmla="*/ 28 h 606"/>
                <a:gd name="T2" fmla="*/ 47 w 646"/>
                <a:gd name="T3" fmla="*/ 212 h 606"/>
                <a:gd name="T4" fmla="*/ 27 w 646"/>
                <a:gd name="T5" fmla="*/ 331 h 606"/>
                <a:gd name="T6" fmla="*/ 174 w 646"/>
                <a:gd name="T7" fmla="*/ 536 h 606"/>
                <a:gd name="T8" fmla="*/ 366 w 646"/>
                <a:gd name="T9" fmla="*/ 606 h 606"/>
                <a:gd name="T10" fmla="*/ 599 w 646"/>
                <a:gd name="T11" fmla="*/ 439 h 606"/>
                <a:gd name="T12" fmla="*/ 618 w 646"/>
                <a:gd name="T13" fmla="*/ 320 h 606"/>
                <a:gd name="T14" fmla="*/ 423 w 646"/>
                <a:gd name="T15" fmla="*/ 48 h 606"/>
                <a:gd name="T16" fmla="*/ 304 w 646"/>
                <a:gd name="T17" fmla="*/ 2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606">
                  <a:moveTo>
                    <a:pt x="304" y="28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9" y="239"/>
                    <a:pt x="0" y="293"/>
                    <a:pt x="27" y="331"/>
                  </a:cubicBezTo>
                  <a:cubicBezTo>
                    <a:pt x="174" y="536"/>
                    <a:pt x="174" y="536"/>
                    <a:pt x="174" y="536"/>
                  </a:cubicBezTo>
                  <a:cubicBezTo>
                    <a:pt x="366" y="606"/>
                    <a:pt x="366" y="606"/>
                    <a:pt x="366" y="60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637" y="412"/>
                    <a:pt x="646" y="358"/>
                    <a:pt x="618" y="320"/>
                  </a:cubicBezTo>
                  <a:cubicBezTo>
                    <a:pt x="423" y="48"/>
                    <a:pt x="423" y="48"/>
                    <a:pt x="423" y="48"/>
                  </a:cubicBezTo>
                  <a:cubicBezTo>
                    <a:pt x="396" y="9"/>
                    <a:pt x="342" y="0"/>
                    <a:pt x="304" y="28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AE7EECB7-7A5B-44C6-AC43-16043059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906"/>
              <a:ext cx="503" cy="282"/>
            </a:xfrm>
            <a:custGeom>
              <a:avLst/>
              <a:gdLst>
                <a:gd name="T0" fmla="*/ 372 w 699"/>
                <a:gd name="T1" fmla="*/ 61 h 391"/>
                <a:gd name="T2" fmla="*/ 297 w 699"/>
                <a:gd name="T3" fmla="*/ 177 h 391"/>
                <a:gd name="T4" fmla="*/ 85 w 699"/>
                <a:gd name="T5" fmla="*/ 99 h 391"/>
                <a:gd name="T6" fmla="*/ 11 w 699"/>
                <a:gd name="T7" fmla="*/ 133 h 391"/>
                <a:gd name="T8" fmla="*/ 45 w 699"/>
                <a:gd name="T9" fmla="*/ 206 h 391"/>
                <a:gd name="T10" fmla="*/ 532 w 699"/>
                <a:gd name="T11" fmla="*/ 385 h 391"/>
                <a:gd name="T12" fmla="*/ 583 w 699"/>
                <a:gd name="T13" fmla="*/ 379 h 391"/>
                <a:gd name="T14" fmla="*/ 583 w 699"/>
                <a:gd name="T15" fmla="*/ 379 h 391"/>
                <a:gd name="T16" fmla="*/ 583 w 699"/>
                <a:gd name="T17" fmla="*/ 378 h 391"/>
                <a:gd name="T18" fmla="*/ 587 w 699"/>
                <a:gd name="T19" fmla="*/ 376 h 391"/>
                <a:gd name="T20" fmla="*/ 594 w 699"/>
                <a:gd name="T21" fmla="*/ 370 h 391"/>
                <a:gd name="T22" fmla="*/ 638 w 699"/>
                <a:gd name="T23" fmla="*/ 105 h 391"/>
                <a:gd name="T24" fmla="*/ 372 w 699"/>
                <a:gd name="T25" fmla="*/ 6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391">
                  <a:moveTo>
                    <a:pt x="372" y="61"/>
                  </a:moveTo>
                  <a:cubicBezTo>
                    <a:pt x="332" y="90"/>
                    <a:pt x="307" y="132"/>
                    <a:pt x="297" y="177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55" y="88"/>
                    <a:pt x="22" y="103"/>
                    <a:pt x="11" y="133"/>
                  </a:cubicBezTo>
                  <a:cubicBezTo>
                    <a:pt x="0" y="162"/>
                    <a:pt x="15" y="195"/>
                    <a:pt x="45" y="206"/>
                  </a:cubicBezTo>
                  <a:cubicBezTo>
                    <a:pt x="532" y="385"/>
                    <a:pt x="532" y="385"/>
                    <a:pt x="532" y="385"/>
                  </a:cubicBezTo>
                  <a:cubicBezTo>
                    <a:pt x="549" y="391"/>
                    <a:pt x="568" y="388"/>
                    <a:pt x="583" y="379"/>
                  </a:cubicBezTo>
                  <a:cubicBezTo>
                    <a:pt x="583" y="379"/>
                    <a:pt x="583" y="379"/>
                    <a:pt x="583" y="379"/>
                  </a:cubicBezTo>
                  <a:cubicBezTo>
                    <a:pt x="583" y="378"/>
                    <a:pt x="583" y="378"/>
                    <a:pt x="583" y="378"/>
                  </a:cubicBezTo>
                  <a:cubicBezTo>
                    <a:pt x="584" y="377"/>
                    <a:pt x="585" y="377"/>
                    <a:pt x="587" y="376"/>
                  </a:cubicBezTo>
                  <a:cubicBezTo>
                    <a:pt x="589" y="374"/>
                    <a:pt x="591" y="372"/>
                    <a:pt x="594" y="370"/>
                  </a:cubicBezTo>
                  <a:cubicBezTo>
                    <a:pt x="679" y="309"/>
                    <a:pt x="699" y="191"/>
                    <a:pt x="638" y="105"/>
                  </a:cubicBezTo>
                  <a:cubicBezTo>
                    <a:pt x="577" y="20"/>
                    <a:pt x="458" y="0"/>
                    <a:pt x="372" y="61"/>
                  </a:cubicBez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69">
              <a:extLst>
                <a:ext uri="{FF2B5EF4-FFF2-40B4-BE49-F238E27FC236}">
                  <a16:creationId xmlns:a16="http://schemas.microsoft.com/office/drawing/2014/main" id="{58FC5347-C543-4B0F-AB66-8F954D55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684"/>
              <a:ext cx="63" cy="61"/>
            </a:xfrm>
            <a:custGeom>
              <a:avLst/>
              <a:gdLst>
                <a:gd name="T0" fmla="*/ 88 w 88"/>
                <a:gd name="T1" fmla="*/ 40 h 84"/>
                <a:gd name="T2" fmla="*/ 69 w 88"/>
                <a:gd name="T3" fmla="*/ 13 h 84"/>
                <a:gd name="T4" fmla="*/ 36 w 88"/>
                <a:gd name="T5" fmla="*/ 7 h 84"/>
                <a:gd name="T6" fmla="*/ 13 w 88"/>
                <a:gd name="T7" fmla="*/ 24 h 84"/>
                <a:gd name="T8" fmla="*/ 7 w 88"/>
                <a:gd name="T9" fmla="*/ 57 h 84"/>
                <a:gd name="T10" fmla="*/ 27 w 88"/>
                <a:gd name="T11" fmla="*/ 84 h 84"/>
                <a:gd name="T12" fmla="*/ 88 w 88"/>
                <a:gd name="T13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88" y="40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62" y="2"/>
                    <a:pt x="47" y="0"/>
                    <a:pt x="36" y="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" y="32"/>
                    <a:pt x="0" y="46"/>
                    <a:pt x="7" y="57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88" y="40"/>
                  </a:ln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70">
              <a:extLst>
                <a:ext uri="{FF2B5EF4-FFF2-40B4-BE49-F238E27FC236}">
                  <a16:creationId xmlns:a16="http://schemas.microsoft.com/office/drawing/2014/main" id="{5C56A96F-ACE3-459C-8F35-4565E308B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1033"/>
              <a:ext cx="368" cy="371"/>
            </a:xfrm>
            <a:custGeom>
              <a:avLst/>
              <a:gdLst>
                <a:gd name="T0" fmla="*/ 228 w 512"/>
                <a:gd name="T1" fmla="*/ 515 h 515"/>
                <a:gd name="T2" fmla="*/ 512 w 512"/>
                <a:gd name="T3" fmla="*/ 355 h 515"/>
                <a:gd name="T4" fmla="*/ 263 w 512"/>
                <a:gd name="T5" fmla="*/ 0 h 515"/>
                <a:gd name="T6" fmla="*/ 0 w 512"/>
                <a:gd name="T7" fmla="*/ 189 h 515"/>
                <a:gd name="T8" fmla="*/ 228 w 512"/>
                <a:gd name="T9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15">
                  <a:moveTo>
                    <a:pt x="228" y="515"/>
                  </a:moveTo>
                  <a:cubicBezTo>
                    <a:pt x="289" y="485"/>
                    <a:pt x="482" y="381"/>
                    <a:pt x="512" y="355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228" y="515"/>
                  </a:lnTo>
                  <a:close/>
                </a:path>
              </a:pathLst>
            </a:custGeom>
            <a:solidFill>
              <a:srgbClr val="EDC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71">
              <a:extLst>
                <a:ext uri="{FF2B5EF4-FFF2-40B4-BE49-F238E27FC236}">
                  <a16:creationId xmlns:a16="http://schemas.microsoft.com/office/drawing/2014/main" id="{474B88E9-E343-4336-BF8D-76ABB054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1001"/>
              <a:ext cx="64" cy="64"/>
            </a:xfrm>
            <a:custGeom>
              <a:avLst/>
              <a:gdLst>
                <a:gd name="T0" fmla="*/ 26 w 89"/>
                <a:gd name="T1" fmla="*/ 74 h 88"/>
                <a:gd name="T2" fmla="*/ 64 w 89"/>
                <a:gd name="T3" fmla="*/ 88 h 88"/>
                <a:gd name="T4" fmla="*/ 89 w 89"/>
                <a:gd name="T5" fmla="*/ 20 h 88"/>
                <a:gd name="T6" fmla="*/ 50 w 89"/>
                <a:gd name="T7" fmla="*/ 6 h 88"/>
                <a:gd name="T8" fmla="*/ 11 w 89"/>
                <a:gd name="T9" fmla="*/ 24 h 88"/>
                <a:gd name="T10" fmla="*/ 0 w 89"/>
                <a:gd name="T11" fmla="*/ 55 h 88"/>
                <a:gd name="T12" fmla="*/ 26 w 89"/>
                <a:gd name="T13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8">
                  <a:moveTo>
                    <a:pt x="26" y="74"/>
                  </a:moveTo>
                  <a:cubicBezTo>
                    <a:pt x="64" y="88"/>
                    <a:pt x="64" y="88"/>
                    <a:pt x="64" y="8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34" y="0"/>
                    <a:pt x="17" y="8"/>
                    <a:pt x="11" y="2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63"/>
                    <a:pt x="15" y="70"/>
                    <a:pt x="26" y="74"/>
                  </a:cubicBezTo>
                  <a:close/>
                </a:path>
              </a:pathLst>
            </a:custGeom>
            <a:solidFill>
              <a:srgbClr val="F9D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EE933364-95DC-480D-94FE-A88671EF7F2F}"/>
              </a:ext>
            </a:extLst>
          </p:cNvPr>
          <p:cNvSpPr txBox="1"/>
          <p:nvPr/>
        </p:nvSpPr>
        <p:spPr>
          <a:xfrm>
            <a:off x="3224989" y="4718371"/>
            <a:ext cx="5742020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cap="small" dirty="0"/>
              <a:t>Strumento di supporto alla programmazione</a:t>
            </a:r>
          </a:p>
          <a:p>
            <a:pPr algn="ctr"/>
            <a:r>
              <a:rPr lang="it-IT" sz="2400" b="1" i="1" dirty="0"/>
              <a:t>«Cruscotto acquisti»</a:t>
            </a:r>
            <a:br>
              <a:rPr lang="it-IT" sz="2400" b="1" i="1" dirty="0"/>
            </a:br>
            <a:br>
              <a:rPr lang="it-IT" sz="500" dirty="0"/>
            </a:br>
            <a:r>
              <a:rPr lang="it-IT" dirty="0"/>
              <a:t>Progettazione e sviluppo di un applicativo informatico</a:t>
            </a:r>
            <a:br>
              <a:rPr lang="it-IT" dirty="0"/>
            </a:br>
            <a:r>
              <a:rPr lang="it-IT" dirty="0"/>
              <a:t>in grado di rispondere alle esigenze degli Enti</a:t>
            </a:r>
            <a:endParaRPr lang="it-IT" sz="2400" b="1" dirty="0"/>
          </a:p>
        </p:txBody>
      </p:sp>
      <p:pic>
        <p:nvPicPr>
          <p:cNvPr id="176" name="Immagine 175">
            <a:extLst>
              <a:ext uri="{FF2B5EF4-FFF2-40B4-BE49-F238E27FC236}">
                <a16:creationId xmlns:a16="http://schemas.microsoft.com/office/drawing/2014/main" id="{BE2225F3-08E2-4AD8-99D2-18D594E5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Le opportunità a disposizione per l’implementazione del «Cruscotto Acquisti»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74F771-5D23-49D6-969D-295BBD49AF4D}"/>
              </a:ext>
            </a:extLst>
          </p:cNvPr>
          <p:cNvGrpSpPr/>
          <p:nvPr/>
        </p:nvGrpSpPr>
        <p:grpSpPr>
          <a:xfrm>
            <a:off x="959428" y="1556792"/>
            <a:ext cx="9025004" cy="3168352"/>
            <a:chOff x="527380" y="1556792"/>
            <a:chExt cx="9025004" cy="3168352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453D9DA-CF6B-4F09-8189-5101F583D9F4}"/>
                </a:ext>
              </a:extLst>
            </p:cNvPr>
            <p:cNvSpPr/>
            <p:nvPr/>
          </p:nvSpPr>
          <p:spPr>
            <a:xfrm>
              <a:off x="527380" y="155679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3FAE29"/>
            </a:solidFill>
            <a:ln>
              <a:solidFill>
                <a:srgbClr val="3FAE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CIT di Brescia</a:t>
              </a:r>
            </a:p>
          </p:txBody>
        </p:sp>
        <p:sp>
          <p:nvSpPr>
            <p:cNvPr id="178" name="Rettangolo con angoli arrotondati 177">
              <a:extLst>
                <a:ext uri="{FF2B5EF4-FFF2-40B4-BE49-F238E27FC236}">
                  <a16:creationId xmlns:a16="http://schemas.microsoft.com/office/drawing/2014/main" id="{A797DF01-69B5-4831-AE7C-AAC69D1ED5AF}"/>
                </a:ext>
              </a:extLst>
            </p:cNvPr>
            <p:cNvSpPr/>
            <p:nvPr/>
          </p:nvSpPr>
          <p:spPr>
            <a:xfrm>
              <a:off x="527380" y="4077072"/>
              <a:ext cx="2832316" cy="648072"/>
            </a:xfrm>
            <a:prstGeom prst="roundRect">
              <a:avLst>
                <a:gd name="adj" fmla="val 50000"/>
              </a:avLst>
            </a:prstGeom>
            <a:solidFill>
              <a:srgbClr val="14284B"/>
            </a:solidFill>
            <a:ln>
              <a:solidFill>
                <a:srgbClr val="142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Progetto SUA</a:t>
              </a:r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6B3FBD1-CE13-452A-9F5D-CA1770ED6681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1943538" y="1556792"/>
              <a:ext cx="7608846" cy="0"/>
            </a:xfrm>
            <a:prstGeom prst="line">
              <a:avLst/>
            </a:prstGeom>
            <a:ln w="19050">
              <a:solidFill>
                <a:srgbClr val="3FAE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56AC4E76-DB1A-4119-A431-0D36B481486B}"/>
                </a:ext>
              </a:extLst>
            </p:cNvPr>
            <p:cNvCxnSpPr/>
            <p:nvPr/>
          </p:nvCxnSpPr>
          <p:spPr>
            <a:xfrm>
              <a:off x="1943538" y="4077072"/>
              <a:ext cx="7608846" cy="0"/>
            </a:xfrm>
            <a:prstGeom prst="line">
              <a:avLst/>
            </a:prstGeom>
            <a:ln w="19050">
              <a:solidFill>
                <a:srgbClr val="142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0" name="Immagine 179">
            <a:extLst>
              <a:ext uri="{FF2B5EF4-FFF2-40B4-BE49-F238E27FC236}">
                <a16:creationId xmlns:a16="http://schemas.microsoft.com/office/drawing/2014/main" id="{A7D33BCA-1362-4DFE-82D5-D92954A2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2D49F8C-2FE9-4967-8688-9C0554909185}"/>
              </a:ext>
            </a:extLst>
          </p:cNvPr>
          <p:cNvSpPr txBox="1"/>
          <p:nvPr/>
        </p:nvSpPr>
        <p:spPr>
          <a:xfrm>
            <a:off x="4256912" y="1699299"/>
            <a:ext cx="6975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CIT è stata aggiudicata alla società EasyGov Solutions una </a:t>
            </a:r>
            <a:r>
              <a:rPr lang="it-IT" b="1" dirty="0"/>
              <a:t>iniziativa di </a:t>
            </a:r>
            <a:r>
              <a:rPr lang="it-IT" b="1" i="1" dirty="0"/>
              <a:t>Project Financing </a:t>
            </a:r>
            <a:r>
              <a:rPr lang="it-IT" dirty="0"/>
              <a:t>che prevede di mettere a disposizione dei comuni aderenti una serie di nuovi servizi digitali, i cui costi di progettazione e sviluppo rimangono a carico del concessionario</a:t>
            </a:r>
          </a:p>
          <a:p>
            <a:endParaRPr lang="it-IT" dirty="0"/>
          </a:p>
          <a:p>
            <a:r>
              <a:rPr lang="it-IT" dirty="0"/>
              <a:t>Il CIT può inoltre contare su una rete consolidata di contatti presso i comuni, nonché su competenze ed infrastruttura tecnologica</a:t>
            </a:r>
          </a:p>
        </p:txBody>
      </p:sp>
      <p:pic>
        <p:nvPicPr>
          <p:cNvPr id="7170" name="Picture 2" descr="http://cit.provincia.brescia.it/images/logo-cit.png">
            <a:extLst>
              <a:ext uri="{FF2B5EF4-FFF2-40B4-BE49-F238E27FC236}">
                <a16:creationId xmlns:a16="http://schemas.microsoft.com/office/drawing/2014/main" id="{02EF5962-8CA0-45CA-A9FD-ED9DEF71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2" y="2414852"/>
            <a:ext cx="2232248" cy="5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Immagine 184">
            <a:extLst>
              <a:ext uri="{FF2B5EF4-FFF2-40B4-BE49-F238E27FC236}">
                <a16:creationId xmlns:a16="http://schemas.microsoft.com/office/drawing/2014/main" id="{1966A73E-64CC-4F4B-BC26-474B0644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4" t="-9107"/>
          <a:stretch/>
        </p:blipFill>
        <p:spPr>
          <a:xfrm>
            <a:off x="1431574" y="4888360"/>
            <a:ext cx="1888024" cy="700880"/>
          </a:xfrm>
          <a:prstGeom prst="rect">
            <a:avLst/>
          </a:prstGeom>
        </p:spPr>
      </p:pic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0A89C60A-2052-4D4E-9DA1-F8CC2AF0091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921" y="5624747"/>
            <a:ext cx="2550025" cy="381697"/>
            <a:chOff x="1631504" y="2748552"/>
            <a:chExt cx="6012755" cy="900000"/>
          </a:xfrm>
        </p:grpSpPr>
        <p:pic>
          <p:nvPicPr>
            <p:cNvPr id="187" name="Picture 2" descr="Risultati immagini per Provincia di Potenza logo">
              <a:extLst>
                <a:ext uri="{FF2B5EF4-FFF2-40B4-BE49-F238E27FC236}">
                  <a16:creationId xmlns:a16="http://schemas.microsoft.com/office/drawing/2014/main" id="{0B5F6C2D-6EA2-4FC9-9A53-B0541B867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4" descr="Risultati immagini per Provincia di Brescia logo">
              <a:extLst>
                <a:ext uri="{FF2B5EF4-FFF2-40B4-BE49-F238E27FC236}">
                  <a16:creationId xmlns:a16="http://schemas.microsoft.com/office/drawing/2014/main" id="{1157A581-6793-457F-9E60-4BFD1F6C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12" descr="Risultati immagini per provincia di vicenza logo">
              <a:extLst>
                <a:ext uri="{FF2B5EF4-FFF2-40B4-BE49-F238E27FC236}">
                  <a16:creationId xmlns:a16="http://schemas.microsoft.com/office/drawing/2014/main" id="{9A41A11D-EAD4-4DC9-92AA-FDD3AF80F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14" descr="Risultati immagini per Provincia di Salerno logo">
              <a:extLst>
                <a:ext uri="{FF2B5EF4-FFF2-40B4-BE49-F238E27FC236}">
                  <a16:creationId xmlns:a16="http://schemas.microsoft.com/office/drawing/2014/main" id="{F72ABE17-9520-40E7-896B-5CB9420BC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16" descr="Risultati immagini per Provincia di Novara logo">
              <a:extLst>
                <a:ext uri="{FF2B5EF4-FFF2-40B4-BE49-F238E27FC236}">
                  <a16:creationId xmlns:a16="http://schemas.microsoft.com/office/drawing/2014/main" id="{36E6519C-E301-47BA-9912-6B3038448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Immagine 191" descr="Risultati immagini per provincia lecce">
              <a:extLst>
                <a:ext uri="{FF2B5EF4-FFF2-40B4-BE49-F238E27FC236}">
                  <a16:creationId xmlns:a16="http://schemas.microsoft.com/office/drawing/2014/main" id="{93668E17-EB59-434E-840D-C8BD3458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Immagine 192">
              <a:extLst>
                <a:ext uri="{FF2B5EF4-FFF2-40B4-BE49-F238E27FC236}">
                  <a16:creationId xmlns:a16="http://schemas.microsoft.com/office/drawing/2014/main" id="{CE2D3308-C3B2-44DF-8D6E-95685413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64C36DFD-7B4F-411B-9476-4F26FBBD91E7}"/>
              </a:ext>
            </a:extLst>
          </p:cNvPr>
          <p:cNvSpPr txBox="1"/>
          <p:nvPr/>
        </p:nvSpPr>
        <p:spPr>
          <a:xfrm>
            <a:off x="4256912" y="4219578"/>
            <a:ext cx="7023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Nell’ambito del programma PON Governance 2014-2020, è stato avviato un progetto di trasferimento buone pratiche incentrato sull’esperienza della CUC di Area Vasta della Provincia di Brescia</a:t>
            </a:r>
          </a:p>
          <a:p>
            <a:endParaRPr lang="it-IT" dirty="0"/>
          </a:p>
          <a:p>
            <a:r>
              <a:rPr lang="it-IT" dirty="0"/>
              <a:t>Il progetto prevede anche la progettazione condivisa tra i partner del progetto (Prov. BS-PZ-VI-NO-SA-LE) di talune soluzioni tecnologiche in chiave evolutiva, la cui realizzazione è sostenuta dalle risorse del progetto</a:t>
            </a:r>
          </a:p>
        </p:txBody>
      </p:sp>
    </p:spTree>
    <p:extLst>
      <p:ext uri="{BB962C8B-B14F-4D97-AF65-F5344CB8AC3E}">
        <p14:creationId xmlns:p14="http://schemas.microsoft.com/office/powerpoint/2010/main" val="13910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Il perimetro del «Cruscotto Acquisti» e le funzionalità previste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E5ACC2F-94A7-43EB-B275-2205CFA6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99755"/>
              </p:ext>
            </p:extLst>
          </p:nvPr>
        </p:nvGraphicFramePr>
        <p:xfrm>
          <a:off x="527380" y="2789232"/>
          <a:ext cx="10512000" cy="34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0">
                  <a:extLst>
                    <a:ext uri="{9D8B030D-6E8A-4147-A177-3AD203B41FA5}">
                      <a16:colId xmlns:a16="http://schemas.microsoft.com/office/drawing/2014/main" val="1491681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77140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562644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2675727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89439859"/>
                    </a:ext>
                  </a:extLst>
                </a:gridCol>
              </a:tblGrid>
              <a:tr h="47345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Settori Provincia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CUC di AV Brescia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Comunità montane</a:t>
                      </a:r>
                    </a:p>
                  </a:txBody>
                  <a:tcPr anchor="ctr">
                    <a:solidFill>
                      <a:srgbClr val="1428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147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1. Redazione del programma 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62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2. Rilevazione dei fabbisogni per specifiche gare aggregate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426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3. Pianificazione attività della CUC/Soggetto Aggregatore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537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4. Piattaforma di collaborazione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073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5. Condivisione manuali, modulistica e materiale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0596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it-IT" dirty="0"/>
                        <a:t>6. Business Intelligence</a:t>
                      </a:r>
                    </a:p>
                  </a:txBody>
                  <a:tcPr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28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1825"/>
                  </a:ext>
                </a:extLst>
              </a:tr>
            </a:tbl>
          </a:graphicData>
        </a:graphic>
      </p:graphicFrame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140BAEAF-25CA-4001-B447-2FB9D5492BE9}"/>
              </a:ext>
            </a:extLst>
          </p:cNvPr>
          <p:cNvGrpSpPr/>
          <p:nvPr/>
        </p:nvGrpSpPr>
        <p:grpSpPr>
          <a:xfrm>
            <a:off x="6873168" y="3452542"/>
            <a:ext cx="3781950" cy="2721066"/>
            <a:chOff x="6873168" y="3228214"/>
            <a:chExt cx="3781950" cy="2721066"/>
          </a:xfrm>
        </p:grpSpPr>
        <p:grpSp>
          <p:nvGrpSpPr>
            <p:cNvPr id="12" name="Group 328">
              <a:extLst>
                <a:ext uri="{FF2B5EF4-FFF2-40B4-BE49-F238E27FC236}">
                  <a16:creationId xmlns:a16="http://schemas.microsoft.com/office/drawing/2014/main" id="{F37331DA-1001-4DBA-BBD2-8E06B3DFAF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3168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151E6EF0-07F5-445D-80AF-853A5692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92">
                <a:extLst>
                  <a:ext uri="{FF2B5EF4-FFF2-40B4-BE49-F238E27FC236}">
                    <a16:creationId xmlns:a16="http://schemas.microsoft.com/office/drawing/2014/main" id="{E25CD5CE-B1B4-4E82-B153-43B3F3F57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4B194C1A-A440-4E76-92B0-8BC6EA2D7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94">
                <a:extLst>
                  <a:ext uri="{FF2B5EF4-FFF2-40B4-BE49-F238E27FC236}">
                    <a16:creationId xmlns:a16="http://schemas.microsoft.com/office/drawing/2014/main" id="{5683A09C-C904-4E22-BC95-4DAC18D6E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95">
                <a:extLst>
                  <a:ext uri="{FF2B5EF4-FFF2-40B4-BE49-F238E27FC236}">
                    <a16:creationId xmlns:a16="http://schemas.microsoft.com/office/drawing/2014/main" id="{6958A0D2-0F98-4BFB-8E1F-E03B1AEFD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6">
                <a:extLst>
                  <a:ext uri="{FF2B5EF4-FFF2-40B4-BE49-F238E27FC236}">
                    <a16:creationId xmlns:a16="http://schemas.microsoft.com/office/drawing/2014/main" id="{C873B6D5-8553-42DB-9222-9AB12579C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6" name="Group 296">
              <a:extLst>
                <a:ext uri="{FF2B5EF4-FFF2-40B4-BE49-F238E27FC236}">
                  <a16:creationId xmlns:a16="http://schemas.microsoft.com/office/drawing/2014/main" id="{2E96B17F-67F1-4FDA-9ECC-30E3F97F78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7986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45BF77B4-446B-4190-86B7-092CB5F2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6C5C9685-8A11-4A30-B452-6572F9F5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296">
              <a:extLst>
                <a:ext uri="{FF2B5EF4-FFF2-40B4-BE49-F238E27FC236}">
                  <a16:creationId xmlns:a16="http://schemas.microsoft.com/office/drawing/2014/main" id="{02BC9F2E-9F90-4A95-8FDB-D589A8CAA8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6E97D566-BD19-4508-AF9D-2189C7C3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C592F45-03CE-4A06-8146-68D387847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2" name="Group 296">
              <a:extLst>
                <a:ext uri="{FF2B5EF4-FFF2-40B4-BE49-F238E27FC236}">
                  <a16:creationId xmlns:a16="http://schemas.microsoft.com/office/drawing/2014/main" id="{A61986CF-54C3-4D59-977B-285C7353C8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4748E2F-2019-41F1-93E7-4B8344D34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BD0B69A-DF32-4464-8AAE-162093087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5" name="Group 296">
              <a:extLst>
                <a:ext uri="{FF2B5EF4-FFF2-40B4-BE49-F238E27FC236}">
                  <a16:creationId xmlns:a16="http://schemas.microsoft.com/office/drawing/2014/main" id="{FDAA0AEC-1382-4579-BB08-1C6005C692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9C24CC27-051D-43D9-B769-20DDF9A3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E4518376-5CBC-4D2E-B221-1A040F9D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8" name="Group 296">
              <a:extLst>
                <a:ext uri="{FF2B5EF4-FFF2-40B4-BE49-F238E27FC236}">
                  <a16:creationId xmlns:a16="http://schemas.microsoft.com/office/drawing/2014/main" id="{4192D019-1FBC-423E-8FD5-036E662830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40746A74-ADC7-4D88-BD07-50615F4B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4C3E0F92-B537-4607-A3DB-A9AFC4F17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1" name="Group 296">
              <a:extLst>
                <a:ext uri="{FF2B5EF4-FFF2-40B4-BE49-F238E27FC236}">
                  <a16:creationId xmlns:a16="http://schemas.microsoft.com/office/drawing/2014/main" id="{18016EDE-31D0-4253-BE8A-E0C81FD80A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99819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161D2206-EBEE-42EB-8706-C5CCCAD77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DD42EAF-DC6C-4A7A-A05D-2FD24AB4C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4" name="Group 296">
              <a:extLst>
                <a:ext uri="{FF2B5EF4-FFF2-40B4-BE49-F238E27FC236}">
                  <a16:creationId xmlns:a16="http://schemas.microsoft.com/office/drawing/2014/main" id="{7D77197B-A6D6-4B7F-AFD1-37D7D75584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371705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876A5E3D-C0A1-4054-A995-6BAAEB84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1E7C2C07-D392-4DBC-A1AE-A233F0EEF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7" name="Group 296">
              <a:extLst>
                <a:ext uri="{FF2B5EF4-FFF2-40B4-BE49-F238E27FC236}">
                  <a16:creationId xmlns:a16="http://schemas.microsoft.com/office/drawing/2014/main" id="{8EA10151-A68E-4286-A2C0-AA10E3B7CB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18512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1E7466F5-053D-4828-A535-3363A7B9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F0ED75B7-3D77-4D91-A038-4741F4CB1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0" name="Group 296">
              <a:extLst>
                <a:ext uri="{FF2B5EF4-FFF2-40B4-BE49-F238E27FC236}">
                  <a16:creationId xmlns:a16="http://schemas.microsoft.com/office/drawing/2014/main" id="{C5C1526A-0FFB-48CB-A9EE-029270843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4650392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3757C46F-0551-4472-B725-7EF8EA0A6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D61B80F1-42DF-4A17-B024-D08C334A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296">
              <a:extLst>
                <a:ext uri="{FF2B5EF4-FFF2-40B4-BE49-F238E27FC236}">
                  <a16:creationId xmlns:a16="http://schemas.microsoft.com/office/drawing/2014/main" id="{064C5BD2-A486-46B0-A00F-71DF269158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12540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4959EE41-FB08-4C19-8ABD-40D1018E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7D67AEC2-6ADE-44C3-AAED-D8C44541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6" name="Group 296">
              <a:extLst>
                <a:ext uri="{FF2B5EF4-FFF2-40B4-BE49-F238E27FC236}">
                  <a16:creationId xmlns:a16="http://schemas.microsoft.com/office/drawing/2014/main" id="{BCCA04E7-19AD-4E5B-A37C-5C1139EB47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866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BFD0F198-D1B1-4B88-8D40-6F7DD99B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F19FD871-F33E-45DE-9536-0E9BDDD1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" name="Group 296">
              <a:extLst>
                <a:ext uri="{FF2B5EF4-FFF2-40B4-BE49-F238E27FC236}">
                  <a16:creationId xmlns:a16="http://schemas.microsoft.com/office/drawing/2014/main" id="{B3EA352B-D412-416E-B49F-B50AE48979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5589280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B0D2C109-11C5-4733-8644-2D087777D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268F271F-702F-436E-85E3-81BBFA3F7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2" name="Group 296">
              <a:extLst>
                <a:ext uri="{FF2B5EF4-FFF2-40B4-BE49-F238E27FC236}">
                  <a16:creationId xmlns:a16="http://schemas.microsoft.com/office/drawing/2014/main" id="{045E4AB4-9A14-4388-A5B9-482F146F68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4153" y="3228214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225BA3EE-18AD-41C9-9F7A-8AD588B05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A2822A8E-1F93-4BC5-B477-1EE004E9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5" name="Group 328">
              <a:extLst>
                <a:ext uri="{FF2B5EF4-FFF2-40B4-BE49-F238E27FC236}">
                  <a16:creationId xmlns:a16="http://schemas.microsoft.com/office/drawing/2014/main" id="{0697122A-7228-47D4-AF2C-B134558214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8215" y="3228214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66" name="Freeform 91">
                <a:extLst>
                  <a:ext uri="{FF2B5EF4-FFF2-40B4-BE49-F238E27FC236}">
                    <a16:creationId xmlns:a16="http://schemas.microsoft.com/office/drawing/2014/main" id="{044984D6-66B5-4D72-9F93-6BA8FDEF2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92">
                <a:extLst>
                  <a:ext uri="{FF2B5EF4-FFF2-40B4-BE49-F238E27FC236}">
                    <a16:creationId xmlns:a16="http://schemas.microsoft.com/office/drawing/2014/main" id="{8E757B32-3340-446A-8FA3-50D559D71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93">
                <a:extLst>
                  <a:ext uri="{FF2B5EF4-FFF2-40B4-BE49-F238E27FC236}">
                    <a16:creationId xmlns:a16="http://schemas.microsoft.com/office/drawing/2014/main" id="{139768D3-5018-43F5-8833-BD6F5AA91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94">
                <a:extLst>
                  <a:ext uri="{FF2B5EF4-FFF2-40B4-BE49-F238E27FC236}">
                    <a16:creationId xmlns:a16="http://schemas.microsoft.com/office/drawing/2014/main" id="{6DA01F42-4D72-4BE0-8466-9EAF27FF5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95">
                <a:extLst>
                  <a:ext uri="{FF2B5EF4-FFF2-40B4-BE49-F238E27FC236}">
                    <a16:creationId xmlns:a16="http://schemas.microsoft.com/office/drawing/2014/main" id="{E7334851-A3F4-40A7-9637-74626973A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96">
                <a:extLst>
                  <a:ext uri="{FF2B5EF4-FFF2-40B4-BE49-F238E27FC236}">
                    <a16:creationId xmlns:a16="http://schemas.microsoft.com/office/drawing/2014/main" id="{CBAD8117-6D9D-4AF8-AD18-F4EDEB70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2" name="Group 328">
              <a:extLst>
                <a:ext uri="{FF2B5EF4-FFF2-40B4-BE49-F238E27FC236}">
                  <a16:creationId xmlns:a16="http://schemas.microsoft.com/office/drawing/2014/main" id="{E3A40181-62DC-43FB-BCB6-1848D2A42B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73" name="Freeform 91">
                <a:extLst>
                  <a:ext uri="{FF2B5EF4-FFF2-40B4-BE49-F238E27FC236}">
                    <a16:creationId xmlns:a16="http://schemas.microsoft.com/office/drawing/2014/main" id="{C3F99DB6-8AEC-4F9F-82CB-2A3166E1F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92">
                <a:extLst>
                  <a:ext uri="{FF2B5EF4-FFF2-40B4-BE49-F238E27FC236}">
                    <a16:creationId xmlns:a16="http://schemas.microsoft.com/office/drawing/2014/main" id="{3B2C9B41-EE24-4A0A-9DA2-2AD816B5E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93">
                <a:extLst>
                  <a:ext uri="{FF2B5EF4-FFF2-40B4-BE49-F238E27FC236}">
                    <a16:creationId xmlns:a16="http://schemas.microsoft.com/office/drawing/2014/main" id="{0A138670-B9AC-4BC6-8EF2-8AB9F0273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94">
                <a:extLst>
                  <a:ext uri="{FF2B5EF4-FFF2-40B4-BE49-F238E27FC236}">
                    <a16:creationId xmlns:a16="http://schemas.microsoft.com/office/drawing/2014/main" id="{3E45F788-CA3C-436F-8990-4B1F3D948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95">
                <a:extLst>
                  <a:ext uri="{FF2B5EF4-FFF2-40B4-BE49-F238E27FC236}">
                    <a16:creationId xmlns:a16="http://schemas.microsoft.com/office/drawing/2014/main" id="{B2EC1579-9B2C-4DFD-B3AA-2B14C3B12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96">
                <a:extLst>
                  <a:ext uri="{FF2B5EF4-FFF2-40B4-BE49-F238E27FC236}">
                    <a16:creationId xmlns:a16="http://schemas.microsoft.com/office/drawing/2014/main" id="{FED802CA-F546-4009-9949-3DB3F319E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9" name="Group 328">
              <a:extLst>
                <a:ext uri="{FF2B5EF4-FFF2-40B4-BE49-F238E27FC236}">
                  <a16:creationId xmlns:a16="http://schemas.microsoft.com/office/drawing/2014/main" id="{CCC8DE36-9411-4545-998C-1E68564287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371705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0" name="Freeform 91">
                <a:extLst>
                  <a:ext uri="{FF2B5EF4-FFF2-40B4-BE49-F238E27FC236}">
                    <a16:creationId xmlns:a16="http://schemas.microsoft.com/office/drawing/2014/main" id="{FBC940A1-487F-4F37-914E-6C9B69486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2">
                <a:extLst>
                  <a:ext uri="{FF2B5EF4-FFF2-40B4-BE49-F238E27FC236}">
                    <a16:creationId xmlns:a16="http://schemas.microsoft.com/office/drawing/2014/main" id="{CF342C3D-5272-48FB-9EBB-456AD090E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93">
                <a:extLst>
                  <a:ext uri="{FF2B5EF4-FFF2-40B4-BE49-F238E27FC236}">
                    <a16:creationId xmlns:a16="http://schemas.microsoft.com/office/drawing/2014/main" id="{587A148E-AFCC-4A39-995B-ECAC09C5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94">
                <a:extLst>
                  <a:ext uri="{FF2B5EF4-FFF2-40B4-BE49-F238E27FC236}">
                    <a16:creationId xmlns:a16="http://schemas.microsoft.com/office/drawing/2014/main" id="{10372181-2474-4A2B-87DE-2649B24C5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95">
                <a:extLst>
                  <a:ext uri="{FF2B5EF4-FFF2-40B4-BE49-F238E27FC236}">
                    <a16:creationId xmlns:a16="http://schemas.microsoft.com/office/drawing/2014/main" id="{B27CEA6C-82BB-4B02-B74B-8598A575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96">
                <a:extLst>
                  <a:ext uri="{FF2B5EF4-FFF2-40B4-BE49-F238E27FC236}">
                    <a16:creationId xmlns:a16="http://schemas.microsoft.com/office/drawing/2014/main" id="{D1121185-8817-40CD-A45E-6767F775D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6" name="Group 328">
              <a:extLst>
                <a:ext uri="{FF2B5EF4-FFF2-40B4-BE49-F238E27FC236}">
                  <a16:creationId xmlns:a16="http://schemas.microsoft.com/office/drawing/2014/main" id="{C387C96F-6108-47F1-9316-C39B74174C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87" name="Freeform 91">
                <a:extLst>
                  <a:ext uri="{FF2B5EF4-FFF2-40B4-BE49-F238E27FC236}">
                    <a16:creationId xmlns:a16="http://schemas.microsoft.com/office/drawing/2014/main" id="{856ABA34-DDD0-45E3-9504-DAB84FFB9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2">
                <a:extLst>
                  <a:ext uri="{FF2B5EF4-FFF2-40B4-BE49-F238E27FC236}">
                    <a16:creationId xmlns:a16="http://schemas.microsoft.com/office/drawing/2014/main" id="{B25026FD-4570-459E-B09B-75769653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93">
                <a:extLst>
                  <a:ext uri="{FF2B5EF4-FFF2-40B4-BE49-F238E27FC236}">
                    <a16:creationId xmlns:a16="http://schemas.microsoft.com/office/drawing/2014/main" id="{2E96FEED-CC3C-4766-8407-47C62CBA5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94">
                <a:extLst>
                  <a:ext uri="{FF2B5EF4-FFF2-40B4-BE49-F238E27FC236}">
                    <a16:creationId xmlns:a16="http://schemas.microsoft.com/office/drawing/2014/main" id="{612ECC7D-2563-4CB7-9EEC-33D7514B6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95">
                <a:extLst>
                  <a:ext uri="{FF2B5EF4-FFF2-40B4-BE49-F238E27FC236}">
                    <a16:creationId xmlns:a16="http://schemas.microsoft.com/office/drawing/2014/main" id="{92D2C3FF-1CFA-463D-A442-67CB787F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96">
                <a:extLst>
                  <a:ext uri="{FF2B5EF4-FFF2-40B4-BE49-F238E27FC236}">
                    <a16:creationId xmlns:a16="http://schemas.microsoft.com/office/drawing/2014/main" id="{4ABD2BFD-945F-416F-B90B-2151AD786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93" name="Group 328">
              <a:extLst>
                <a:ext uri="{FF2B5EF4-FFF2-40B4-BE49-F238E27FC236}">
                  <a16:creationId xmlns:a16="http://schemas.microsoft.com/office/drawing/2014/main" id="{50227DD2-A7E8-47C7-9BC8-0051C187BC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4650392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94" name="Freeform 91">
                <a:extLst>
                  <a:ext uri="{FF2B5EF4-FFF2-40B4-BE49-F238E27FC236}">
                    <a16:creationId xmlns:a16="http://schemas.microsoft.com/office/drawing/2014/main" id="{53F00A50-9BBC-430E-9821-54DDFDCFE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92">
                <a:extLst>
                  <a:ext uri="{FF2B5EF4-FFF2-40B4-BE49-F238E27FC236}">
                    <a16:creationId xmlns:a16="http://schemas.microsoft.com/office/drawing/2014/main" id="{4B61F02B-EA58-4B95-82AA-455A4C5D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93">
                <a:extLst>
                  <a:ext uri="{FF2B5EF4-FFF2-40B4-BE49-F238E27FC236}">
                    <a16:creationId xmlns:a16="http://schemas.microsoft.com/office/drawing/2014/main" id="{7421E577-338B-4D68-8EE1-EFD54955C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ED4B5FA4-46D6-4883-9334-80B2D43CB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13172D6-0521-4C05-BCC1-C110999F3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96">
                <a:extLst>
                  <a:ext uri="{FF2B5EF4-FFF2-40B4-BE49-F238E27FC236}">
                    <a16:creationId xmlns:a16="http://schemas.microsoft.com/office/drawing/2014/main" id="{3B5D07DF-8570-4D6C-AD27-C13FAF1A0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0" name="Group 328">
              <a:extLst>
                <a:ext uri="{FF2B5EF4-FFF2-40B4-BE49-F238E27FC236}">
                  <a16:creationId xmlns:a16="http://schemas.microsoft.com/office/drawing/2014/main" id="{AA62DCCE-3674-472D-B6F8-C14B76D116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1335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1" name="Freeform 91">
                <a:extLst>
                  <a:ext uri="{FF2B5EF4-FFF2-40B4-BE49-F238E27FC236}">
                    <a16:creationId xmlns:a16="http://schemas.microsoft.com/office/drawing/2014/main" id="{AD6B1B01-D58E-44C4-90CC-5AF4DFF3A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2">
                <a:extLst>
                  <a:ext uri="{FF2B5EF4-FFF2-40B4-BE49-F238E27FC236}">
                    <a16:creationId xmlns:a16="http://schemas.microsoft.com/office/drawing/2014/main" id="{AF40D82F-4FEC-4692-8171-E517D2E37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3">
                <a:extLst>
                  <a:ext uri="{FF2B5EF4-FFF2-40B4-BE49-F238E27FC236}">
                    <a16:creationId xmlns:a16="http://schemas.microsoft.com/office/drawing/2014/main" id="{61CA57C2-7AB8-48F6-8180-4D9C2F35C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4">
                <a:extLst>
                  <a:ext uri="{FF2B5EF4-FFF2-40B4-BE49-F238E27FC236}">
                    <a16:creationId xmlns:a16="http://schemas.microsoft.com/office/drawing/2014/main" id="{14CED670-480D-4686-B146-21B8F1FA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5">
                <a:extLst>
                  <a:ext uri="{FF2B5EF4-FFF2-40B4-BE49-F238E27FC236}">
                    <a16:creationId xmlns:a16="http://schemas.microsoft.com/office/drawing/2014/main" id="{07FB0CA5-255F-4864-B6F4-0BBFE7057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6">
                <a:extLst>
                  <a:ext uri="{FF2B5EF4-FFF2-40B4-BE49-F238E27FC236}">
                    <a16:creationId xmlns:a16="http://schemas.microsoft.com/office/drawing/2014/main" id="{396E041E-5D03-49AD-B524-4F2C2D94C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7" name="Group 328">
              <a:extLst>
                <a:ext uri="{FF2B5EF4-FFF2-40B4-BE49-F238E27FC236}">
                  <a16:creationId xmlns:a16="http://schemas.microsoft.com/office/drawing/2014/main" id="{7BD61073-B685-4AA4-BD0C-3AF6AF26E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27502" y="5125400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08" name="Freeform 91">
                <a:extLst>
                  <a:ext uri="{FF2B5EF4-FFF2-40B4-BE49-F238E27FC236}">
                    <a16:creationId xmlns:a16="http://schemas.microsoft.com/office/drawing/2014/main" id="{02CE8FDA-B269-4695-8BBF-24EE2356D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2">
                <a:extLst>
                  <a:ext uri="{FF2B5EF4-FFF2-40B4-BE49-F238E27FC236}">
                    <a16:creationId xmlns:a16="http://schemas.microsoft.com/office/drawing/2014/main" id="{5637E4EE-157A-4D82-B104-BE912CB14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3">
                <a:extLst>
                  <a:ext uri="{FF2B5EF4-FFF2-40B4-BE49-F238E27FC236}">
                    <a16:creationId xmlns:a16="http://schemas.microsoft.com/office/drawing/2014/main" id="{69D06BCD-044E-4BA3-BE86-23851CA7E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407E3498-3B2E-4D54-A594-2753B304F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95">
                <a:extLst>
                  <a:ext uri="{FF2B5EF4-FFF2-40B4-BE49-F238E27FC236}">
                    <a16:creationId xmlns:a16="http://schemas.microsoft.com/office/drawing/2014/main" id="{0702EADE-056F-4B15-ACA3-4FDF1C9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96">
                <a:extLst>
                  <a:ext uri="{FF2B5EF4-FFF2-40B4-BE49-F238E27FC236}">
                    <a16:creationId xmlns:a16="http://schemas.microsoft.com/office/drawing/2014/main" id="{AE3E9B9F-458C-4F61-8235-5BC1A6CC1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6079C4-E27D-4B8E-A508-6CC26D4F473F}"/>
              </a:ext>
            </a:extLst>
          </p:cNvPr>
          <p:cNvGrpSpPr/>
          <p:nvPr/>
        </p:nvGrpSpPr>
        <p:grpSpPr>
          <a:xfrm>
            <a:off x="3718888" y="2850517"/>
            <a:ext cx="2966462" cy="360000"/>
            <a:chOff x="3718888" y="2626189"/>
            <a:chExt cx="2966462" cy="360000"/>
          </a:xfrm>
        </p:grpSpPr>
        <p:grpSp>
          <p:nvGrpSpPr>
            <p:cNvPr id="114" name="Group 296">
              <a:extLst>
                <a:ext uri="{FF2B5EF4-FFF2-40B4-BE49-F238E27FC236}">
                  <a16:creationId xmlns:a16="http://schemas.microsoft.com/office/drawing/2014/main" id="{5F63A8D7-DFBD-4C51-863B-A62A1C711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18888" y="2626189"/>
              <a:ext cx="274315" cy="360000"/>
              <a:chOff x="12636500" y="123825"/>
              <a:chExt cx="1006475" cy="1231900"/>
            </a:xfrm>
            <a:solidFill>
              <a:srgbClr val="14284B"/>
            </a:solidFill>
          </p:grpSpPr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3D93B385-42AF-4F99-B087-C73C6974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6500" y="758825"/>
                <a:ext cx="1006475" cy="596900"/>
              </a:xfrm>
              <a:custGeom>
                <a:avLst/>
                <a:gdLst>
                  <a:gd name="T0" fmla="*/ 632 w 634"/>
                  <a:gd name="T1" fmla="*/ 204 h 376"/>
                  <a:gd name="T2" fmla="*/ 622 w 634"/>
                  <a:gd name="T3" fmla="*/ 144 h 376"/>
                  <a:gd name="T4" fmla="*/ 608 w 634"/>
                  <a:gd name="T5" fmla="*/ 104 h 376"/>
                  <a:gd name="T6" fmla="*/ 592 w 634"/>
                  <a:gd name="T7" fmla="*/ 78 h 376"/>
                  <a:gd name="T8" fmla="*/ 580 w 634"/>
                  <a:gd name="T9" fmla="*/ 62 h 376"/>
                  <a:gd name="T10" fmla="*/ 540 w 634"/>
                  <a:gd name="T11" fmla="*/ 44 h 376"/>
                  <a:gd name="T12" fmla="*/ 418 w 634"/>
                  <a:gd name="T13" fmla="*/ 2 h 376"/>
                  <a:gd name="T14" fmla="*/ 416 w 634"/>
                  <a:gd name="T15" fmla="*/ 2 h 376"/>
                  <a:gd name="T16" fmla="*/ 414 w 634"/>
                  <a:gd name="T17" fmla="*/ 0 h 376"/>
                  <a:gd name="T18" fmla="*/ 404 w 634"/>
                  <a:gd name="T19" fmla="*/ 52 h 376"/>
                  <a:gd name="T20" fmla="*/ 364 w 634"/>
                  <a:gd name="T21" fmla="*/ 240 h 376"/>
                  <a:gd name="T22" fmla="*/ 336 w 634"/>
                  <a:gd name="T23" fmla="*/ 78 h 376"/>
                  <a:gd name="T24" fmla="*/ 352 w 634"/>
                  <a:gd name="T25" fmla="*/ 38 h 376"/>
                  <a:gd name="T26" fmla="*/ 318 w 634"/>
                  <a:gd name="T27" fmla="*/ 14 h 376"/>
                  <a:gd name="T28" fmla="*/ 308 w 634"/>
                  <a:gd name="T29" fmla="*/ 14 h 376"/>
                  <a:gd name="T30" fmla="*/ 296 w 634"/>
                  <a:gd name="T31" fmla="*/ 78 h 376"/>
                  <a:gd name="T32" fmla="*/ 270 w 634"/>
                  <a:gd name="T33" fmla="*/ 240 h 376"/>
                  <a:gd name="T34" fmla="*/ 228 w 634"/>
                  <a:gd name="T35" fmla="*/ 52 h 376"/>
                  <a:gd name="T36" fmla="*/ 220 w 634"/>
                  <a:gd name="T37" fmla="*/ 0 h 376"/>
                  <a:gd name="T38" fmla="*/ 218 w 634"/>
                  <a:gd name="T39" fmla="*/ 2 h 376"/>
                  <a:gd name="T40" fmla="*/ 214 w 634"/>
                  <a:gd name="T41" fmla="*/ 2 h 376"/>
                  <a:gd name="T42" fmla="*/ 92 w 634"/>
                  <a:gd name="T43" fmla="*/ 44 h 376"/>
                  <a:gd name="T44" fmla="*/ 54 w 634"/>
                  <a:gd name="T45" fmla="*/ 62 h 376"/>
                  <a:gd name="T46" fmla="*/ 40 w 634"/>
                  <a:gd name="T47" fmla="*/ 78 h 376"/>
                  <a:gd name="T48" fmla="*/ 24 w 634"/>
                  <a:gd name="T49" fmla="*/ 104 h 376"/>
                  <a:gd name="T50" fmla="*/ 10 w 634"/>
                  <a:gd name="T51" fmla="*/ 144 h 376"/>
                  <a:gd name="T52" fmla="*/ 2 w 634"/>
                  <a:gd name="T53" fmla="*/ 204 h 376"/>
                  <a:gd name="T54" fmla="*/ 0 w 634"/>
                  <a:gd name="T55" fmla="*/ 356 h 376"/>
                  <a:gd name="T56" fmla="*/ 54 w 634"/>
                  <a:gd name="T57" fmla="*/ 362 h 376"/>
                  <a:gd name="T58" fmla="*/ 112 w 634"/>
                  <a:gd name="T59" fmla="*/ 368 h 376"/>
                  <a:gd name="T60" fmla="*/ 112 w 634"/>
                  <a:gd name="T61" fmla="*/ 240 h 376"/>
                  <a:gd name="T62" fmla="*/ 118 w 634"/>
                  <a:gd name="T63" fmla="*/ 212 h 376"/>
                  <a:gd name="T64" fmla="*/ 128 w 634"/>
                  <a:gd name="T65" fmla="*/ 370 h 376"/>
                  <a:gd name="T66" fmla="*/ 220 w 634"/>
                  <a:gd name="T67" fmla="*/ 374 h 376"/>
                  <a:gd name="T68" fmla="*/ 316 w 634"/>
                  <a:gd name="T69" fmla="*/ 376 h 376"/>
                  <a:gd name="T70" fmla="*/ 504 w 634"/>
                  <a:gd name="T71" fmla="*/ 370 h 376"/>
                  <a:gd name="T72" fmla="*/ 504 w 634"/>
                  <a:gd name="T73" fmla="*/ 190 h 376"/>
                  <a:gd name="T74" fmla="*/ 512 w 634"/>
                  <a:gd name="T75" fmla="*/ 210 h 376"/>
                  <a:gd name="T76" fmla="*/ 516 w 634"/>
                  <a:gd name="T77" fmla="*/ 238 h 376"/>
                  <a:gd name="T78" fmla="*/ 518 w 634"/>
                  <a:gd name="T79" fmla="*/ 366 h 376"/>
                  <a:gd name="T80" fmla="*/ 578 w 634"/>
                  <a:gd name="T81" fmla="*/ 362 h 376"/>
                  <a:gd name="T82" fmla="*/ 634 w 634"/>
                  <a:gd name="T83" fmla="*/ 356 h 376"/>
                  <a:gd name="T84" fmla="*/ 632 w 634"/>
                  <a:gd name="T85" fmla="*/ 20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376">
                    <a:moveTo>
                      <a:pt x="632" y="204"/>
                    </a:moveTo>
                    <a:lnTo>
                      <a:pt x="632" y="204"/>
                    </a:lnTo>
                    <a:lnTo>
                      <a:pt x="628" y="170"/>
                    </a:lnTo>
                    <a:lnTo>
                      <a:pt x="622" y="144"/>
                    </a:lnTo>
                    <a:lnTo>
                      <a:pt x="616" y="120"/>
                    </a:lnTo>
                    <a:lnTo>
                      <a:pt x="608" y="104"/>
                    </a:lnTo>
                    <a:lnTo>
                      <a:pt x="600" y="90"/>
                    </a:lnTo>
                    <a:lnTo>
                      <a:pt x="592" y="78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62" y="54"/>
                    </a:lnTo>
                    <a:lnTo>
                      <a:pt x="540" y="44"/>
                    </a:lnTo>
                    <a:lnTo>
                      <a:pt x="494" y="28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6" y="2"/>
                    </a:lnTo>
                    <a:lnTo>
                      <a:pt x="416" y="2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04" y="52"/>
                    </a:lnTo>
                    <a:lnTo>
                      <a:pt x="388" y="132"/>
                    </a:lnTo>
                    <a:lnTo>
                      <a:pt x="364" y="240"/>
                    </a:lnTo>
                    <a:lnTo>
                      <a:pt x="364" y="240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52" y="38"/>
                    </a:lnTo>
                    <a:lnTo>
                      <a:pt x="326" y="14"/>
                    </a:lnTo>
                    <a:lnTo>
                      <a:pt x="318" y="14"/>
                    </a:lnTo>
                    <a:lnTo>
                      <a:pt x="316" y="14"/>
                    </a:lnTo>
                    <a:lnTo>
                      <a:pt x="308" y="14"/>
                    </a:lnTo>
                    <a:lnTo>
                      <a:pt x="280" y="38"/>
                    </a:lnTo>
                    <a:lnTo>
                      <a:pt x="296" y="78"/>
                    </a:lnTo>
                    <a:lnTo>
                      <a:pt x="270" y="240"/>
                    </a:lnTo>
                    <a:lnTo>
                      <a:pt x="270" y="240"/>
                    </a:lnTo>
                    <a:lnTo>
                      <a:pt x="246" y="132"/>
                    </a:lnTo>
                    <a:lnTo>
                      <a:pt x="228" y="5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4" y="2"/>
                    </a:lnTo>
                    <a:lnTo>
                      <a:pt x="138" y="28"/>
                    </a:lnTo>
                    <a:lnTo>
                      <a:pt x="92" y="44"/>
                    </a:lnTo>
                    <a:lnTo>
                      <a:pt x="72" y="5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40" y="78"/>
                    </a:lnTo>
                    <a:lnTo>
                      <a:pt x="32" y="90"/>
                    </a:lnTo>
                    <a:lnTo>
                      <a:pt x="24" y="104"/>
                    </a:lnTo>
                    <a:lnTo>
                      <a:pt x="18" y="120"/>
                    </a:lnTo>
                    <a:lnTo>
                      <a:pt x="10" y="144"/>
                    </a:lnTo>
                    <a:lnTo>
                      <a:pt x="6" y="170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54" y="362"/>
                    </a:lnTo>
                    <a:lnTo>
                      <a:pt x="112" y="368"/>
                    </a:lnTo>
                    <a:lnTo>
                      <a:pt x="112" y="368"/>
                    </a:lnTo>
                    <a:lnTo>
                      <a:pt x="112" y="240"/>
                    </a:lnTo>
                    <a:lnTo>
                      <a:pt x="112" y="240"/>
                    </a:lnTo>
                    <a:lnTo>
                      <a:pt x="114" y="224"/>
                    </a:lnTo>
                    <a:lnTo>
                      <a:pt x="118" y="212"/>
                    </a:lnTo>
                    <a:lnTo>
                      <a:pt x="128" y="190"/>
                    </a:lnTo>
                    <a:lnTo>
                      <a:pt x="128" y="370"/>
                    </a:lnTo>
                    <a:lnTo>
                      <a:pt x="128" y="370"/>
                    </a:lnTo>
                    <a:lnTo>
                      <a:pt x="220" y="374"/>
                    </a:lnTo>
                    <a:lnTo>
                      <a:pt x="316" y="376"/>
                    </a:lnTo>
                    <a:lnTo>
                      <a:pt x="316" y="376"/>
                    </a:lnTo>
                    <a:lnTo>
                      <a:pt x="412" y="374"/>
                    </a:lnTo>
                    <a:lnTo>
                      <a:pt x="504" y="370"/>
                    </a:lnTo>
                    <a:lnTo>
                      <a:pt x="504" y="190"/>
                    </a:lnTo>
                    <a:lnTo>
                      <a:pt x="504" y="190"/>
                    </a:lnTo>
                    <a:lnTo>
                      <a:pt x="508" y="200"/>
                    </a:lnTo>
                    <a:lnTo>
                      <a:pt x="512" y="210"/>
                    </a:lnTo>
                    <a:lnTo>
                      <a:pt x="516" y="224"/>
                    </a:lnTo>
                    <a:lnTo>
                      <a:pt x="516" y="238"/>
                    </a:lnTo>
                    <a:lnTo>
                      <a:pt x="516" y="238"/>
                    </a:lnTo>
                    <a:lnTo>
                      <a:pt x="518" y="366"/>
                    </a:lnTo>
                    <a:lnTo>
                      <a:pt x="518" y="366"/>
                    </a:lnTo>
                    <a:lnTo>
                      <a:pt x="578" y="362"/>
                    </a:lnTo>
                    <a:lnTo>
                      <a:pt x="634" y="356"/>
                    </a:lnTo>
                    <a:lnTo>
                      <a:pt x="634" y="356"/>
                    </a:lnTo>
                    <a:lnTo>
                      <a:pt x="632" y="204"/>
                    </a:lnTo>
                    <a:lnTo>
                      <a:pt x="63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E488D43D-362A-403F-8E13-55BEE5965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4150" y="123825"/>
                <a:ext cx="508000" cy="600075"/>
              </a:xfrm>
              <a:custGeom>
                <a:avLst/>
                <a:gdLst>
                  <a:gd name="T0" fmla="*/ 34 w 320"/>
                  <a:gd name="T1" fmla="*/ 244 h 378"/>
                  <a:gd name="T2" fmla="*/ 52 w 320"/>
                  <a:gd name="T3" fmla="*/ 294 h 378"/>
                  <a:gd name="T4" fmla="*/ 80 w 320"/>
                  <a:gd name="T5" fmla="*/ 338 h 378"/>
                  <a:gd name="T6" fmla="*/ 106 w 320"/>
                  <a:gd name="T7" fmla="*/ 362 h 378"/>
                  <a:gd name="T8" fmla="*/ 126 w 320"/>
                  <a:gd name="T9" fmla="*/ 372 h 378"/>
                  <a:gd name="T10" fmla="*/ 150 w 320"/>
                  <a:gd name="T11" fmla="*/ 378 h 378"/>
                  <a:gd name="T12" fmla="*/ 162 w 320"/>
                  <a:gd name="T13" fmla="*/ 378 h 378"/>
                  <a:gd name="T14" fmla="*/ 186 w 320"/>
                  <a:gd name="T15" fmla="*/ 376 h 378"/>
                  <a:gd name="T16" fmla="*/ 208 w 320"/>
                  <a:gd name="T17" fmla="*/ 366 h 378"/>
                  <a:gd name="T18" fmla="*/ 228 w 320"/>
                  <a:gd name="T19" fmla="*/ 354 h 378"/>
                  <a:gd name="T20" fmla="*/ 260 w 320"/>
                  <a:gd name="T21" fmla="*/ 316 h 378"/>
                  <a:gd name="T22" fmla="*/ 284 w 320"/>
                  <a:gd name="T23" fmla="*/ 270 h 378"/>
                  <a:gd name="T24" fmla="*/ 292 w 320"/>
                  <a:gd name="T25" fmla="*/ 242 h 378"/>
                  <a:gd name="T26" fmla="*/ 304 w 320"/>
                  <a:gd name="T27" fmla="*/ 232 h 378"/>
                  <a:gd name="T28" fmla="*/ 314 w 320"/>
                  <a:gd name="T29" fmla="*/ 218 h 378"/>
                  <a:gd name="T30" fmla="*/ 320 w 320"/>
                  <a:gd name="T31" fmla="*/ 190 h 378"/>
                  <a:gd name="T32" fmla="*/ 320 w 320"/>
                  <a:gd name="T33" fmla="*/ 182 h 378"/>
                  <a:gd name="T34" fmla="*/ 314 w 320"/>
                  <a:gd name="T35" fmla="*/ 164 h 378"/>
                  <a:gd name="T36" fmla="*/ 300 w 320"/>
                  <a:gd name="T37" fmla="*/ 156 h 378"/>
                  <a:gd name="T38" fmla="*/ 296 w 320"/>
                  <a:gd name="T39" fmla="*/ 124 h 378"/>
                  <a:gd name="T40" fmla="*/ 282 w 320"/>
                  <a:gd name="T41" fmla="*/ 80 h 378"/>
                  <a:gd name="T42" fmla="*/ 268 w 320"/>
                  <a:gd name="T43" fmla="*/ 56 h 378"/>
                  <a:gd name="T44" fmla="*/ 250 w 320"/>
                  <a:gd name="T45" fmla="*/ 34 h 378"/>
                  <a:gd name="T46" fmla="*/ 230 w 320"/>
                  <a:gd name="T47" fmla="*/ 18 h 378"/>
                  <a:gd name="T48" fmla="*/ 204 w 320"/>
                  <a:gd name="T49" fmla="*/ 6 h 378"/>
                  <a:gd name="T50" fmla="*/ 178 w 320"/>
                  <a:gd name="T51" fmla="*/ 0 h 378"/>
                  <a:gd name="T52" fmla="*/ 162 w 320"/>
                  <a:gd name="T53" fmla="*/ 0 h 378"/>
                  <a:gd name="T54" fmla="*/ 134 w 320"/>
                  <a:gd name="T55" fmla="*/ 2 h 378"/>
                  <a:gd name="T56" fmla="*/ 108 w 320"/>
                  <a:gd name="T57" fmla="*/ 12 h 378"/>
                  <a:gd name="T58" fmla="*/ 84 w 320"/>
                  <a:gd name="T59" fmla="*/ 26 h 378"/>
                  <a:gd name="T60" fmla="*/ 66 w 320"/>
                  <a:gd name="T61" fmla="*/ 44 h 378"/>
                  <a:gd name="T62" fmla="*/ 48 w 320"/>
                  <a:gd name="T63" fmla="*/ 66 h 378"/>
                  <a:gd name="T64" fmla="*/ 36 w 320"/>
                  <a:gd name="T65" fmla="*/ 94 h 378"/>
                  <a:gd name="T66" fmla="*/ 24 w 320"/>
                  <a:gd name="T67" fmla="*/ 154 h 378"/>
                  <a:gd name="T68" fmla="*/ 16 w 320"/>
                  <a:gd name="T69" fmla="*/ 158 h 378"/>
                  <a:gd name="T70" fmla="*/ 4 w 320"/>
                  <a:gd name="T71" fmla="*/ 170 h 378"/>
                  <a:gd name="T72" fmla="*/ 2 w 320"/>
                  <a:gd name="T73" fmla="*/ 182 h 378"/>
                  <a:gd name="T74" fmla="*/ 2 w 320"/>
                  <a:gd name="T75" fmla="*/ 200 h 378"/>
                  <a:gd name="T76" fmla="*/ 8 w 320"/>
                  <a:gd name="T77" fmla="*/ 220 h 378"/>
                  <a:gd name="T78" fmla="*/ 20 w 320"/>
                  <a:gd name="T79" fmla="*/ 236 h 378"/>
                  <a:gd name="T80" fmla="*/ 34 w 320"/>
                  <a:gd name="T81" fmla="*/ 244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378">
                    <a:moveTo>
                      <a:pt x="34" y="244"/>
                    </a:moveTo>
                    <a:lnTo>
                      <a:pt x="34" y="244"/>
                    </a:lnTo>
                    <a:lnTo>
                      <a:pt x="42" y="270"/>
                    </a:lnTo>
                    <a:lnTo>
                      <a:pt x="52" y="294"/>
                    </a:lnTo>
                    <a:lnTo>
                      <a:pt x="64" y="318"/>
                    </a:lnTo>
                    <a:lnTo>
                      <a:pt x="80" y="338"/>
                    </a:lnTo>
                    <a:lnTo>
                      <a:pt x="96" y="354"/>
                    </a:lnTo>
                    <a:lnTo>
                      <a:pt x="106" y="362"/>
                    </a:lnTo>
                    <a:lnTo>
                      <a:pt x="116" y="366"/>
                    </a:lnTo>
                    <a:lnTo>
                      <a:pt x="126" y="372"/>
                    </a:lnTo>
                    <a:lnTo>
                      <a:pt x="138" y="376"/>
                    </a:lnTo>
                    <a:lnTo>
                      <a:pt x="150" y="378"/>
                    </a:lnTo>
                    <a:lnTo>
                      <a:pt x="162" y="378"/>
                    </a:lnTo>
                    <a:lnTo>
                      <a:pt x="162" y="378"/>
                    </a:lnTo>
                    <a:lnTo>
                      <a:pt x="174" y="378"/>
                    </a:lnTo>
                    <a:lnTo>
                      <a:pt x="186" y="376"/>
                    </a:lnTo>
                    <a:lnTo>
                      <a:pt x="198" y="372"/>
                    </a:lnTo>
                    <a:lnTo>
                      <a:pt x="208" y="366"/>
                    </a:lnTo>
                    <a:lnTo>
                      <a:pt x="220" y="360"/>
                    </a:lnTo>
                    <a:lnTo>
                      <a:pt x="228" y="354"/>
                    </a:lnTo>
                    <a:lnTo>
                      <a:pt x="246" y="336"/>
                    </a:lnTo>
                    <a:lnTo>
                      <a:pt x="260" y="316"/>
                    </a:lnTo>
                    <a:lnTo>
                      <a:pt x="274" y="294"/>
                    </a:lnTo>
                    <a:lnTo>
                      <a:pt x="284" y="270"/>
                    </a:lnTo>
                    <a:lnTo>
                      <a:pt x="292" y="242"/>
                    </a:lnTo>
                    <a:lnTo>
                      <a:pt x="292" y="242"/>
                    </a:lnTo>
                    <a:lnTo>
                      <a:pt x="298" y="238"/>
                    </a:lnTo>
                    <a:lnTo>
                      <a:pt x="304" y="232"/>
                    </a:lnTo>
                    <a:lnTo>
                      <a:pt x="310" y="226"/>
                    </a:lnTo>
                    <a:lnTo>
                      <a:pt x="314" y="218"/>
                    </a:lnTo>
                    <a:lnTo>
                      <a:pt x="320" y="200"/>
                    </a:lnTo>
                    <a:lnTo>
                      <a:pt x="320" y="190"/>
                    </a:lnTo>
                    <a:lnTo>
                      <a:pt x="320" y="182"/>
                    </a:lnTo>
                    <a:lnTo>
                      <a:pt x="320" y="182"/>
                    </a:lnTo>
                    <a:lnTo>
                      <a:pt x="318" y="172"/>
                    </a:lnTo>
                    <a:lnTo>
                      <a:pt x="314" y="164"/>
                    </a:lnTo>
                    <a:lnTo>
                      <a:pt x="308" y="158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296" y="124"/>
                    </a:lnTo>
                    <a:lnTo>
                      <a:pt x="288" y="94"/>
                    </a:lnTo>
                    <a:lnTo>
                      <a:pt x="282" y="80"/>
                    </a:lnTo>
                    <a:lnTo>
                      <a:pt x="276" y="68"/>
                    </a:lnTo>
                    <a:lnTo>
                      <a:pt x="268" y="56"/>
                    </a:lnTo>
                    <a:lnTo>
                      <a:pt x="260" y="44"/>
                    </a:lnTo>
                    <a:lnTo>
                      <a:pt x="250" y="34"/>
                    </a:lnTo>
                    <a:lnTo>
                      <a:pt x="240" y="26"/>
                    </a:lnTo>
                    <a:lnTo>
                      <a:pt x="230" y="18"/>
                    </a:lnTo>
                    <a:lnTo>
                      <a:pt x="218" y="12"/>
                    </a:lnTo>
                    <a:lnTo>
                      <a:pt x="204" y="6"/>
                    </a:lnTo>
                    <a:lnTo>
                      <a:pt x="192" y="2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8" y="0"/>
                    </a:lnTo>
                    <a:lnTo>
                      <a:pt x="134" y="2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26"/>
                    </a:lnTo>
                    <a:lnTo>
                      <a:pt x="74" y="34"/>
                    </a:lnTo>
                    <a:lnTo>
                      <a:pt x="66" y="44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36" y="94"/>
                    </a:lnTo>
                    <a:lnTo>
                      <a:pt x="28" y="122"/>
                    </a:lnTo>
                    <a:lnTo>
                      <a:pt x="24" y="154"/>
                    </a:lnTo>
                    <a:lnTo>
                      <a:pt x="24" y="154"/>
                    </a:lnTo>
                    <a:lnTo>
                      <a:pt x="16" y="158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90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8" y="220"/>
                    </a:lnTo>
                    <a:lnTo>
                      <a:pt x="14" y="228"/>
                    </a:lnTo>
                    <a:lnTo>
                      <a:pt x="20" y="236"/>
                    </a:lnTo>
                    <a:lnTo>
                      <a:pt x="26" y="240"/>
                    </a:lnTo>
                    <a:lnTo>
                      <a:pt x="34" y="244"/>
                    </a:lnTo>
                    <a:lnTo>
                      <a:pt x="34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7" name="Group 328">
              <a:extLst>
                <a:ext uri="{FF2B5EF4-FFF2-40B4-BE49-F238E27FC236}">
                  <a16:creationId xmlns:a16="http://schemas.microsoft.com/office/drawing/2014/main" id="{A0FA9D06-1CF9-4F0D-A228-29D9EDFA2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0707" y="2626189"/>
              <a:ext cx="327616" cy="360000"/>
              <a:chOff x="10956925" y="111125"/>
              <a:chExt cx="1092200" cy="1120775"/>
            </a:xfrm>
            <a:solidFill>
              <a:srgbClr val="3FAE29"/>
            </a:solidFill>
          </p:grpSpPr>
          <p:sp>
            <p:nvSpPr>
              <p:cNvPr id="118" name="Freeform 91">
                <a:extLst>
                  <a:ext uri="{FF2B5EF4-FFF2-40B4-BE49-F238E27FC236}">
                    <a16:creationId xmlns:a16="http://schemas.microsoft.com/office/drawing/2014/main" id="{A398B72E-8E6D-452F-89DE-CB961255B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193675"/>
                <a:ext cx="165100" cy="180975"/>
              </a:xfrm>
              <a:custGeom>
                <a:avLst/>
                <a:gdLst>
                  <a:gd name="T0" fmla="*/ 10 w 104"/>
                  <a:gd name="T1" fmla="*/ 74 h 114"/>
                  <a:gd name="T2" fmla="*/ 10 w 104"/>
                  <a:gd name="T3" fmla="*/ 74 h 114"/>
                  <a:gd name="T4" fmla="*/ 16 w 104"/>
                  <a:gd name="T5" fmla="*/ 88 h 114"/>
                  <a:gd name="T6" fmla="*/ 26 w 104"/>
                  <a:gd name="T7" fmla="*/ 102 h 114"/>
                  <a:gd name="T8" fmla="*/ 30 w 104"/>
                  <a:gd name="T9" fmla="*/ 106 h 114"/>
                  <a:gd name="T10" fmla="*/ 38 w 104"/>
                  <a:gd name="T11" fmla="*/ 110 h 114"/>
                  <a:gd name="T12" fmla="*/ 44 w 104"/>
                  <a:gd name="T13" fmla="*/ 114 h 114"/>
                  <a:gd name="T14" fmla="*/ 52 w 104"/>
                  <a:gd name="T15" fmla="*/ 114 h 114"/>
                  <a:gd name="T16" fmla="*/ 52 w 104"/>
                  <a:gd name="T17" fmla="*/ 114 h 114"/>
                  <a:gd name="T18" fmla="*/ 60 w 104"/>
                  <a:gd name="T19" fmla="*/ 114 h 114"/>
                  <a:gd name="T20" fmla="*/ 68 w 104"/>
                  <a:gd name="T21" fmla="*/ 110 h 114"/>
                  <a:gd name="T22" fmla="*/ 74 w 104"/>
                  <a:gd name="T23" fmla="*/ 106 h 114"/>
                  <a:gd name="T24" fmla="*/ 80 w 104"/>
                  <a:gd name="T25" fmla="*/ 102 h 114"/>
                  <a:gd name="T26" fmla="*/ 88 w 104"/>
                  <a:gd name="T27" fmla="*/ 88 h 114"/>
                  <a:gd name="T28" fmla="*/ 94 w 104"/>
                  <a:gd name="T29" fmla="*/ 74 h 114"/>
                  <a:gd name="T30" fmla="*/ 94 w 104"/>
                  <a:gd name="T31" fmla="*/ 74 h 114"/>
                  <a:gd name="T32" fmla="*/ 98 w 104"/>
                  <a:gd name="T33" fmla="*/ 70 h 114"/>
                  <a:gd name="T34" fmla="*/ 102 w 104"/>
                  <a:gd name="T35" fmla="*/ 66 h 114"/>
                  <a:gd name="T36" fmla="*/ 102 w 104"/>
                  <a:gd name="T37" fmla="*/ 60 h 114"/>
                  <a:gd name="T38" fmla="*/ 104 w 104"/>
                  <a:gd name="T39" fmla="*/ 54 h 114"/>
                  <a:gd name="T40" fmla="*/ 104 w 104"/>
                  <a:gd name="T41" fmla="*/ 54 h 114"/>
                  <a:gd name="T42" fmla="*/ 102 w 104"/>
                  <a:gd name="T43" fmla="*/ 50 h 114"/>
                  <a:gd name="T44" fmla="*/ 96 w 104"/>
                  <a:gd name="T45" fmla="*/ 46 h 114"/>
                  <a:gd name="T46" fmla="*/ 96 w 104"/>
                  <a:gd name="T47" fmla="*/ 46 h 114"/>
                  <a:gd name="T48" fmla="*/ 96 w 104"/>
                  <a:gd name="T49" fmla="*/ 38 h 114"/>
                  <a:gd name="T50" fmla="*/ 92 w 104"/>
                  <a:gd name="T51" fmla="*/ 28 h 114"/>
                  <a:gd name="T52" fmla="*/ 88 w 104"/>
                  <a:gd name="T53" fmla="*/ 20 h 114"/>
                  <a:gd name="T54" fmla="*/ 84 w 104"/>
                  <a:gd name="T55" fmla="*/ 14 h 114"/>
                  <a:gd name="T56" fmla="*/ 78 w 104"/>
                  <a:gd name="T57" fmla="*/ 8 h 114"/>
                  <a:gd name="T58" fmla="*/ 70 w 104"/>
                  <a:gd name="T59" fmla="*/ 4 h 114"/>
                  <a:gd name="T60" fmla="*/ 62 w 104"/>
                  <a:gd name="T61" fmla="*/ 0 h 114"/>
                  <a:gd name="T62" fmla="*/ 52 w 104"/>
                  <a:gd name="T63" fmla="*/ 0 h 114"/>
                  <a:gd name="T64" fmla="*/ 52 w 104"/>
                  <a:gd name="T65" fmla="*/ 0 h 114"/>
                  <a:gd name="T66" fmla="*/ 42 w 104"/>
                  <a:gd name="T67" fmla="*/ 0 h 114"/>
                  <a:gd name="T68" fmla="*/ 34 w 104"/>
                  <a:gd name="T69" fmla="*/ 4 h 114"/>
                  <a:gd name="T70" fmla="*/ 26 w 104"/>
                  <a:gd name="T71" fmla="*/ 8 h 114"/>
                  <a:gd name="T72" fmla="*/ 20 w 104"/>
                  <a:gd name="T73" fmla="*/ 14 h 114"/>
                  <a:gd name="T74" fmla="*/ 16 w 104"/>
                  <a:gd name="T75" fmla="*/ 20 h 114"/>
                  <a:gd name="T76" fmla="*/ 12 w 104"/>
                  <a:gd name="T77" fmla="*/ 28 h 114"/>
                  <a:gd name="T78" fmla="*/ 8 w 104"/>
                  <a:gd name="T79" fmla="*/ 36 h 114"/>
                  <a:gd name="T80" fmla="*/ 8 w 104"/>
                  <a:gd name="T81" fmla="*/ 46 h 114"/>
                  <a:gd name="T82" fmla="*/ 8 w 104"/>
                  <a:gd name="T83" fmla="*/ 46 h 114"/>
                  <a:gd name="T84" fmla="*/ 2 w 104"/>
                  <a:gd name="T85" fmla="*/ 50 h 114"/>
                  <a:gd name="T86" fmla="*/ 0 w 104"/>
                  <a:gd name="T87" fmla="*/ 54 h 114"/>
                  <a:gd name="T88" fmla="*/ 0 w 104"/>
                  <a:gd name="T89" fmla="*/ 54 h 114"/>
                  <a:gd name="T90" fmla="*/ 0 w 104"/>
                  <a:gd name="T91" fmla="*/ 60 h 114"/>
                  <a:gd name="T92" fmla="*/ 2 w 104"/>
                  <a:gd name="T93" fmla="*/ 66 h 114"/>
                  <a:gd name="T94" fmla="*/ 6 w 104"/>
                  <a:gd name="T95" fmla="*/ 70 h 114"/>
                  <a:gd name="T96" fmla="*/ 10 w 104"/>
                  <a:gd name="T97" fmla="*/ 74 h 114"/>
                  <a:gd name="T98" fmla="*/ 10 w 104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6" y="102"/>
                    </a:lnTo>
                    <a:lnTo>
                      <a:pt x="30" y="106"/>
                    </a:lnTo>
                    <a:lnTo>
                      <a:pt x="38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8" y="110"/>
                    </a:lnTo>
                    <a:lnTo>
                      <a:pt x="74" y="106"/>
                    </a:lnTo>
                    <a:lnTo>
                      <a:pt x="80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2" y="66"/>
                    </a:lnTo>
                    <a:lnTo>
                      <a:pt x="102" y="60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8" y="8"/>
                    </a:lnTo>
                    <a:lnTo>
                      <a:pt x="70" y="4"/>
                    </a:lnTo>
                    <a:lnTo>
                      <a:pt x="6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6" y="20"/>
                    </a:lnTo>
                    <a:lnTo>
                      <a:pt x="12" y="28"/>
                    </a:lnTo>
                    <a:lnTo>
                      <a:pt x="8" y="3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CD7A929A-D52B-4FDE-B1C5-2D6021E87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8300" y="193675"/>
                <a:ext cx="161925" cy="180975"/>
              </a:xfrm>
              <a:custGeom>
                <a:avLst/>
                <a:gdLst>
                  <a:gd name="T0" fmla="*/ 10 w 102"/>
                  <a:gd name="T1" fmla="*/ 74 h 114"/>
                  <a:gd name="T2" fmla="*/ 10 w 102"/>
                  <a:gd name="T3" fmla="*/ 74 h 114"/>
                  <a:gd name="T4" fmla="*/ 16 w 102"/>
                  <a:gd name="T5" fmla="*/ 88 h 114"/>
                  <a:gd name="T6" fmla="*/ 24 w 102"/>
                  <a:gd name="T7" fmla="*/ 102 h 114"/>
                  <a:gd name="T8" fmla="*/ 30 w 102"/>
                  <a:gd name="T9" fmla="*/ 106 h 114"/>
                  <a:gd name="T10" fmla="*/ 36 w 102"/>
                  <a:gd name="T11" fmla="*/ 110 h 114"/>
                  <a:gd name="T12" fmla="*/ 44 w 102"/>
                  <a:gd name="T13" fmla="*/ 114 h 114"/>
                  <a:gd name="T14" fmla="*/ 52 w 102"/>
                  <a:gd name="T15" fmla="*/ 114 h 114"/>
                  <a:gd name="T16" fmla="*/ 52 w 102"/>
                  <a:gd name="T17" fmla="*/ 114 h 114"/>
                  <a:gd name="T18" fmla="*/ 60 w 102"/>
                  <a:gd name="T19" fmla="*/ 114 h 114"/>
                  <a:gd name="T20" fmla="*/ 66 w 102"/>
                  <a:gd name="T21" fmla="*/ 110 h 114"/>
                  <a:gd name="T22" fmla="*/ 74 w 102"/>
                  <a:gd name="T23" fmla="*/ 106 h 114"/>
                  <a:gd name="T24" fmla="*/ 78 w 102"/>
                  <a:gd name="T25" fmla="*/ 102 h 114"/>
                  <a:gd name="T26" fmla="*/ 88 w 102"/>
                  <a:gd name="T27" fmla="*/ 88 h 114"/>
                  <a:gd name="T28" fmla="*/ 94 w 102"/>
                  <a:gd name="T29" fmla="*/ 74 h 114"/>
                  <a:gd name="T30" fmla="*/ 94 w 102"/>
                  <a:gd name="T31" fmla="*/ 74 h 114"/>
                  <a:gd name="T32" fmla="*/ 98 w 102"/>
                  <a:gd name="T33" fmla="*/ 70 h 114"/>
                  <a:gd name="T34" fmla="*/ 100 w 102"/>
                  <a:gd name="T35" fmla="*/ 66 h 114"/>
                  <a:gd name="T36" fmla="*/ 102 w 102"/>
                  <a:gd name="T37" fmla="*/ 60 h 114"/>
                  <a:gd name="T38" fmla="*/ 102 w 102"/>
                  <a:gd name="T39" fmla="*/ 54 h 114"/>
                  <a:gd name="T40" fmla="*/ 102 w 102"/>
                  <a:gd name="T41" fmla="*/ 54 h 114"/>
                  <a:gd name="T42" fmla="*/ 100 w 102"/>
                  <a:gd name="T43" fmla="*/ 50 h 114"/>
                  <a:gd name="T44" fmla="*/ 96 w 102"/>
                  <a:gd name="T45" fmla="*/ 46 h 114"/>
                  <a:gd name="T46" fmla="*/ 96 w 102"/>
                  <a:gd name="T47" fmla="*/ 46 h 114"/>
                  <a:gd name="T48" fmla="*/ 96 w 102"/>
                  <a:gd name="T49" fmla="*/ 38 h 114"/>
                  <a:gd name="T50" fmla="*/ 92 w 102"/>
                  <a:gd name="T51" fmla="*/ 28 h 114"/>
                  <a:gd name="T52" fmla="*/ 88 w 102"/>
                  <a:gd name="T53" fmla="*/ 20 h 114"/>
                  <a:gd name="T54" fmla="*/ 84 w 102"/>
                  <a:gd name="T55" fmla="*/ 14 h 114"/>
                  <a:gd name="T56" fmla="*/ 76 w 102"/>
                  <a:gd name="T57" fmla="*/ 8 h 114"/>
                  <a:gd name="T58" fmla="*/ 70 w 102"/>
                  <a:gd name="T59" fmla="*/ 4 h 114"/>
                  <a:gd name="T60" fmla="*/ 60 w 102"/>
                  <a:gd name="T61" fmla="*/ 0 h 114"/>
                  <a:gd name="T62" fmla="*/ 52 w 102"/>
                  <a:gd name="T63" fmla="*/ 0 h 114"/>
                  <a:gd name="T64" fmla="*/ 52 w 102"/>
                  <a:gd name="T65" fmla="*/ 0 h 114"/>
                  <a:gd name="T66" fmla="*/ 42 w 102"/>
                  <a:gd name="T67" fmla="*/ 0 h 114"/>
                  <a:gd name="T68" fmla="*/ 34 w 102"/>
                  <a:gd name="T69" fmla="*/ 4 h 114"/>
                  <a:gd name="T70" fmla="*/ 26 w 102"/>
                  <a:gd name="T71" fmla="*/ 8 h 114"/>
                  <a:gd name="T72" fmla="*/ 20 w 102"/>
                  <a:gd name="T73" fmla="*/ 14 h 114"/>
                  <a:gd name="T74" fmla="*/ 14 w 102"/>
                  <a:gd name="T75" fmla="*/ 20 h 114"/>
                  <a:gd name="T76" fmla="*/ 10 w 102"/>
                  <a:gd name="T77" fmla="*/ 28 h 114"/>
                  <a:gd name="T78" fmla="*/ 8 w 102"/>
                  <a:gd name="T79" fmla="*/ 36 h 114"/>
                  <a:gd name="T80" fmla="*/ 6 w 102"/>
                  <a:gd name="T81" fmla="*/ 46 h 114"/>
                  <a:gd name="T82" fmla="*/ 6 w 102"/>
                  <a:gd name="T83" fmla="*/ 46 h 114"/>
                  <a:gd name="T84" fmla="*/ 2 w 102"/>
                  <a:gd name="T85" fmla="*/ 50 h 114"/>
                  <a:gd name="T86" fmla="*/ 0 w 102"/>
                  <a:gd name="T87" fmla="*/ 54 h 114"/>
                  <a:gd name="T88" fmla="*/ 0 w 102"/>
                  <a:gd name="T89" fmla="*/ 54 h 114"/>
                  <a:gd name="T90" fmla="*/ 0 w 102"/>
                  <a:gd name="T91" fmla="*/ 60 h 114"/>
                  <a:gd name="T92" fmla="*/ 2 w 102"/>
                  <a:gd name="T93" fmla="*/ 66 h 114"/>
                  <a:gd name="T94" fmla="*/ 6 w 102"/>
                  <a:gd name="T95" fmla="*/ 70 h 114"/>
                  <a:gd name="T96" fmla="*/ 10 w 102"/>
                  <a:gd name="T97" fmla="*/ 74 h 114"/>
                  <a:gd name="T98" fmla="*/ 10 w 102"/>
                  <a:gd name="T99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2" h="114">
                    <a:moveTo>
                      <a:pt x="10" y="74"/>
                    </a:moveTo>
                    <a:lnTo>
                      <a:pt x="10" y="74"/>
                    </a:lnTo>
                    <a:lnTo>
                      <a:pt x="16" y="88"/>
                    </a:lnTo>
                    <a:lnTo>
                      <a:pt x="24" y="102"/>
                    </a:lnTo>
                    <a:lnTo>
                      <a:pt x="30" y="106"/>
                    </a:lnTo>
                    <a:lnTo>
                      <a:pt x="36" y="110"/>
                    </a:lnTo>
                    <a:lnTo>
                      <a:pt x="44" y="114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60" y="114"/>
                    </a:lnTo>
                    <a:lnTo>
                      <a:pt x="66" y="110"/>
                    </a:lnTo>
                    <a:lnTo>
                      <a:pt x="74" y="106"/>
                    </a:lnTo>
                    <a:lnTo>
                      <a:pt x="78" y="102"/>
                    </a:lnTo>
                    <a:lnTo>
                      <a:pt x="88" y="88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0"/>
                    </a:lnTo>
                    <a:lnTo>
                      <a:pt x="100" y="66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0" y="50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4"/>
                    </a:lnTo>
                    <a:lnTo>
                      <a:pt x="26" y="8"/>
                    </a:lnTo>
                    <a:lnTo>
                      <a:pt x="20" y="14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8" y="3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6" y="70"/>
                    </a:lnTo>
                    <a:lnTo>
                      <a:pt x="10" y="74"/>
                    </a:lnTo>
                    <a:lnTo>
                      <a:pt x="1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93">
                <a:extLst>
                  <a:ext uri="{FF2B5EF4-FFF2-40B4-BE49-F238E27FC236}">
                    <a16:creationId xmlns:a16="http://schemas.microsoft.com/office/drawing/2014/main" id="{E8119B0E-F043-4EB4-9E42-4D1C4C387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6925" y="384175"/>
                <a:ext cx="323850" cy="647700"/>
              </a:xfrm>
              <a:custGeom>
                <a:avLst/>
                <a:gdLst>
                  <a:gd name="T0" fmla="*/ 30 w 204"/>
                  <a:gd name="T1" fmla="*/ 212 h 408"/>
                  <a:gd name="T2" fmla="*/ 40 w 204"/>
                  <a:gd name="T3" fmla="*/ 194 h 408"/>
                  <a:gd name="T4" fmla="*/ 38 w 204"/>
                  <a:gd name="T5" fmla="*/ 148 h 408"/>
                  <a:gd name="T6" fmla="*/ 40 w 204"/>
                  <a:gd name="T7" fmla="*/ 106 h 408"/>
                  <a:gd name="T8" fmla="*/ 50 w 204"/>
                  <a:gd name="T9" fmla="*/ 62 h 408"/>
                  <a:gd name="T10" fmla="*/ 50 w 204"/>
                  <a:gd name="T11" fmla="*/ 182 h 408"/>
                  <a:gd name="T12" fmla="*/ 50 w 204"/>
                  <a:gd name="T13" fmla="*/ 384 h 408"/>
                  <a:gd name="T14" fmla="*/ 58 w 204"/>
                  <a:gd name="T15" fmla="*/ 402 h 408"/>
                  <a:gd name="T16" fmla="*/ 76 w 204"/>
                  <a:gd name="T17" fmla="*/ 408 h 408"/>
                  <a:gd name="T18" fmla="*/ 76 w 204"/>
                  <a:gd name="T19" fmla="*/ 408 h 408"/>
                  <a:gd name="T20" fmla="*/ 94 w 204"/>
                  <a:gd name="T21" fmla="*/ 402 h 408"/>
                  <a:gd name="T22" fmla="*/ 102 w 204"/>
                  <a:gd name="T23" fmla="*/ 214 h 408"/>
                  <a:gd name="T24" fmla="*/ 114 w 204"/>
                  <a:gd name="T25" fmla="*/ 384 h 408"/>
                  <a:gd name="T26" fmla="*/ 130 w 204"/>
                  <a:gd name="T27" fmla="*/ 406 h 408"/>
                  <a:gd name="T28" fmla="*/ 140 w 204"/>
                  <a:gd name="T29" fmla="*/ 408 h 408"/>
                  <a:gd name="T30" fmla="*/ 140 w 204"/>
                  <a:gd name="T31" fmla="*/ 408 h 408"/>
                  <a:gd name="T32" fmla="*/ 162 w 204"/>
                  <a:gd name="T33" fmla="*/ 394 h 408"/>
                  <a:gd name="T34" fmla="*/ 164 w 204"/>
                  <a:gd name="T35" fmla="*/ 194 h 408"/>
                  <a:gd name="T36" fmla="*/ 166 w 204"/>
                  <a:gd name="T37" fmla="*/ 62 h 408"/>
                  <a:gd name="T38" fmla="*/ 168 w 204"/>
                  <a:gd name="T39" fmla="*/ 70 h 408"/>
                  <a:gd name="T40" fmla="*/ 178 w 204"/>
                  <a:gd name="T41" fmla="*/ 126 h 408"/>
                  <a:gd name="T42" fmla="*/ 176 w 204"/>
                  <a:gd name="T43" fmla="*/ 172 h 408"/>
                  <a:gd name="T44" fmla="*/ 176 w 204"/>
                  <a:gd name="T45" fmla="*/ 200 h 408"/>
                  <a:gd name="T46" fmla="*/ 190 w 204"/>
                  <a:gd name="T47" fmla="*/ 214 h 408"/>
                  <a:gd name="T48" fmla="*/ 190 w 204"/>
                  <a:gd name="T49" fmla="*/ 152 h 408"/>
                  <a:gd name="T50" fmla="*/ 196 w 204"/>
                  <a:gd name="T51" fmla="*/ 98 h 408"/>
                  <a:gd name="T52" fmla="*/ 200 w 204"/>
                  <a:gd name="T53" fmla="*/ 42 h 408"/>
                  <a:gd name="T54" fmla="*/ 186 w 204"/>
                  <a:gd name="T55" fmla="*/ 20 h 408"/>
                  <a:gd name="T56" fmla="*/ 148 w 204"/>
                  <a:gd name="T57" fmla="*/ 4 h 408"/>
                  <a:gd name="T58" fmla="*/ 136 w 204"/>
                  <a:gd name="T59" fmla="*/ 0 h 408"/>
                  <a:gd name="T60" fmla="*/ 136 w 204"/>
                  <a:gd name="T61" fmla="*/ 0 h 408"/>
                  <a:gd name="T62" fmla="*/ 120 w 204"/>
                  <a:gd name="T63" fmla="*/ 60 h 408"/>
                  <a:gd name="T64" fmla="*/ 118 w 204"/>
                  <a:gd name="T65" fmla="*/ 12 h 408"/>
                  <a:gd name="T66" fmla="*/ 104 w 204"/>
                  <a:gd name="T67" fmla="*/ 4 h 408"/>
                  <a:gd name="T68" fmla="*/ 102 w 204"/>
                  <a:gd name="T69" fmla="*/ 24 h 408"/>
                  <a:gd name="T70" fmla="*/ 96 w 204"/>
                  <a:gd name="T71" fmla="*/ 60 h 408"/>
                  <a:gd name="T72" fmla="*/ 78 w 204"/>
                  <a:gd name="T73" fmla="*/ 0 h 408"/>
                  <a:gd name="T74" fmla="*/ 78 w 204"/>
                  <a:gd name="T75" fmla="*/ 0 h 408"/>
                  <a:gd name="T76" fmla="*/ 66 w 204"/>
                  <a:gd name="T77" fmla="*/ 4 h 408"/>
                  <a:gd name="T78" fmla="*/ 28 w 204"/>
                  <a:gd name="T79" fmla="*/ 20 h 408"/>
                  <a:gd name="T80" fmla="*/ 14 w 204"/>
                  <a:gd name="T81" fmla="*/ 44 h 408"/>
                  <a:gd name="T82" fmla="*/ 4 w 204"/>
                  <a:gd name="T83" fmla="*/ 98 h 408"/>
                  <a:gd name="T84" fmla="*/ 0 w 204"/>
                  <a:gd name="T85" fmla="*/ 144 h 408"/>
                  <a:gd name="T86" fmla="*/ 4 w 204"/>
                  <a:gd name="T87" fmla="*/ 192 h 408"/>
                  <a:gd name="T88" fmla="*/ 12 w 204"/>
                  <a:gd name="T89" fmla="*/ 21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20" y="214"/>
                    </a:moveTo>
                    <a:lnTo>
                      <a:pt x="20" y="214"/>
                    </a:lnTo>
                    <a:lnTo>
                      <a:pt x="30" y="212"/>
                    </a:lnTo>
                    <a:lnTo>
                      <a:pt x="36" y="208"/>
                    </a:lnTo>
                    <a:lnTo>
                      <a:pt x="38" y="202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38" y="172"/>
                    </a:lnTo>
                    <a:lnTo>
                      <a:pt x="38" y="14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06"/>
                    </a:lnTo>
                    <a:lnTo>
                      <a:pt x="42" y="86"/>
                    </a:lnTo>
                    <a:lnTo>
                      <a:pt x="46" y="7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50" y="194"/>
                    </a:lnTo>
                    <a:lnTo>
                      <a:pt x="50" y="384"/>
                    </a:lnTo>
                    <a:lnTo>
                      <a:pt x="50" y="384"/>
                    </a:lnTo>
                    <a:lnTo>
                      <a:pt x="52" y="394"/>
                    </a:lnTo>
                    <a:lnTo>
                      <a:pt x="58" y="402"/>
                    </a:lnTo>
                    <a:lnTo>
                      <a:pt x="66" y="406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76" y="408"/>
                    </a:lnTo>
                    <a:lnTo>
                      <a:pt x="86" y="406"/>
                    </a:lnTo>
                    <a:lnTo>
                      <a:pt x="94" y="402"/>
                    </a:lnTo>
                    <a:lnTo>
                      <a:pt x="100" y="394"/>
                    </a:lnTo>
                    <a:lnTo>
                      <a:pt x="102" y="384"/>
                    </a:lnTo>
                    <a:lnTo>
                      <a:pt x="102" y="214"/>
                    </a:lnTo>
                    <a:lnTo>
                      <a:pt x="114" y="214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116" y="394"/>
                    </a:lnTo>
                    <a:lnTo>
                      <a:pt x="122" y="402"/>
                    </a:lnTo>
                    <a:lnTo>
                      <a:pt x="130" y="406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40" y="408"/>
                    </a:lnTo>
                    <a:lnTo>
                      <a:pt x="150" y="406"/>
                    </a:lnTo>
                    <a:lnTo>
                      <a:pt x="158" y="402"/>
                    </a:lnTo>
                    <a:lnTo>
                      <a:pt x="162" y="394"/>
                    </a:lnTo>
                    <a:lnTo>
                      <a:pt x="164" y="384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18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6" y="62"/>
                    </a:lnTo>
                    <a:lnTo>
                      <a:pt x="168" y="70"/>
                    </a:lnTo>
                    <a:lnTo>
                      <a:pt x="172" y="86"/>
                    </a:lnTo>
                    <a:lnTo>
                      <a:pt x="176" y="106"/>
                    </a:lnTo>
                    <a:lnTo>
                      <a:pt x="178" y="126"/>
                    </a:lnTo>
                    <a:lnTo>
                      <a:pt x="178" y="126"/>
                    </a:lnTo>
                    <a:lnTo>
                      <a:pt x="178" y="148"/>
                    </a:lnTo>
                    <a:lnTo>
                      <a:pt x="176" y="172"/>
                    </a:lnTo>
                    <a:lnTo>
                      <a:pt x="176" y="194"/>
                    </a:lnTo>
                    <a:lnTo>
                      <a:pt x="176" y="194"/>
                    </a:lnTo>
                    <a:lnTo>
                      <a:pt x="176" y="200"/>
                    </a:lnTo>
                    <a:lnTo>
                      <a:pt x="178" y="206"/>
                    </a:lnTo>
                    <a:lnTo>
                      <a:pt x="184" y="212"/>
                    </a:lnTo>
                    <a:lnTo>
                      <a:pt x="190" y="214"/>
                    </a:lnTo>
                    <a:lnTo>
                      <a:pt x="190" y="214"/>
                    </a:lnTo>
                    <a:lnTo>
                      <a:pt x="190" y="182"/>
                    </a:lnTo>
                    <a:lnTo>
                      <a:pt x="190" y="152"/>
                    </a:lnTo>
                    <a:lnTo>
                      <a:pt x="190" y="152"/>
                    </a:lnTo>
                    <a:lnTo>
                      <a:pt x="192" y="122"/>
                    </a:lnTo>
                    <a:lnTo>
                      <a:pt x="196" y="98"/>
                    </a:lnTo>
                    <a:lnTo>
                      <a:pt x="204" y="58"/>
                    </a:lnTo>
                    <a:lnTo>
                      <a:pt x="204" y="58"/>
                    </a:lnTo>
                    <a:lnTo>
                      <a:pt x="200" y="42"/>
                    </a:lnTo>
                    <a:lnTo>
                      <a:pt x="194" y="30"/>
                    </a:lnTo>
                    <a:lnTo>
                      <a:pt x="186" y="20"/>
                    </a:lnTo>
                    <a:lnTo>
                      <a:pt x="186" y="20"/>
                    </a:lnTo>
                    <a:lnTo>
                      <a:pt x="168" y="12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2" y="24"/>
                    </a:lnTo>
                    <a:lnTo>
                      <a:pt x="128" y="40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4" y="24"/>
                    </a:lnTo>
                    <a:lnTo>
                      <a:pt x="118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1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88" y="40"/>
                    </a:lnTo>
                    <a:lnTo>
                      <a:pt x="82" y="2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46" y="1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2" y="28"/>
                    </a:lnTo>
                    <a:lnTo>
                      <a:pt x="14" y="44"/>
                    </a:lnTo>
                    <a:lnTo>
                      <a:pt x="10" y="58"/>
                    </a:lnTo>
                    <a:lnTo>
                      <a:pt x="6" y="76"/>
                    </a:lnTo>
                    <a:lnTo>
                      <a:pt x="4" y="98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2" y="166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6" y="200"/>
                    </a:lnTo>
                    <a:lnTo>
                      <a:pt x="8" y="206"/>
                    </a:lnTo>
                    <a:lnTo>
                      <a:pt x="12" y="212"/>
                    </a:lnTo>
                    <a:lnTo>
                      <a:pt x="20" y="214"/>
                    </a:lnTo>
                    <a:lnTo>
                      <a:pt x="2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94">
                <a:extLst>
                  <a:ext uri="{FF2B5EF4-FFF2-40B4-BE49-F238E27FC236}">
                    <a16:creationId xmlns:a16="http://schemas.microsoft.com/office/drawing/2014/main" id="{F59D836C-468B-40EB-B973-EE5C01467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5275" y="384175"/>
                <a:ext cx="323850" cy="647700"/>
              </a:xfrm>
              <a:custGeom>
                <a:avLst/>
                <a:gdLst>
                  <a:gd name="T0" fmla="*/ 20 w 204"/>
                  <a:gd name="T1" fmla="*/ 212 h 408"/>
                  <a:gd name="T2" fmla="*/ 30 w 204"/>
                  <a:gd name="T3" fmla="*/ 194 h 408"/>
                  <a:gd name="T4" fmla="*/ 26 w 204"/>
                  <a:gd name="T5" fmla="*/ 148 h 408"/>
                  <a:gd name="T6" fmla="*/ 28 w 204"/>
                  <a:gd name="T7" fmla="*/ 106 h 408"/>
                  <a:gd name="T8" fmla="*/ 38 w 204"/>
                  <a:gd name="T9" fmla="*/ 62 h 408"/>
                  <a:gd name="T10" fmla="*/ 38 w 204"/>
                  <a:gd name="T11" fmla="*/ 182 h 408"/>
                  <a:gd name="T12" fmla="*/ 40 w 204"/>
                  <a:gd name="T13" fmla="*/ 384 h 408"/>
                  <a:gd name="T14" fmla="*/ 48 w 204"/>
                  <a:gd name="T15" fmla="*/ 402 h 408"/>
                  <a:gd name="T16" fmla="*/ 66 w 204"/>
                  <a:gd name="T17" fmla="*/ 408 h 408"/>
                  <a:gd name="T18" fmla="*/ 66 w 204"/>
                  <a:gd name="T19" fmla="*/ 408 h 408"/>
                  <a:gd name="T20" fmla="*/ 84 w 204"/>
                  <a:gd name="T21" fmla="*/ 402 h 408"/>
                  <a:gd name="T22" fmla="*/ 90 w 204"/>
                  <a:gd name="T23" fmla="*/ 214 h 408"/>
                  <a:gd name="T24" fmla="*/ 104 w 204"/>
                  <a:gd name="T25" fmla="*/ 384 h 408"/>
                  <a:gd name="T26" fmla="*/ 118 w 204"/>
                  <a:gd name="T27" fmla="*/ 406 h 408"/>
                  <a:gd name="T28" fmla="*/ 128 w 204"/>
                  <a:gd name="T29" fmla="*/ 408 h 408"/>
                  <a:gd name="T30" fmla="*/ 128 w 204"/>
                  <a:gd name="T31" fmla="*/ 408 h 408"/>
                  <a:gd name="T32" fmla="*/ 152 w 204"/>
                  <a:gd name="T33" fmla="*/ 394 h 408"/>
                  <a:gd name="T34" fmla="*/ 154 w 204"/>
                  <a:gd name="T35" fmla="*/ 194 h 408"/>
                  <a:gd name="T36" fmla="*/ 156 w 204"/>
                  <a:gd name="T37" fmla="*/ 62 h 408"/>
                  <a:gd name="T38" fmla="*/ 158 w 204"/>
                  <a:gd name="T39" fmla="*/ 70 h 408"/>
                  <a:gd name="T40" fmla="*/ 166 w 204"/>
                  <a:gd name="T41" fmla="*/ 126 h 408"/>
                  <a:gd name="T42" fmla="*/ 166 w 204"/>
                  <a:gd name="T43" fmla="*/ 172 h 408"/>
                  <a:gd name="T44" fmla="*/ 166 w 204"/>
                  <a:gd name="T45" fmla="*/ 202 h 408"/>
                  <a:gd name="T46" fmla="*/ 184 w 204"/>
                  <a:gd name="T47" fmla="*/ 214 h 408"/>
                  <a:gd name="T48" fmla="*/ 196 w 204"/>
                  <a:gd name="T49" fmla="*/ 206 h 408"/>
                  <a:gd name="T50" fmla="*/ 200 w 204"/>
                  <a:gd name="T51" fmla="*/ 192 h 408"/>
                  <a:gd name="T52" fmla="*/ 204 w 204"/>
                  <a:gd name="T53" fmla="*/ 122 h 408"/>
                  <a:gd name="T54" fmla="*/ 198 w 204"/>
                  <a:gd name="T55" fmla="*/ 76 h 408"/>
                  <a:gd name="T56" fmla="*/ 182 w 204"/>
                  <a:gd name="T57" fmla="*/ 28 h 408"/>
                  <a:gd name="T58" fmla="*/ 158 w 204"/>
                  <a:gd name="T59" fmla="*/ 12 h 408"/>
                  <a:gd name="T60" fmla="*/ 126 w 204"/>
                  <a:gd name="T61" fmla="*/ 0 h 408"/>
                  <a:gd name="T62" fmla="*/ 126 w 204"/>
                  <a:gd name="T63" fmla="*/ 0 h 408"/>
                  <a:gd name="T64" fmla="*/ 122 w 204"/>
                  <a:gd name="T65" fmla="*/ 24 h 408"/>
                  <a:gd name="T66" fmla="*/ 108 w 204"/>
                  <a:gd name="T67" fmla="*/ 60 h 408"/>
                  <a:gd name="T68" fmla="*/ 100 w 204"/>
                  <a:gd name="T69" fmla="*/ 4 h 408"/>
                  <a:gd name="T70" fmla="*/ 94 w 204"/>
                  <a:gd name="T71" fmla="*/ 4 h 408"/>
                  <a:gd name="T72" fmla="*/ 90 w 204"/>
                  <a:gd name="T73" fmla="*/ 24 h 408"/>
                  <a:gd name="T74" fmla="*/ 76 w 204"/>
                  <a:gd name="T75" fmla="*/ 40 h 408"/>
                  <a:gd name="T76" fmla="*/ 68 w 204"/>
                  <a:gd name="T77" fmla="*/ 0 h 408"/>
                  <a:gd name="T78" fmla="*/ 68 w 204"/>
                  <a:gd name="T79" fmla="*/ 0 h 408"/>
                  <a:gd name="T80" fmla="*/ 56 w 204"/>
                  <a:gd name="T81" fmla="*/ 4 h 408"/>
                  <a:gd name="T82" fmla="*/ 18 w 204"/>
                  <a:gd name="T83" fmla="*/ 20 h 408"/>
                  <a:gd name="T84" fmla="*/ 0 w 204"/>
                  <a:gd name="T85" fmla="*/ 58 h 408"/>
                  <a:gd name="T86" fmla="*/ 12 w 204"/>
                  <a:gd name="T87" fmla="*/ 122 h 408"/>
                  <a:gd name="T88" fmla="*/ 16 w 204"/>
                  <a:gd name="T89" fmla="*/ 18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408">
                    <a:moveTo>
                      <a:pt x="14" y="214"/>
                    </a:moveTo>
                    <a:lnTo>
                      <a:pt x="14" y="214"/>
                    </a:lnTo>
                    <a:lnTo>
                      <a:pt x="20" y="212"/>
                    </a:lnTo>
                    <a:lnTo>
                      <a:pt x="26" y="206"/>
                    </a:lnTo>
                    <a:lnTo>
                      <a:pt x="28" y="200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8" y="172"/>
                    </a:lnTo>
                    <a:lnTo>
                      <a:pt x="26" y="148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8" y="106"/>
                    </a:lnTo>
                    <a:lnTo>
                      <a:pt x="32" y="86"/>
                    </a:lnTo>
                    <a:lnTo>
                      <a:pt x="36" y="70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182"/>
                    </a:lnTo>
                    <a:lnTo>
                      <a:pt x="38" y="182"/>
                    </a:lnTo>
                    <a:lnTo>
                      <a:pt x="40" y="194"/>
                    </a:lnTo>
                    <a:lnTo>
                      <a:pt x="40" y="384"/>
                    </a:lnTo>
                    <a:lnTo>
                      <a:pt x="40" y="384"/>
                    </a:lnTo>
                    <a:lnTo>
                      <a:pt x="42" y="394"/>
                    </a:lnTo>
                    <a:lnTo>
                      <a:pt x="48" y="402"/>
                    </a:lnTo>
                    <a:lnTo>
                      <a:pt x="56" y="406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66" y="408"/>
                    </a:lnTo>
                    <a:lnTo>
                      <a:pt x="76" y="406"/>
                    </a:lnTo>
                    <a:lnTo>
                      <a:pt x="84" y="402"/>
                    </a:lnTo>
                    <a:lnTo>
                      <a:pt x="88" y="394"/>
                    </a:lnTo>
                    <a:lnTo>
                      <a:pt x="90" y="384"/>
                    </a:lnTo>
                    <a:lnTo>
                      <a:pt x="90" y="214"/>
                    </a:lnTo>
                    <a:lnTo>
                      <a:pt x="104" y="214"/>
                    </a:lnTo>
                    <a:lnTo>
                      <a:pt x="104" y="384"/>
                    </a:lnTo>
                    <a:lnTo>
                      <a:pt x="104" y="384"/>
                    </a:lnTo>
                    <a:lnTo>
                      <a:pt x="106" y="394"/>
                    </a:lnTo>
                    <a:lnTo>
                      <a:pt x="110" y="402"/>
                    </a:lnTo>
                    <a:lnTo>
                      <a:pt x="118" y="406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28" y="408"/>
                    </a:lnTo>
                    <a:lnTo>
                      <a:pt x="138" y="406"/>
                    </a:lnTo>
                    <a:lnTo>
                      <a:pt x="146" y="402"/>
                    </a:lnTo>
                    <a:lnTo>
                      <a:pt x="152" y="394"/>
                    </a:lnTo>
                    <a:lnTo>
                      <a:pt x="154" y="384"/>
                    </a:lnTo>
                    <a:lnTo>
                      <a:pt x="154" y="194"/>
                    </a:lnTo>
                    <a:lnTo>
                      <a:pt x="154" y="194"/>
                    </a:lnTo>
                    <a:lnTo>
                      <a:pt x="156" y="18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58" y="70"/>
                    </a:lnTo>
                    <a:lnTo>
                      <a:pt x="162" y="86"/>
                    </a:lnTo>
                    <a:lnTo>
                      <a:pt x="166" y="106"/>
                    </a:lnTo>
                    <a:lnTo>
                      <a:pt x="166" y="126"/>
                    </a:lnTo>
                    <a:lnTo>
                      <a:pt x="166" y="126"/>
                    </a:lnTo>
                    <a:lnTo>
                      <a:pt x="168" y="148"/>
                    </a:lnTo>
                    <a:lnTo>
                      <a:pt x="166" y="172"/>
                    </a:lnTo>
                    <a:lnTo>
                      <a:pt x="164" y="194"/>
                    </a:lnTo>
                    <a:lnTo>
                      <a:pt x="164" y="194"/>
                    </a:lnTo>
                    <a:lnTo>
                      <a:pt x="166" y="202"/>
                    </a:lnTo>
                    <a:lnTo>
                      <a:pt x="170" y="208"/>
                    </a:lnTo>
                    <a:lnTo>
                      <a:pt x="176" y="212"/>
                    </a:lnTo>
                    <a:lnTo>
                      <a:pt x="184" y="214"/>
                    </a:lnTo>
                    <a:lnTo>
                      <a:pt x="184" y="214"/>
                    </a:lnTo>
                    <a:lnTo>
                      <a:pt x="192" y="212"/>
                    </a:lnTo>
                    <a:lnTo>
                      <a:pt x="196" y="206"/>
                    </a:lnTo>
                    <a:lnTo>
                      <a:pt x="198" y="200"/>
                    </a:lnTo>
                    <a:lnTo>
                      <a:pt x="200" y="192"/>
                    </a:lnTo>
                    <a:lnTo>
                      <a:pt x="200" y="192"/>
                    </a:lnTo>
                    <a:lnTo>
                      <a:pt x="202" y="166"/>
                    </a:lnTo>
                    <a:lnTo>
                      <a:pt x="204" y="14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2" y="98"/>
                    </a:lnTo>
                    <a:lnTo>
                      <a:pt x="198" y="76"/>
                    </a:lnTo>
                    <a:lnTo>
                      <a:pt x="194" y="58"/>
                    </a:lnTo>
                    <a:lnTo>
                      <a:pt x="190" y="44"/>
                    </a:lnTo>
                    <a:lnTo>
                      <a:pt x="182" y="2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58" y="12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22" y="24"/>
                    </a:lnTo>
                    <a:lnTo>
                      <a:pt x="116" y="4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86" y="12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6" y="40"/>
                    </a:lnTo>
                    <a:lnTo>
                      <a:pt x="72" y="2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36" y="1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6" y="42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8" y="98"/>
                    </a:lnTo>
                    <a:lnTo>
                      <a:pt x="12" y="122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6" y="182"/>
                    </a:lnTo>
                    <a:lnTo>
                      <a:pt x="14" y="214"/>
                    </a:lnTo>
                    <a:lnTo>
                      <a:pt x="1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E8074729-4E9C-4210-92D5-818ABDFB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7600" y="365125"/>
                <a:ext cx="450850" cy="866775"/>
              </a:xfrm>
              <a:custGeom>
                <a:avLst/>
                <a:gdLst>
                  <a:gd name="T0" fmla="*/ 6 w 284"/>
                  <a:gd name="T1" fmla="*/ 266 h 546"/>
                  <a:gd name="T2" fmla="*/ 16 w 284"/>
                  <a:gd name="T3" fmla="*/ 282 h 546"/>
                  <a:gd name="T4" fmla="*/ 26 w 284"/>
                  <a:gd name="T5" fmla="*/ 286 h 546"/>
                  <a:gd name="T6" fmla="*/ 42 w 284"/>
                  <a:gd name="T7" fmla="*/ 282 h 546"/>
                  <a:gd name="T8" fmla="*/ 52 w 284"/>
                  <a:gd name="T9" fmla="*/ 258 h 546"/>
                  <a:gd name="T10" fmla="*/ 48 w 284"/>
                  <a:gd name="T11" fmla="*/ 198 h 546"/>
                  <a:gd name="T12" fmla="*/ 52 w 284"/>
                  <a:gd name="T13" fmla="*/ 140 h 546"/>
                  <a:gd name="T14" fmla="*/ 62 w 284"/>
                  <a:gd name="T15" fmla="*/ 88 h 546"/>
                  <a:gd name="T16" fmla="*/ 64 w 284"/>
                  <a:gd name="T17" fmla="*/ 84 h 546"/>
                  <a:gd name="T18" fmla="*/ 66 w 284"/>
                  <a:gd name="T19" fmla="*/ 260 h 546"/>
                  <a:gd name="T20" fmla="*/ 68 w 284"/>
                  <a:gd name="T21" fmla="*/ 518 h 546"/>
                  <a:gd name="T22" fmla="*/ 76 w 284"/>
                  <a:gd name="T23" fmla="*/ 536 h 546"/>
                  <a:gd name="T24" fmla="*/ 94 w 284"/>
                  <a:gd name="T25" fmla="*/ 544 h 546"/>
                  <a:gd name="T26" fmla="*/ 100 w 284"/>
                  <a:gd name="T27" fmla="*/ 546 h 546"/>
                  <a:gd name="T28" fmla="*/ 100 w 284"/>
                  <a:gd name="T29" fmla="*/ 546 h 546"/>
                  <a:gd name="T30" fmla="*/ 118 w 284"/>
                  <a:gd name="T31" fmla="*/ 540 h 546"/>
                  <a:gd name="T32" fmla="*/ 132 w 284"/>
                  <a:gd name="T33" fmla="*/ 524 h 546"/>
                  <a:gd name="T34" fmla="*/ 134 w 284"/>
                  <a:gd name="T35" fmla="*/ 286 h 546"/>
                  <a:gd name="T36" fmla="*/ 150 w 284"/>
                  <a:gd name="T37" fmla="*/ 512 h 546"/>
                  <a:gd name="T38" fmla="*/ 156 w 284"/>
                  <a:gd name="T39" fmla="*/ 530 h 546"/>
                  <a:gd name="T40" fmla="*/ 172 w 284"/>
                  <a:gd name="T41" fmla="*/ 542 h 546"/>
                  <a:gd name="T42" fmla="*/ 184 w 284"/>
                  <a:gd name="T43" fmla="*/ 546 h 546"/>
                  <a:gd name="T44" fmla="*/ 184 w 284"/>
                  <a:gd name="T45" fmla="*/ 546 h 546"/>
                  <a:gd name="T46" fmla="*/ 198 w 284"/>
                  <a:gd name="T47" fmla="*/ 542 h 546"/>
                  <a:gd name="T48" fmla="*/ 212 w 284"/>
                  <a:gd name="T49" fmla="*/ 530 h 546"/>
                  <a:gd name="T50" fmla="*/ 218 w 284"/>
                  <a:gd name="T51" fmla="*/ 512 h 546"/>
                  <a:gd name="T52" fmla="*/ 220 w 284"/>
                  <a:gd name="T53" fmla="*/ 242 h 546"/>
                  <a:gd name="T54" fmla="*/ 220 w 284"/>
                  <a:gd name="T55" fmla="*/ 84 h 546"/>
                  <a:gd name="T56" fmla="*/ 224 w 284"/>
                  <a:gd name="T57" fmla="*/ 94 h 546"/>
                  <a:gd name="T58" fmla="*/ 236 w 284"/>
                  <a:gd name="T59" fmla="*/ 168 h 546"/>
                  <a:gd name="T60" fmla="*/ 234 w 284"/>
                  <a:gd name="T61" fmla="*/ 228 h 546"/>
                  <a:gd name="T62" fmla="*/ 234 w 284"/>
                  <a:gd name="T63" fmla="*/ 268 h 546"/>
                  <a:gd name="T64" fmla="*/ 246 w 284"/>
                  <a:gd name="T65" fmla="*/ 284 h 546"/>
                  <a:gd name="T66" fmla="*/ 258 w 284"/>
                  <a:gd name="T67" fmla="*/ 286 h 546"/>
                  <a:gd name="T68" fmla="*/ 272 w 284"/>
                  <a:gd name="T69" fmla="*/ 280 h 546"/>
                  <a:gd name="T70" fmla="*/ 280 w 284"/>
                  <a:gd name="T71" fmla="*/ 254 h 546"/>
                  <a:gd name="T72" fmla="*/ 284 w 284"/>
                  <a:gd name="T73" fmla="*/ 192 h 546"/>
                  <a:gd name="T74" fmla="*/ 280 w 284"/>
                  <a:gd name="T75" fmla="*/ 130 h 546"/>
                  <a:gd name="T76" fmla="*/ 266 w 284"/>
                  <a:gd name="T77" fmla="*/ 60 h 546"/>
                  <a:gd name="T78" fmla="*/ 248 w 284"/>
                  <a:gd name="T79" fmla="*/ 26 h 546"/>
                  <a:gd name="T80" fmla="*/ 196 w 284"/>
                  <a:gd name="T81" fmla="*/ 6 h 546"/>
                  <a:gd name="T82" fmla="*/ 182 w 284"/>
                  <a:gd name="T83" fmla="*/ 0 h 546"/>
                  <a:gd name="T84" fmla="*/ 182 w 284"/>
                  <a:gd name="T85" fmla="*/ 0 h 546"/>
                  <a:gd name="T86" fmla="*/ 180 w 284"/>
                  <a:gd name="T87" fmla="*/ 14 h 546"/>
                  <a:gd name="T88" fmla="*/ 158 w 284"/>
                  <a:gd name="T89" fmla="*/ 82 h 546"/>
                  <a:gd name="T90" fmla="*/ 150 w 284"/>
                  <a:gd name="T91" fmla="*/ 32 h 546"/>
                  <a:gd name="T92" fmla="*/ 146 w 284"/>
                  <a:gd name="T93" fmla="*/ 6 h 546"/>
                  <a:gd name="T94" fmla="*/ 128 w 284"/>
                  <a:gd name="T95" fmla="*/ 16 h 546"/>
                  <a:gd name="T96" fmla="*/ 132 w 284"/>
                  <a:gd name="T97" fmla="*/ 48 h 546"/>
                  <a:gd name="T98" fmla="*/ 116 w 284"/>
                  <a:gd name="T99" fmla="*/ 54 h 546"/>
                  <a:gd name="T100" fmla="*/ 104 w 284"/>
                  <a:gd name="T101" fmla="*/ 0 h 546"/>
                  <a:gd name="T102" fmla="*/ 104 w 284"/>
                  <a:gd name="T103" fmla="*/ 0 h 546"/>
                  <a:gd name="T104" fmla="*/ 96 w 284"/>
                  <a:gd name="T105" fmla="*/ 4 h 546"/>
                  <a:gd name="T106" fmla="*/ 62 w 284"/>
                  <a:gd name="T107" fmla="*/ 16 h 546"/>
                  <a:gd name="T108" fmla="*/ 30 w 284"/>
                  <a:gd name="T109" fmla="*/ 36 h 546"/>
                  <a:gd name="T110" fmla="*/ 14 w 284"/>
                  <a:gd name="T111" fmla="*/ 78 h 546"/>
                  <a:gd name="T112" fmla="*/ 0 w 284"/>
                  <a:gd name="T113" fmla="*/ 164 h 546"/>
                  <a:gd name="T114" fmla="*/ 2 w 284"/>
                  <a:gd name="T115" fmla="*/ 2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4" h="546">
                    <a:moveTo>
                      <a:pt x="4" y="254"/>
                    </a:moveTo>
                    <a:lnTo>
                      <a:pt x="4" y="254"/>
                    </a:lnTo>
                    <a:lnTo>
                      <a:pt x="6" y="266"/>
                    </a:lnTo>
                    <a:lnTo>
                      <a:pt x="10" y="276"/>
                    </a:lnTo>
                    <a:lnTo>
                      <a:pt x="12" y="280"/>
                    </a:lnTo>
                    <a:lnTo>
                      <a:pt x="16" y="282"/>
                    </a:lnTo>
                    <a:lnTo>
                      <a:pt x="20" y="284"/>
                    </a:lnTo>
                    <a:lnTo>
                      <a:pt x="26" y="286"/>
                    </a:lnTo>
                    <a:lnTo>
                      <a:pt x="26" y="286"/>
                    </a:lnTo>
                    <a:lnTo>
                      <a:pt x="32" y="286"/>
                    </a:lnTo>
                    <a:lnTo>
                      <a:pt x="38" y="284"/>
                    </a:lnTo>
                    <a:lnTo>
                      <a:pt x="42" y="282"/>
                    </a:lnTo>
                    <a:lnTo>
                      <a:pt x="46" y="278"/>
                    </a:lnTo>
                    <a:lnTo>
                      <a:pt x="50" y="268"/>
                    </a:lnTo>
                    <a:lnTo>
                      <a:pt x="52" y="258"/>
                    </a:lnTo>
                    <a:lnTo>
                      <a:pt x="52" y="258"/>
                    </a:lnTo>
                    <a:lnTo>
                      <a:pt x="50" y="228"/>
                    </a:lnTo>
                    <a:lnTo>
                      <a:pt x="48" y="198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40"/>
                    </a:lnTo>
                    <a:lnTo>
                      <a:pt x="56" y="114"/>
                    </a:lnTo>
                    <a:lnTo>
                      <a:pt x="60" y="94"/>
                    </a:lnTo>
                    <a:lnTo>
                      <a:pt x="62" y="88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84"/>
                    </a:lnTo>
                    <a:lnTo>
                      <a:pt x="64" y="242"/>
                    </a:lnTo>
                    <a:lnTo>
                      <a:pt x="64" y="242"/>
                    </a:lnTo>
                    <a:lnTo>
                      <a:pt x="66" y="260"/>
                    </a:lnTo>
                    <a:lnTo>
                      <a:pt x="66" y="512"/>
                    </a:lnTo>
                    <a:lnTo>
                      <a:pt x="66" y="512"/>
                    </a:lnTo>
                    <a:lnTo>
                      <a:pt x="68" y="518"/>
                    </a:lnTo>
                    <a:lnTo>
                      <a:pt x="68" y="524"/>
                    </a:lnTo>
                    <a:lnTo>
                      <a:pt x="72" y="530"/>
                    </a:lnTo>
                    <a:lnTo>
                      <a:pt x="76" y="536"/>
                    </a:lnTo>
                    <a:lnTo>
                      <a:pt x="82" y="540"/>
                    </a:lnTo>
                    <a:lnTo>
                      <a:pt x="86" y="542"/>
                    </a:lnTo>
                    <a:lnTo>
                      <a:pt x="94" y="544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0" y="546"/>
                    </a:lnTo>
                    <a:lnTo>
                      <a:pt x="106" y="544"/>
                    </a:lnTo>
                    <a:lnTo>
                      <a:pt x="114" y="542"/>
                    </a:lnTo>
                    <a:lnTo>
                      <a:pt x="118" y="540"/>
                    </a:lnTo>
                    <a:lnTo>
                      <a:pt x="124" y="536"/>
                    </a:lnTo>
                    <a:lnTo>
                      <a:pt x="128" y="530"/>
                    </a:lnTo>
                    <a:lnTo>
                      <a:pt x="132" y="524"/>
                    </a:lnTo>
                    <a:lnTo>
                      <a:pt x="134" y="518"/>
                    </a:lnTo>
                    <a:lnTo>
                      <a:pt x="134" y="512"/>
                    </a:lnTo>
                    <a:lnTo>
                      <a:pt x="134" y="286"/>
                    </a:lnTo>
                    <a:lnTo>
                      <a:pt x="150" y="286"/>
                    </a:lnTo>
                    <a:lnTo>
                      <a:pt x="150" y="512"/>
                    </a:lnTo>
                    <a:lnTo>
                      <a:pt x="150" y="512"/>
                    </a:lnTo>
                    <a:lnTo>
                      <a:pt x="152" y="518"/>
                    </a:lnTo>
                    <a:lnTo>
                      <a:pt x="154" y="524"/>
                    </a:lnTo>
                    <a:lnTo>
                      <a:pt x="156" y="530"/>
                    </a:lnTo>
                    <a:lnTo>
                      <a:pt x="160" y="536"/>
                    </a:lnTo>
                    <a:lnTo>
                      <a:pt x="166" y="540"/>
                    </a:lnTo>
                    <a:lnTo>
                      <a:pt x="172" y="542"/>
                    </a:lnTo>
                    <a:lnTo>
                      <a:pt x="178" y="544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84" y="546"/>
                    </a:lnTo>
                    <a:lnTo>
                      <a:pt x="192" y="544"/>
                    </a:lnTo>
                    <a:lnTo>
                      <a:pt x="198" y="542"/>
                    </a:lnTo>
                    <a:lnTo>
                      <a:pt x="204" y="540"/>
                    </a:lnTo>
                    <a:lnTo>
                      <a:pt x="208" y="536"/>
                    </a:lnTo>
                    <a:lnTo>
                      <a:pt x="212" y="530"/>
                    </a:lnTo>
                    <a:lnTo>
                      <a:pt x="216" y="524"/>
                    </a:lnTo>
                    <a:lnTo>
                      <a:pt x="218" y="518"/>
                    </a:lnTo>
                    <a:lnTo>
                      <a:pt x="218" y="512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42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0" y="84"/>
                    </a:lnTo>
                    <a:lnTo>
                      <a:pt x="222" y="88"/>
                    </a:lnTo>
                    <a:lnTo>
                      <a:pt x="224" y="94"/>
                    </a:lnTo>
                    <a:lnTo>
                      <a:pt x="228" y="114"/>
                    </a:lnTo>
                    <a:lnTo>
                      <a:pt x="232" y="140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6" y="198"/>
                    </a:lnTo>
                    <a:lnTo>
                      <a:pt x="234" y="228"/>
                    </a:lnTo>
                    <a:lnTo>
                      <a:pt x="232" y="258"/>
                    </a:lnTo>
                    <a:lnTo>
                      <a:pt x="232" y="258"/>
                    </a:lnTo>
                    <a:lnTo>
                      <a:pt x="234" y="268"/>
                    </a:lnTo>
                    <a:lnTo>
                      <a:pt x="238" y="278"/>
                    </a:lnTo>
                    <a:lnTo>
                      <a:pt x="242" y="282"/>
                    </a:lnTo>
                    <a:lnTo>
                      <a:pt x="246" y="284"/>
                    </a:lnTo>
                    <a:lnTo>
                      <a:pt x="252" y="286"/>
                    </a:lnTo>
                    <a:lnTo>
                      <a:pt x="258" y="286"/>
                    </a:lnTo>
                    <a:lnTo>
                      <a:pt x="258" y="286"/>
                    </a:lnTo>
                    <a:lnTo>
                      <a:pt x="264" y="284"/>
                    </a:lnTo>
                    <a:lnTo>
                      <a:pt x="268" y="282"/>
                    </a:lnTo>
                    <a:lnTo>
                      <a:pt x="272" y="280"/>
                    </a:lnTo>
                    <a:lnTo>
                      <a:pt x="274" y="276"/>
                    </a:lnTo>
                    <a:lnTo>
                      <a:pt x="278" y="266"/>
                    </a:lnTo>
                    <a:lnTo>
                      <a:pt x="280" y="254"/>
                    </a:lnTo>
                    <a:lnTo>
                      <a:pt x="280" y="254"/>
                    </a:lnTo>
                    <a:lnTo>
                      <a:pt x="284" y="222"/>
                    </a:lnTo>
                    <a:lnTo>
                      <a:pt x="284" y="192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0" y="130"/>
                    </a:lnTo>
                    <a:lnTo>
                      <a:pt x="276" y="102"/>
                    </a:lnTo>
                    <a:lnTo>
                      <a:pt x="272" y="78"/>
                    </a:lnTo>
                    <a:lnTo>
                      <a:pt x="266" y="60"/>
                    </a:lnTo>
                    <a:lnTo>
                      <a:pt x="260" y="46"/>
                    </a:lnTo>
                    <a:lnTo>
                      <a:pt x="256" y="36"/>
                    </a:lnTo>
                    <a:lnTo>
                      <a:pt x="248" y="26"/>
                    </a:lnTo>
                    <a:lnTo>
                      <a:pt x="248" y="26"/>
                    </a:lnTo>
                    <a:lnTo>
                      <a:pt x="224" y="1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0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0" y="14"/>
                    </a:lnTo>
                    <a:lnTo>
                      <a:pt x="176" y="32"/>
                    </a:lnTo>
                    <a:lnTo>
                      <a:pt x="168" y="5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4" y="48"/>
                    </a:lnTo>
                    <a:lnTo>
                      <a:pt x="150" y="32"/>
                    </a:lnTo>
                    <a:lnTo>
                      <a:pt x="156" y="16"/>
                    </a:lnTo>
                    <a:lnTo>
                      <a:pt x="146" y="6"/>
                    </a:lnTo>
                    <a:lnTo>
                      <a:pt x="146" y="6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8" y="16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2" y="48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16" y="54"/>
                    </a:lnTo>
                    <a:lnTo>
                      <a:pt x="108" y="32"/>
                    </a:lnTo>
                    <a:lnTo>
                      <a:pt x="104" y="14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8" y="6"/>
                    </a:lnTo>
                    <a:lnTo>
                      <a:pt x="62" y="1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0" y="36"/>
                    </a:lnTo>
                    <a:lnTo>
                      <a:pt x="24" y="46"/>
                    </a:lnTo>
                    <a:lnTo>
                      <a:pt x="18" y="60"/>
                    </a:lnTo>
                    <a:lnTo>
                      <a:pt x="14" y="78"/>
                    </a:lnTo>
                    <a:lnTo>
                      <a:pt x="8" y="102"/>
                    </a:lnTo>
                    <a:lnTo>
                      <a:pt x="4" y="13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2" y="222"/>
                    </a:lnTo>
                    <a:lnTo>
                      <a:pt x="4" y="254"/>
                    </a:lnTo>
                    <a:lnTo>
                      <a:pt x="4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96">
                <a:extLst>
                  <a:ext uri="{FF2B5EF4-FFF2-40B4-BE49-F238E27FC236}">
                    <a16:creationId xmlns:a16="http://schemas.microsoft.com/office/drawing/2014/main" id="{D1B3BAAB-2FC8-4004-BF1F-A29110CF2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5075" y="111125"/>
                <a:ext cx="215900" cy="241300"/>
              </a:xfrm>
              <a:custGeom>
                <a:avLst/>
                <a:gdLst>
                  <a:gd name="T0" fmla="*/ 14 w 136"/>
                  <a:gd name="T1" fmla="*/ 98 h 152"/>
                  <a:gd name="T2" fmla="*/ 14 w 136"/>
                  <a:gd name="T3" fmla="*/ 98 h 152"/>
                  <a:gd name="T4" fmla="*/ 22 w 136"/>
                  <a:gd name="T5" fmla="*/ 120 h 152"/>
                  <a:gd name="T6" fmla="*/ 26 w 136"/>
                  <a:gd name="T7" fmla="*/ 128 h 152"/>
                  <a:gd name="T8" fmla="*/ 34 w 136"/>
                  <a:gd name="T9" fmla="*/ 136 h 152"/>
                  <a:gd name="T10" fmla="*/ 40 w 136"/>
                  <a:gd name="T11" fmla="*/ 142 h 152"/>
                  <a:gd name="T12" fmla="*/ 50 w 136"/>
                  <a:gd name="T13" fmla="*/ 148 h 152"/>
                  <a:gd name="T14" fmla="*/ 58 w 136"/>
                  <a:gd name="T15" fmla="*/ 152 h 152"/>
                  <a:gd name="T16" fmla="*/ 70 w 136"/>
                  <a:gd name="T17" fmla="*/ 152 h 152"/>
                  <a:gd name="T18" fmla="*/ 70 w 136"/>
                  <a:gd name="T19" fmla="*/ 152 h 152"/>
                  <a:gd name="T20" fmla="*/ 80 w 136"/>
                  <a:gd name="T21" fmla="*/ 152 h 152"/>
                  <a:gd name="T22" fmla="*/ 90 w 136"/>
                  <a:gd name="T23" fmla="*/ 148 h 152"/>
                  <a:gd name="T24" fmla="*/ 98 w 136"/>
                  <a:gd name="T25" fmla="*/ 142 h 152"/>
                  <a:gd name="T26" fmla="*/ 106 w 136"/>
                  <a:gd name="T27" fmla="*/ 136 h 152"/>
                  <a:gd name="T28" fmla="*/ 112 w 136"/>
                  <a:gd name="T29" fmla="*/ 128 h 152"/>
                  <a:gd name="T30" fmla="*/ 116 w 136"/>
                  <a:gd name="T31" fmla="*/ 118 h 152"/>
                  <a:gd name="T32" fmla="*/ 124 w 136"/>
                  <a:gd name="T33" fmla="*/ 98 h 152"/>
                  <a:gd name="T34" fmla="*/ 124 w 136"/>
                  <a:gd name="T35" fmla="*/ 98 h 152"/>
                  <a:gd name="T36" fmla="*/ 130 w 136"/>
                  <a:gd name="T37" fmla="*/ 94 h 152"/>
                  <a:gd name="T38" fmla="*/ 134 w 136"/>
                  <a:gd name="T39" fmla="*/ 88 h 152"/>
                  <a:gd name="T40" fmla="*/ 136 w 136"/>
                  <a:gd name="T41" fmla="*/ 80 h 152"/>
                  <a:gd name="T42" fmla="*/ 136 w 136"/>
                  <a:gd name="T43" fmla="*/ 74 h 152"/>
                  <a:gd name="T44" fmla="*/ 136 w 136"/>
                  <a:gd name="T45" fmla="*/ 74 h 152"/>
                  <a:gd name="T46" fmla="*/ 134 w 136"/>
                  <a:gd name="T47" fmla="*/ 66 h 152"/>
                  <a:gd name="T48" fmla="*/ 128 w 136"/>
                  <a:gd name="T49" fmla="*/ 62 h 152"/>
                  <a:gd name="T50" fmla="*/ 128 w 136"/>
                  <a:gd name="T51" fmla="*/ 62 h 152"/>
                  <a:gd name="T52" fmla="*/ 126 w 136"/>
                  <a:gd name="T53" fmla="*/ 50 h 152"/>
                  <a:gd name="T54" fmla="*/ 124 w 136"/>
                  <a:gd name="T55" fmla="*/ 38 h 152"/>
                  <a:gd name="T56" fmla="*/ 118 w 136"/>
                  <a:gd name="T57" fmla="*/ 28 h 152"/>
                  <a:gd name="T58" fmla="*/ 112 w 136"/>
                  <a:gd name="T59" fmla="*/ 18 h 152"/>
                  <a:gd name="T60" fmla="*/ 102 w 136"/>
                  <a:gd name="T61" fmla="*/ 10 h 152"/>
                  <a:gd name="T62" fmla="*/ 92 w 136"/>
                  <a:gd name="T63" fmla="*/ 6 h 152"/>
                  <a:gd name="T64" fmla="*/ 82 w 136"/>
                  <a:gd name="T65" fmla="*/ 2 h 152"/>
                  <a:gd name="T66" fmla="*/ 70 w 136"/>
                  <a:gd name="T67" fmla="*/ 0 h 152"/>
                  <a:gd name="T68" fmla="*/ 70 w 136"/>
                  <a:gd name="T69" fmla="*/ 0 h 152"/>
                  <a:gd name="T70" fmla="*/ 56 w 136"/>
                  <a:gd name="T71" fmla="*/ 2 h 152"/>
                  <a:gd name="T72" fmla="*/ 46 w 136"/>
                  <a:gd name="T73" fmla="*/ 6 h 152"/>
                  <a:gd name="T74" fmla="*/ 36 w 136"/>
                  <a:gd name="T75" fmla="*/ 10 h 152"/>
                  <a:gd name="T76" fmla="*/ 28 w 136"/>
                  <a:gd name="T77" fmla="*/ 18 h 152"/>
                  <a:gd name="T78" fmla="*/ 20 w 136"/>
                  <a:gd name="T79" fmla="*/ 28 h 152"/>
                  <a:gd name="T80" fmla="*/ 14 w 136"/>
                  <a:gd name="T81" fmla="*/ 38 h 152"/>
                  <a:gd name="T82" fmla="*/ 12 w 136"/>
                  <a:gd name="T83" fmla="*/ 50 h 152"/>
                  <a:gd name="T84" fmla="*/ 10 w 136"/>
                  <a:gd name="T85" fmla="*/ 62 h 152"/>
                  <a:gd name="T86" fmla="*/ 10 w 136"/>
                  <a:gd name="T87" fmla="*/ 62 h 152"/>
                  <a:gd name="T88" fmla="*/ 2 w 136"/>
                  <a:gd name="T89" fmla="*/ 66 h 152"/>
                  <a:gd name="T90" fmla="*/ 0 w 136"/>
                  <a:gd name="T91" fmla="*/ 70 h 152"/>
                  <a:gd name="T92" fmla="*/ 0 w 136"/>
                  <a:gd name="T93" fmla="*/ 74 h 152"/>
                  <a:gd name="T94" fmla="*/ 0 w 136"/>
                  <a:gd name="T95" fmla="*/ 74 h 152"/>
                  <a:gd name="T96" fmla="*/ 0 w 136"/>
                  <a:gd name="T97" fmla="*/ 82 h 152"/>
                  <a:gd name="T98" fmla="*/ 2 w 136"/>
                  <a:gd name="T99" fmla="*/ 88 h 152"/>
                  <a:gd name="T100" fmla="*/ 8 w 136"/>
                  <a:gd name="T101" fmla="*/ 96 h 152"/>
                  <a:gd name="T102" fmla="*/ 14 w 136"/>
                  <a:gd name="T103" fmla="*/ 98 h 152"/>
                  <a:gd name="T104" fmla="*/ 14 w 136"/>
                  <a:gd name="T105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52">
                    <a:moveTo>
                      <a:pt x="14" y="98"/>
                    </a:moveTo>
                    <a:lnTo>
                      <a:pt x="14" y="98"/>
                    </a:lnTo>
                    <a:lnTo>
                      <a:pt x="22" y="120"/>
                    </a:lnTo>
                    <a:lnTo>
                      <a:pt x="26" y="128"/>
                    </a:lnTo>
                    <a:lnTo>
                      <a:pt x="34" y="136"/>
                    </a:lnTo>
                    <a:lnTo>
                      <a:pt x="40" y="142"/>
                    </a:lnTo>
                    <a:lnTo>
                      <a:pt x="50" y="148"/>
                    </a:lnTo>
                    <a:lnTo>
                      <a:pt x="58" y="152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80" y="152"/>
                    </a:lnTo>
                    <a:lnTo>
                      <a:pt x="90" y="148"/>
                    </a:lnTo>
                    <a:lnTo>
                      <a:pt x="98" y="142"/>
                    </a:lnTo>
                    <a:lnTo>
                      <a:pt x="106" y="136"/>
                    </a:lnTo>
                    <a:lnTo>
                      <a:pt x="112" y="128"/>
                    </a:lnTo>
                    <a:lnTo>
                      <a:pt x="116" y="118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4"/>
                    </a:lnTo>
                    <a:lnTo>
                      <a:pt x="134" y="88"/>
                    </a:lnTo>
                    <a:lnTo>
                      <a:pt x="136" y="80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4" y="66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6" y="50"/>
                    </a:lnTo>
                    <a:lnTo>
                      <a:pt x="124" y="38"/>
                    </a:lnTo>
                    <a:lnTo>
                      <a:pt x="118" y="28"/>
                    </a:lnTo>
                    <a:lnTo>
                      <a:pt x="112" y="18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6" y="6"/>
                    </a:lnTo>
                    <a:lnTo>
                      <a:pt x="36" y="10"/>
                    </a:lnTo>
                    <a:lnTo>
                      <a:pt x="28" y="18"/>
                    </a:lnTo>
                    <a:lnTo>
                      <a:pt x="20" y="28"/>
                    </a:lnTo>
                    <a:lnTo>
                      <a:pt x="14" y="38"/>
                    </a:lnTo>
                    <a:lnTo>
                      <a:pt x="12" y="5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8" y="96"/>
                    </a:lnTo>
                    <a:lnTo>
                      <a:pt x="14" y="98"/>
                    </a:lnTo>
                    <a:lnTo>
                      <a:pt x="14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EE9D37A-F288-4693-9E10-C96434D3A65F}"/>
                </a:ext>
              </a:extLst>
            </p:cNvPr>
            <p:cNvSpPr txBox="1"/>
            <p:nvPr/>
          </p:nvSpPr>
          <p:spPr>
            <a:xfrm>
              <a:off x="4022245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 err="1"/>
                <a:t>Owner</a:t>
              </a:r>
              <a:endParaRPr lang="it-IT" sz="1600" i="1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3CECECC6-E940-427B-AEFC-9B6042DBF875}"/>
                </a:ext>
              </a:extLst>
            </p:cNvPr>
            <p:cNvSpPr txBox="1"/>
            <p:nvPr/>
          </p:nvSpPr>
          <p:spPr>
            <a:xfrm>
              <a:off x="5525931" y="2636912"/>
              <a:ext cx="115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Utenti</a:t>
              </a:r>
            </a:p>
          </p:txBody>
        </p:sp>
      </p:grp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B386C3A-8B35-47F7-8C8B-1C696E44018E}"/>
              </a:ext>
            </a:extLst>
          </p:cNvPr>
          <p:cNvSpPr/>
          <p:nvPr/>
        </p:nvSpPr>
        <p:spPr>
          <a:xfrm>
            <a:off x="1270878" y="1556792"/>
            <a:ext cx="9025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servizio Cruscotto Acquisti consentirà di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standardizzare e automatizzare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alcune fasi del processo di acquisto e</a:t>
            </a: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agevolerà la condivisione </a:t>
            </a:r>
            <a:b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della conoscenza </a:t>
            </a:r>
            <a:r>
              <a:rPr lang="it-IT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 tutti i soggetti coinvolti</a:t>
            </a:r>
            <a:endParaRPr lang="it-IT" dirty="0"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(1/4)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1. Redazione del programma - 3. Pianificazione attività della CUC/Soggetto aggregatore</a:t>
            </a:r>
          </a:p>
        </p:txBody>
      </p:sp>
      <p:pic>
        <p:nvPicPr>
          <p:cNvPr id="127" name="Immagine 126">
            <a:extLst>
              <a:ext uri="{FF2B5EF4-FFF2-40B4-BE49-F238E27FC236}">
                <a16:creationId xmlns:a16="http://schemas.microsoft.com/office/drawing/2014/main" id="{3175DBD2-862A-408C-8399-E6D8680C8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75" r="3417" b="16296"/>
          <a:stretch/>
        </p:blipFill>
        <p:spPr>
          <a:xfrm>
            <a:off x="527380" y="1628800"/>
            <a:ext cx="7269010" cy="294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10B3DCC7-46C1-4A9D-AC69-C9A2D9FBF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70" r="3583" b="15703"/>
          <a:stretch/>
        </p:blipFill>
        <p:spPr>
          <a:xfrm>
            <a:off x="5427400" y="3773850"/>
            <a:ext cx="6215124" cy="253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1938C52-C12A-41BB-8505-9CCCAFB965F9}"/>
              </a:ext>
            </a:extLst>
          </p:cNvPr>
          <p:cNvSpPr/>
          <p:nvPr/>
        </p:nvSpPr>
        <p:spPr>
          <a:xfrm>
            <a:off x="7968208" y="1581678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Questo modulo supporterà lo svolgimento delle </a:t>
            </a:r>
            <a:r>
              <a:rPr lang="it-IT" b="1" dirty="0">
                <a:latin typeface="+mj-lt"/>
                <a:ea typeface="Times New Roman" panose="02020603050405020304" pitchFamily="18" charset="0"/>
              </a:rPr>
              <a:t>attività periodiche di programmazione previste dalla normativa.</a:t>
            </a:r>
            <a:r>
              <a:rPr lang="it-IT" dirty="0">
                <a:latin typeface="+mj-lt"/>
                <a:ea typeface="Times New Roman" panose="02020603050405020304" pitchFamily="18" charset="0"/>
              </a:rPr>
              <a:t> S</a:t>
            </a:r>
            <a:r>
              <a:rPr lang="it-IT" dirty="0"/>
              <a:t>ezioni ad hoc (lavori pubblici, beni e servizi, SIA)  consentiranno il </a:t>
            </a:r>
            <a:r>
              <a:rPr lang="it-IT" b="1" dirty="0"/>
              <a:t>censimento delle iniziative di gara</a:t>
            </a:r>
            <a:endParaRPr lang="it-IT" dirty="0">
              <a:latin typeface="+mj-lt"/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4AE9DBD-8361-46A8-A812-9B6802B8B2B3}"/>
              </a:ext>
            </a:extLst>
          </p:cNvPr>
          <p:cNvSpPr/>
          <p:nvPr/>
        </p:nvSpPr>
        <p:spPr>
          <a:xfrm>
            <a:off x="434843" y="4826675"/>
            <a:ext cx="4992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latin typeface="+mj-lt"/>
                <a:ea typeface="Times New Roman" panose="02020603050405020304" pitchFamily="18" charset="0"/>
              </a:rPr>
              <a:t>La rilevazione dei fabbisogni e la mappatura delle iniziative per il biennio/triennio successivo consentirebbero a CUC e Comunità Montane di pianificare le attività di centralizzazione delle committenze con maggiore precisione.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(2/4)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2. Rilevazione fabbisogni per specifiche gare aggregate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5B138E-D53F-4D4D-8453-84FEEA5A0B5B}"/>
              </a:ext>
            </a:extLst>
          </p:cNvPr>
          <p:cNvSpPr/>
          <p:nvPr/>
        </p:nvSpPr>
        <p:spPr>
          <a:xfrm>
            <a:off x="479376" y="1590308"/>
            <a:ext cx="10969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Strumento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demand management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disposizione dei Comuni e sia degli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Aggregatori della domanda 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differenti livelli (CUC AV Brescia,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Comunità Montane, …) per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supportare la rilevazione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it-IT" i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fabbisogni.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Tale modulo può essere utilizzato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sin dalle fasi di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progettazione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una iniziativa di gara aggregata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favorire un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adeguato livello di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segmentazione e qualificazione </a:t>
            </a:r>
            <a:b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fabbisogni complessivi,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funzionale alla definizione della </a:t>
            </a:r>
            <a:b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migliore strategia di </a:t>
            </a:r>
            <a:r>
              <a:rPr lang="it-IT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sourcing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e, in seconda istanza, a migliorare gli indicatori di adesione ed utilizzo.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0E2443-BDF4-4A4F-9932-6FA9437D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11" r="33917" b="11852"/>
          <a:stretch/>
        </p:blipFill>
        <p:spPr>
          <a:xfrm>
            <a:off x="4583832" y="1700808"/>
            <a:ext cx="6912767" cy="3591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44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(3/4)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4. Piattaforma di collaborazione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432999B-0BCD-40E3-BC18-5CC688F546F1}"/>
              </a:ext>
            </a:extLst>
          </p:cNvPr>
          <p:cNvSpPr/>
          <p:nvPr/>
        </p:nvSpPr>
        <p:spPr>
          <a:xfrm>
            <a:off x="1055294" y="5373216"/>
            <a:ext cx="10081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it-IT" dirty="0"/>
              <a:t>Si intende attivare una </a:t>
            </a:r>
            <a:r>
              <a:rPr lang="it-IT" b="1" dirty="0"/>
              <a:t>piattaforma di collaborazione </a:t>
            </a:r>
            <a:r>
              <a:rPr lang="it-IT" dirty="0"/>
              <a:t>che agevoli la connessione tra i soggetti. La piattaforma offrirà specifiche funzionalità per condividere informazioni (es. novità normative, bandi e finanziamenti, soluzioni tecnologiche ), creazione di gruppi di lavoro ristretti, comunicare tramite chat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7C71A6-676D-4803-9CEE-1C16EE3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38" y="1628800"/>
            <a:ext cx="7658684" cy="3578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20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Focus sulle funzionalità del «Cruscotto Acquisti» (4/4)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834A63-321F-4DBA-A009-CFE18F85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9" y="152636"/>
            <a:ext cx="547022" cy="792088"/>
          </a:xfrm>
          <a:prstGeom prst="rect">
            <a:avLst/>
          </a:prstGeom>
        </p:spPr>
      </p:pic>
      <p:sp>
        <p:nvSpPr>
          <p:cNvPr id="126" name="Titolo 1">
            <a:extLst>
              <a:ext uri="{FF2B5EF4-FFF2-40B4-BE49-F238E27FC236}">
                <a16:creationId xmlns:a16="http://schemas.microsoft.com/office/drawing/2014/main" id="{8A0801E3-71C3-4405-B73E-A189F9C16F20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800" b="0" i="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i="1" dirty="0"/>
              <a:t>6. Business Intelligence</a:t>
            </a:r>
          </a:p>
        </p:txBody>
      </p:sp>
      <p:pic>
        <p:nvPicPr>
          <p:cNvPr id="5" name="Picture 2" descr="Immagine correlata">
            <a:extLst>
              <a:ext uri="{FF2B5EF4-FFF2-40B4-BE49-F238E27FC236}">
                <a16:creationId xmlns:a16="http://schemas.microsoft.com/office/drawing/2014/main" id="{7AC75E91-7BD8-4630-8137-F7FFE0EA6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b="648"/>
          <a:stretch/>
        </p:blipFill>
        <p:spPr bwMode="auto">
          <a:xfrm>
            <a:off x="533100" y="1700808"/>
            <a:ext cx="6491626" cy="424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67C15E7-0AFC-464A-8B73-6989C4818F72}"/>
              </a:ext>
            </a:extLst>
          </p:cNvPr>
          <p:cNvSpPr/>
          <p:nvPr/>
        </p:nvSpPr>
        <p:spPr>
          <a:xfrm>
            <a:off x="7104112" y="1628800"/>
            <a:ext cx="4896542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 startAt="6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Analisi del patrimonio informativo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raccolto e gestito attraverso i moduli precedenti, per:</a:t>
            </a: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individuare categorie merceologiche per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gare aggregate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far emergere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acquisti frammentati;</a:t>
            </a:r>
            <a:endParaRPr lang="it-IT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svolgere attività di benchmark sulle </a:t>
            </a:r>
            <a:r>
              <a:rPr lang="it-IT" b="1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della CUC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il mercato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 una data categoria merceologica;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censire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valori di aggiudicazione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 linea di prodotto;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analizzare i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risparmi 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ottenuti rispetto ai costi precedentemente sostenuti;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verificare lo </a:t>
            </a:r>
            <a:r>
              <a:rPr lang="it-IT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scostamento tra preventivo e consuntivo</a:t>
            </a:r>
            <a:r>
              <a:rPr lang="it-IT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spesa.</a:t>
            </a:r>
            <a:endParaRPr lang="it-IT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63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Hind Light</vt:lpstr>
      <vt:lpstr>Hind Medium</vt:lpstr>
      <vt:lpstr>Oswald Regular</vt:lpstr>
      <vt:lpstr>Segoe Print</vt:lpstr>
      <vt:lpstr>Segoe UI</vt:lpstr>
      <vt:lpstr>Symbol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I bisogni degli Enti ed i possibili strumenti di supporto tecnologico</vt:lpstr>
      <vt:lpstr>Le opportunità a disposizione per l’implementazione del «Cruscotto Acquisti»</vt:lpstr>
      <vt:lpstr>Il perimetro del «Cruscotto Acquisti» e le funzionalità previste </vt:lpstr>
      <vt:lpstr>Focus sulle funzionalità del «Cruscotto Acquisti» (1/4)</vt:lpstr>
      <vt:lpstr>Focus sulle funzionalità del «Cruscotto Acquisti» (2/4)</vt:lpstr>
      <vt:lpstr>Focus sulle funzionalità del «Cruscotto Acquisti» (3/4)</vt:lpstr>
      <vt:lpstr>Focus sulle funzionalità del «Cruscotto Acquisti» (4/4)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420</cp:revision>
  <cp:lastPrinted>2018-05-02T16:38:51Z</cp:lastPrinted>
  <dcterms:created xsi:type="dcterms:W3CDTF">2015-05-22T08:18:03Z</dcterms:created>
  <dcterms:modified xsi:type="dcterms:W3CDTF">2019-06-25T15:05:57Z</dcterms:modified>
  <cp:category/>
</cp:coreProperties>
</file>