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9" r:id="rId3"/>
    <p:sldMasterId id="2147483648" r:id="rId4"/>
  </p:sldMasterIdLst>
  <p:notesMasterIdLst>
    <p:notesMasterId r:id="rId31"/>
  </p:notesMasterIdLst>
  <p:sldIdLst>
    <p:sldId id="377" r:id="rId5"/>
    <p:sldId id="379" r:id="rId6"/>
    <p:sldId id="397" r:id="rId7"/>
    <p:sldId id="388" r:id="rId8"/>
    <p:sldId id="344" r:id="rId9"/>
    <p:sldId id="306" r:id="rId10"/>
    <p:sldId id="369" r:id="rId11"/>
    <p:sldId id="350" r:id="rId12"/>
    <p:sldId id="299" r:id="rId13"/>
    <p:sldId id="380" r:id="rId14"/>
    <p:sldId id="381" r:id="rId15"/>
    <p:sldId id="382" r:id="rId16"/>
    <p:sldId id="387" r:id="rId17"/>
    <p:sldId id="385" r:id="rId18"/>
    <p:sldId id="392" r:id="rId19"/>
    <p:sldId id="395" r:id="rId20"/>
    <p:sldId id="396" r:id="rId21"/>
    <p:sldId id="386" r:id="rId22"/>
    <p:sldId id="394" r:id="rId23"/>
    <p:sldId id="391" r:id="rId24"/>
    <p:sldId id="345" r:id="rId25"/>
    <p:sldId id="365" r:id="rId26"/>
    <p:sldId id="366" r:id="rId27"/>
    <p:sldId id="367" r:id="rId28"/>
    <p:sldId id="368" r:id="rId29"/>
    <p:sldId id="290"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7197" userDrawn="1">
          <p15:clr>
            <a:srgbClr val="A4A3A4"/>
          </p15:clr>
        </p15:guide>
        <p15:guide id="3" pos="347" userDrawn="1">
          <p15:clr>
            <a:srgbClr val="A4A3A4"/>
          </p15:clr>
        </p15:guide>
        <p15:guide id="4" pos="25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ulia Marchio" initials="GM" lastIdx="1" clrIdx="0">
    <p:extLst>
      <p:ext uri="{19B8F6BF-5375-455C-9EA6-DF929625EA0E}">
        <p15:presenceInfo xmlns:p15="http://schemas.microsoft.com/office/powerpoint/2012/main" userId="dbaba0e4-1ca9-4c7d-901c-b8f30053d9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84B"/>
    <a:srgbClr val="D99694"/>
    <a:srgbClr val="3FAE29"/>
    <a:srgbClr val="8E001C"/>
    <a:srgbClr val="FFFFFF"/>
    <a:srgbClr val="13284A"/>
    <a:srgbClr val="C0504D"/>
    <a:srgbClr val="F0F4EB"/>
    <a:srgbClr val="1B294E"/>
    <a:srgbClr val="4146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5" autoAdjust="0"/>
    <p:restoredTop sz="94610" autoAdjust="0"/>
  </p:normalViewPr>
  <p:slideViewPr>
    <p:cSldViewPr>
      <p:cViewPr varScale="1">
        <p:scale>
          <a:sx n="62" d="100"/>
          <a:sy n="62" d="100"/>
        </p:scale>
        <p:origin x="852" y="44"/>
      </p:cViewPr>
      <p:guideLst>
        <p:guide orient="horz" pos="4065"/>
        <p:guide pos="7197"/>
        <p:guide pos="347"/>
        <p:guide pos="257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F70C9-B852-B34F-B573-E9ACAC9936FD}" type="doc">
      <dgm:prSet loTypeId="urn:microsoft.com/office/officeart/2005/8/layout/hierarchy1" loCatId="" qsTypeId="urn:microsoft.com/office/officeart/2005/8/quickstyle/simple1" qsCatId="simple" csTypeId="urn:microsoft.com/office/officeart/2005/8/colors/accent2_3" csCatId="accent2" phldr="1"/>
      <dgm:spPr/>
      <dgm:t>
        <a:bodyPr/>
        <a:lstStyle/>
        <a:p>
          <a:endParaRPr lang="it-IT"/>
        </a:p>
      </dgm:t>
    </dgm:pt>
    <dgm:pt modelId="{29F472B3-8982-944F-BFAD-618172E7E632}">
      <dgm:prSet phldrT="[Testo]"/>
      <dgm:spPr/>
      <dgm:t>
        <a:bodyPr/>
        <a:lstStyle/>
        <a:p>
          <a:r>
            <a:rPr lang="it-IT" dirty="0"/>
            <a:t>Beneficiario</a:t>
          </a:r>
        </a:p>
      </dgm:t>
    </dgm:pt>
    <dgm:pt modelId="{CA452635-1D35-FF42-9EBB-220CDDD1969B}" type="parTrans" cxnId="{B09C940F-2A6D-6849-A271-736CBBB320CE}">
      <dgm:prSet/>
      <dgm:spPr/>
      <dgm:t>
        <a:bodyPr/>
        <a:lstStyle/>
        <a:p>
          <a:endParaRPr lang="it-IT"/>
        </a:p>
      </dgm:t>
    </dgm:pt>
    <dgm:pt modelId="{6D81A2A4-FF11-074E-9BAE-F8F9ABBC57F3}" type="sibTrans" cxnId="{B09C940F-2A6D-6849-A271-736CBBB320CE}">
      <dgm:prSet/>
      <dgm:spPr/>
      <dgm:t>
        <a:bodyPr/>
        <a:lstStyle/>
        <a:p>
          <a:endParaRPr lang="it-IT"/>
        </a:p>
      </dgm:t>
    </dgm:pt>
    <dgm:pt modelId="{5061AD80-443B-B44A-A6F0-9DE19B821C1F}">
      <dgm:prSet phldrT="[Testo]"/>
      <dgm:spPr/>
      <dgm:t>
        <a:bodyPr/>
        <a:lstStyle/>
        <a:p>
          <a:r>
            <a:rPr lang="it-IT" dirty="0"/>
            <a:t>Comitato Coordinamento</a:t>
          </a:r>
        </a:p>
      </dgm:t>
    </dgm:pt>
    <dgm:pt modelId="{41F22D60-6C01-204B-AAE8-73B11D1619A5}" type="parTrans" cxnId="{8610D5BE-D541-2240-833E-185ED52358D8}">
      <dgm:prSet/>
      <dgm:spPr/>
      <dgm:t>
        <a:bodyPr/>
        <a:lstStyle/>
        <a:p>
          <a:endParaRPr lang="it-IT"/>
        </a:p>
      </dgm:t>
    </dgm:pt>
    <dgm:pt modelId="{F6BBB4EA-3367-6E40-A68C-204744E29556}" type="sibTrans" cxnId="{8610D5BE-D541-2240-833E-185ED52358D8}">
      <dgm:prSet/>
      <dgm:spPr/>
      <dgm:t>
        <a:bodyPr/>
        <a:lstStyle/>
        <a:p>
          <a:endParaRPr lang="it-IT"/>
        </a:p>
      </dgm:t>
    </dgm:pt>
    <dgm:pt modelId="{E8676609-4D07-5740-A339-1A35B980B8D8}">
      <dgm:prSet/>
      <dgm:spPr/>
      <dgm:t>
        <a:bodyPr/>
        <a:lstStyle/>
        <a:p>
          <a:r>
            <a:rPr lang="it-IT" dirty="0"/>
            <a:t>Gruppo Lavoro </a:t>
          </a:r>
          <a:r>
            <a:rPr lang="it-IT" dirty="0" err="1"/>
            <a:t>n</a:t>
          </a:r>
          <a:endParaRPr lang="it-IT" dirty="0"/>
        </a:p>
      </dgm:t>
    </dgm:pt>
    <dgm:pt modelId="{FAF26F12-A19D-C84E-AAF6-8FACBECF57ED}" type="parTrans" cxnId="{45D1769F-8BA0-534E-A44B-810F0C75CE97}">
      <dgm:prSet/>
      <dgm:spPr/>
      <dgm:t>
        <a:bodyPr/>
        <a:lstStyle/>
        <a:p>
          <a:endParaRPr lang="it-IT"/>
        </a:p>
      </dgm:t>
    </dgm:pt>
    <dgm:pt modelId="{56D19024-9D11-4F44-9232-0835C8D0720E}" type="sibTrans" cxnId="{45D1769F-8BA0-534E-A44B-810F0C75CE97}">
      <dgm:prSet/>
      <dgm:spPr/>
      <dgm:t>
        <a:bodyPr/>
        <a:lstStyle/>
        <a:p>
          <a:endParaRPr lang="it-IT"/>
        </a:p>
      </dgm:t>
    </dgm:pt>
    <dgm:pt modelId="{C96A4264-995E-854C-962A-7A896F756244}">
      <dgm:prSet/>
      <dgm:spPr/>
      <dgm:t>
        <a:bodyPr/>
        <a:lstStyle/>
        <a:p>
          <a:r>
            <a:rPr lang="it-IT" dirty="0"/>
            <a:t>Gruppo Lavoro 1 </a:t>
          </a:r>
        </a:p>
      </dgm:t>
    </dgm:pt>
    <dgm:pt modelId="{946954B4-6E29-A343-A0D7-CD7188B29C3D}" type="parTrans" cxnId="{2EC5ADD6-4391-2349-AA73-4D48CD3953BD}">
      <dgm:prSet/>
      <dgm:spPr/>
      <dgm:t>
        <a:bodyPr/>
        <a:lstStyle/>
        <a:p>
          <a:endParaRPr lang="it-IT"/>
        </a:p>
      </dgm:t>
    </dgm:pt>
    <dgm:pt modelId="{93BEAEAA-20E0-B548-8E3A-2299EE4C779C}" type="sibTrans" cxnId="{2EC5ADD6-4391-2349-AA73-4D48CD3953BD}">
      <dgm:prSet/>
      <dgm:spPr/>
      <dgm:t>
        <a:bodyPr/>
        <a:lstStyle/>
        <a:p>
          <a:endParaRPr lang="it-IT"/>
        </a:p>
      </dgm:t>
    </dgm:pt>
    <dgm:pt modelId="{154E1823-70E1-1C40-9A2C-247527342F93}">
      <dgm:prSet/>
      <dgm:spPr/>
      <dgm:t>
        <a:bodyPr/>
        <a:lstStyle/>
        <a:p>
          <a:r>
            <a:rPr lang="it-IT" dirty="0"/>
            <a:t>Gruppo Lavoro 2</a:t>
          </a:r>
        </a:p>
      </dgm:t>
    </dgm:pt>
    <dgm:pt modelId="{4A3201C7-9E87-9C4A-9624-3676C0865EFC}" type="parTrans" cxnId="{450593CB-3694-CB46-B448-178544EE0B18}">
      <dgm:prSet/>
      <dgm:spPr/>
      <dgm:t>
        <a:bodyPr/>
        <a:lstStyle/>
        <a:p>
          <a:endParaRPr lang="it-IT"/>
        </a:p>
      </dgm:t>
    </dgm:pt>
    <dgm:pt modelId="{AD72D113-DDF7-DE4A-AF4E-4D3EDFA6F9CD}" type="sibTrans" cxnId="{450593CB-3694-CB46-B448-178544EE0B18}">
      <dgm:prSet/>
      <dgm:spPr/>
      <dgm:t>
        <a:bodyPr/>
        <a:lstStyle/>
        <a:p>
          <a:endParaRPr lang="it-IT"/>
        </a:p>
      </dgm:t>
    </dgm:pt>
    <dgm:pt modelId="{BEEC4D41-7307-C249-8118-DBC13A7AF1D9}">
      <dgm:prSet phldrT="[Testo]"/>
      <dgm:spPr/>
      <dgm:t>
        <a:bodyPr/>
        <a:lstStyle/>
        <a:p>
          <a:r>
            <a:rPr lang="it-IT" dirty="0"/>
            <a:t>Comitato Pilotaggio</a:t>
          </a:r>
        </a:p>
      </dgm:t>
    </dgm:pt>
    <dgm:pt modelId="{E48AC55E-BA6C-B34E-AE7B-A5E42BE69D93}" type="parTrans" cxnId="{D8D6EB24-F11A-024A-A9D0-FCD869DBDD6B}">
      <dgm:prSet/>
      <dgm:spPr/>
      <dgm:t>
        <a:bodyPr/>
        <a:lstStyle/>
        <a:p>
          <a:endParaRPr lang="it-IT"/>
        </a:p>
      </dgm:t>
    </dgm:pt>
    <dgm:pt modelId="{45FD2D65-C744-D04D-BF89-A4A9ADC2BDB8}" type="sibTrans" cxnId="{D8D6EB24-F11A-024A-A9D0-FCD869DBDD6B}">
      <dgm:prSet/>
      <dgm:spPr/>
      <dgm:t>
        <a:bodyPr/>
        <a:lstStyle/>
        <a:p>
          <a:endParaRPr lang="it-IT"/>
        </a:p>
      </dgm:t>
    </dgm:pt>
    <dgm:pt modelId="{3DF9FB96-828A-F341-93F7-E1DC3E6A4D1E}" type="pres">
      <dgm:prSet presAssocID="{4C1F70C9-B852-B34F-B573-E9ACAC9936FD}" presName="hierChild1" presStyleCnt="0">
        <dgm:presLayoutVars>
          <dgm:chPref val="1"/>
          <dgm:dir/>
          <dgm:animOne val="branch"/>
          <dgm:animLvl val="lvl"/>
          <dgm:resizeHandles/>
        </dgm:presLayoutVars>
      </dgm:prSet>
      <dgm:spPr/>
    </dgm:pt>
    <dgm:pt modelId="{6E3EFDB4-E326-614F-B3E9-7B91CDC6E9BB}" type="pres">
      <dgm:prSet presAssocID="{29F472B3-8982-944F-BFAD-618172E7E632}" presName="hierRoot1" presStyleCnt="0"/>
      <dgm:spPr/>
    </dgm:pt>
    <dgm:pt modelId="{86B6854E-D0E6-2241-A5C7-112A8CD5FA5C}" type="pres">
      <dgm:prSet presAssocID="{29F472B3-8982-944F-BFAD-618172E7E632}" presName="composite" presStyleCnt="0"/>
      <dgm:spPr/>
    </dgm:pt>
    <dgm:pt modelId="{A65D9226-F7FE-C94F-9B02-190FEF2C308C}" type="pres">
      <dgm:prSet presAssocID="{29F472B3-8982-944F-BFAD-618172E7E632}" presName="background" presStyleLbl="node0" presStyleIdx="0" presStyleCnt="1"/>
      <dgm:spPr/>
    </dgm:pt>
    <dgm:pt modelId="{EF22E040-798B-E748-8B0A-1DB4136B76AF}" type="pres">
      <dgm:prSet presAssocID="{29F472B3-8982-944F-BFAD-618172E7E632}" presName="text" presStyleLbl="fgAcc0" presStyleIdx="0" presStyleCnt="1">
        <dgm:presLayoutVars>
          <dgm:chPref val="3"/>
        </dgm:presLayoutVars>
      </dgm:prSet>
      <dgm:spPr/>
    </dgm:pt>
    <dgm:pt modelId="{6B07AF42-74A3-DA4D-8F5E-7318807BB549}" type="pres">
      <dgm:prSet presAssocID="{29F472B3-8982-944F-BFAD-618172E7E632}" presName="hierChild2" presStyleCnt="0"/>
      <dgm:spPr/>
    </dgm:pt>
    <dgm:pt modelId="{9E018929-B8B6-FA44-9452-8C38FD788CD8}" type="pres">
      <dgm:prSet presAssocID="{E48AC55E-BA6C-B34E-AE7B-A5E42BE69D93}" presName="Name10" presStyleLbl="parChTrans1D2" presStyleIdx="0" presStyleCnt="1"/>
      <dgm:spPr/>
    </dgm:pt>
    <dgm:pt modelId="{C9AD4C04-5AE0-6F4D-AF45-2FF8135FEF0A}" type="pres">
      <dgm:prSet presAssocID="{BEEC4D41-7307-C249-8118-DBC13A7AF1D9}" presName="hierRoot2" presStyleCnt="0"/>
      <dgm:spPr/>
    </dgm:pt>
    <dgm:pt modelId="{A08501CD-E835-8542-A683-D2FCF516D2A9}" type="pres">
      <dgm:prSet presAssocID="{BEEC4D41-7307-C249-8118-DBC13A7AF1D9}" presName="composite2" presStyleCnt="0"/>
      <dgm:spPr/>
    </dgm:pt>
    <dgm:pt modelId="{57918866-C48C-FE47-930B-B05099C00AFB}" type="pres">
      <dgm:prSet presAssocID="{BEEC4D41-7307-C249-8118-DBC13A7AF1D9}" presName="background2" presStyleLbl="node2" presStyleIdx="0" presStyleCnt="1"/>
      <dgm:spPr/>
    </dgm:pt>
    <dgm:pt modelId="{F26A49A2-FF1D-1240-93C0-B837D7F172B0}" type="pres">
      <dgm:prSet presAssocID="{BEEC4D41-7307-C249-8118-DBC13A7AF1D9}" presName="text2" presStyleLbl="fgAcc2" presStyleIdx="0" presStyleCnt="1">
        <dgm:presLayoutVars>
          <dgm:chPref val="3"/>
        </dgm:presLayoutVars>
      </dgm:prSet>
      <dgm:spPr/>
    </dgm:pt>
    <dgm:pt modelId="{E2E6EFDF-34EB-E646-9F64-67619FDEE5BA}" type="pres">
      <dgm:prSet presAssocID="{BEEC4D41-7307-C249-8118-DBC13A7AF1D9}" presName="hierChild3" presStyleCnt="0"/>
      <dgm:spPr/>
    </dgm:pt>
    <dgm:pt modelId="{F46257F2-D0BB-F448-B621-67C11FA83A08}" type="pres">
      <dgm:prSet presAssocID="{41F22D60-6C01-204B-AAE8-73B11D1619A5}" presName="Name17" presStyleLbl="parChTrans1D3" presStyleIdx="0" presStyleCnt="1"/>
      <dgm:spPr/>
    </dgm:pt>
    <dgm:pt modelId="{BCD61EED-A138-6C4B-884C-B28184D7B2A6}" type="pres">
      <dgm:prSet presAssocID="{5061AD80-443B-B44A-A6F0-9DE19B821C1F}" presName="hierRoot3" presStyleCnt="0"/>
      <dgm:spPr/>
    </dgm:pt>
    <dgm:pt modelId="{01DB1B95-A2C1-9248-A044-A26EFDF96C45}" type="pres">
      <dgm:prSet presAssocID="{5061AD80-443B-B44A-A6F0-9DE19B821C1F}" presName="composite3" presStyleCnt="0"/>
      <dgm:spPr/>
    </dgm:pt>
    <dgm:pt modelId="{1821F2CA-1B5B-B84D-9153-37718ECAAE9C}" type="pres">
      <dgm:prSet presAssocID="{5061AD80-443B-B44A-A6F0-9DE19B821C1F}" presName="background3" presStyleLbl="node3" presStyleIdx="0" presStyleCnt="1"/>
      <dgm:spPr/>
    </dgm:pt>
    <dgm:pt modelId="{E3BE3558-AD24-1740-AAD2-056E1D535C60}" type="pres">
      <dgm:prSet presAssocID="{5061AD80-443B-B44A-A6F0-9DE19B821C1F}" presName="text3" presStyleLbl="fgAcc3" presStyleIdx="0" presStyleCnt="1">
        <dgm:presLayoutVars>
          <dgm:chPref val="3"/>
        </dgm:presLayoutVars>
      </dgm:prSet>
      <dgm:spPr/>
    </dgm:pt>
    <dgm:pt modelId="{40E1C0F4-2856-984A-A426-92FFC11D99E7}" type="pres">
      <dgm:prSet presAssocID="{5061AD80-443B-B44A-A6F0-9DE19B821C1F}" presName="hierChild4" presStyleCnt="0"/>
      <dgm:spPr/>
    </dgm:pt>
    <dgm:pt modelId="{81841D3F-AB0E-FC47-BE94-E3C148B9DB3A}" type="pres">
      <dgm:prSet presAssocID="{946954B4-6E29-A343-A0D7-CD7188B29C3D}" presName="Name23" presStyleLbl="parChTrans1D4" presStyleIdx="0" presStyleCnt="3"/>
      <dgm:spPr/>
    </dgm:pt>
    <dgm:pt modelId="{E48F805F-FD0E-3541-863C-AFCAC28D9D9F}" type="pres">
      <dgm:prSet presAssocID="{C96A4264-995E-854C-962A-7A896F756244}" presName="hierRoot4" presStyleCnt="0"/>
      <dgm:spPr/>
    </dgm:pt>
    <dgm:pt modelId="{5D7A3C8D-BA1E-9349-8CEC-3EDF5514929E}" type="pres">
      <dgm:prSet presAssocID="{C96A4264-995E-854C-962A-7A896F756244}" presName="composite4" presStyleCnt="0"/>
      <dgm:spPr/>
    </dgm:pt>
    <dgm:pt modelId="{9FFE592C-3CFA-BA41-BA69-23CEF98B0708}" type="pres">
      <dgm:prSet presAssocID="{C96A4264-995E-854C-962A-7A896F756244}" presName="background4" presStyleLbl="node4" presStyleIdx="0" presStyleCnt="3"/>
      <dgm:spPr/>
    </dgm:pt>
    <dgm:pt modelId="{E8D1F23B-D4DF-CD41-9F06-0699D7D82760}" type="pres">
      <dgm:prSet presAssocID="{C96A4264-995E-854C-962A-7A896F756244}" presName="text4" presStyleLbl="fgAcc4" presStyleIdx="0" presStyleCnt="3">
        <dgm:presLayoutVars>
          <dgm:chPref val="3"/>
        </dgm:presLayoutVars>
      </dgm:prSet>
      <dgm:spPr/>
    </dgm:pt>
    <dgm:pt modelId="{13B592CB-B239-E542-BCC5-C57C042A54B3}" type="pres">
      <dgm:prSet presAssocID="{C96A4264-995E-854C-962A-7A896F756244}" presName="hierChild5" presStyleCnt="0"/>
      <dgm:spPr/>
    </dgm:pt>
    <dgm:pt modelId="{7A1073C2-2768-854B-87DC-343D92E862C4}" type="pres">
      <dgm:prSet presAssocID="{4A3201C7-9E87-9C4A-9624-3676C0865EFC}" presName="Name23" presStyleLbl="parChTrans1D4" presStyleIdx="1" presStyleCnt="3"/>
      <dgm:spPr/>
    </dgm:pt>
    <dgm:pt modelId="{59F99D56-C2BC-9149-8499-161226D9B9C9}" type="pres">
      <dgm:prSet presAssocID="{154E1823-70E1-1C40-9A2C-247527342F93}" presName="hierRoot4" presStyleCnt="0"/>
      <dgm:spPr/>
    </dgm:pt>
    <dgm:pt modelId="{55DFC8CB-CC6F-3D43-8A1D-4A5DE0A6B7CF}" type="pres">
      <dgm:prSet presAssocID="{154E1823-70E1-1C40-9A2C-247527342F93}" presName="composite4" presStyleCnt="0"/>
      <dgm:spPr/>
    </dgm:pt>
    <dgm:pt modelId="{A496FAAC-751C-2945-B7A0-54B56E9F8EB6}" type="pres">
      <dgm:prSet presAssocID="{154E1823-70E1-1C40-9A2C-247527342F93}" presName="background4" presStyleLbl="node4" presStyleIdx="1" presStyleCnt="3"/>
      <dgm:spPr/>
    </dgm:pt>
    <dgm:pt modelId="{6BDFDCC5-9383-664B-9E0B-DFECE2060E11}" type="pres">
      <dgm:prSet presAssocID="{154E1823-70E1-1C40-9A2C-247527342F93}" presName="text4" presStyleLbl="fgAcc4" presStyleIdx="1" presStyleCnt="3">
        <dgm:presLayoutVars>
          <dgm:chPref val="3"/>
        </dgm:presLayoutVars>
      </dgm:prSet>
      <dgm:spPr/>
    </dgm:pt>
    <dgm:pt modelId="{898B99B8-9859-8C4E-8CEF-EE87B7BC746F}" type="pres">
      <dgm:prSet presAssocID="{154E1823-70E1-1C40-9A2C-247527342F93}" presName="hierChild5" presStyleCnt="0"/>
      <dgm:spPr/>
    </dgm:pt>
    <dgm:pt modelId="{56395539-2951-684E-A656-873E3EAA6636}" type="pres">
      <dgm:prSet presAssocID="{FAF26F12-A19D-C84E-AAF6-8FACBECF57ED}" presName="Name23" presStyleLbl="parChTrans1D4" presStyleIdx="2" presStyleCnt="3"/>
      <dgm:spPr/>
    </dgm:pt>
    <dgm:pt modelId="{C7336958-F9AE-6F4B-8519-4626A45A8568}" type="pres">
      <dgm:prSet presAssocID="{E8676609-4D07-5740-A339-1A35B980B8D8}" presName="hierRoot4" presStyleCnt="0"/>
      <dgm:spPr/>
    </dgm:pt>
    <dgm:pt modelId="{3B61C5B7-210D-604A-97D2-0847B096EA5B}" type="pres">
      <dgm:prSet presAssocID="{E8676609-4D07-5740-A339-1A35B980B8D8}" presName="composite4" presStyleCnt="0"/>
      <dgm:spPr/>
    </dgm:pt>
    <dgm:pt modelId="{B8D8C9A9-0346-2E4F-A026-620BCA1CE805}" type="pres">
      <dgm:prSet presAssocID="{E8676609-4D07-5740-A339-1A35B980B8D8}" presName="background4" presStyleLbl="node4" presStyleIdx="2" presStyleCnt="3"/>
      <dgm:spPr/>
    </dgm:pt>
    <dgm:pt modelId="{448DCA57-63D1-0F4E-BEF9-F6324A9E4816}" type="pres">
      <dgm:prSet presAssocID="{E8676609-4D07-5740-A339-1A35B980B8D8}" presName="text4" presStyleLbl="fgAcc4" presStyleIdx="2" presStyleCnt="3">
        <dgm:presLayoutVars>
          <dgm:chPref val="3"/>
        </dgm:presLayoutVars>
      </dgm:prSet>
      <dgm:spPr/>
    </dgm:pt>
    <dgm:pt modelId="{268AECF1-7ED5-644E-9B1E-0C316B49AC0E}" type="pres">
      <dgm:prSet presAssocID="{E8676609-4D07-5740-A339-1A35B980B8D8}" presName="hierChild5" presStyleCnt="0"/>
      <dgm:spPr/>
    </dgm:pt>
  </dgm:ptLst>
  <dgm:cxnLst>
    <dgm:cxn modelId="{15C8B10C-0077-984F-AB7D-8A8F2885B241}" type="presOf" srcId="{946954B4-6E29-A343-A0D7-CD7188B29C3D}" destId="{81841D3F-AB0E-FC47-BE94-E3C148B9DB3A}" srcOrd="0" destOrd="0" presId="urn:microsoft.com/office/officeart/2005/8/layout/hierarchy1"/>
    <dgm:cxn modelId="{B09C940F-2A6D-6849-A271-736CBBB320CE}" srcId="{4C1F70C9-B852-B34F-B573-E9ACAC9936FD}" destId="{29F472B3-8982-944F-BFAD-618172E7E632}" srcOrd="0" destOrd="0" parTransId="{CA452635-1D35-FF42-9EBB-220CDDD1969B}" sibTransId="{6D81A2A4-FF11-074E-9BAE-F8F9ABBC57F3}"/>
    <dgm:cxn modelId="{D8D6EB24-F11A-024A-A9D0-FCD869DBDD6B}" srcId="{29F472B3-8982-944F-BFAD-618172E7E632}" destId="{BEEC4D41-7307-C249-8118-DBC13A7AF1D9}" srcOrd="0" destOrd="0" parTransId="{E48AC55E-BA6C-B34E-AE7B-A5E42BE69D93}" sibTransId="{45FD2D65-C744-D04D-BF89-A4A9ADC2BDB8}"/>
    <dgm:cxn modelId="{B0567630-5C4F-9745-B586-8D57142E110B}" type="presOf" srcId="{FAF26F12-A19D-C84E-AAF6-8FACBECF57ED}" destId="{56395539-2951-684E-A656-873E3EAA6636}" srcOrd="0" destOrd="0" presId="urn:microsoft.com/office/officeart/2005/8/layout/hierarchy1"/>
    <dgm:cxn modelId="{4EC1E749-B427-7042-B9CE-DA3A2972A9AD}" type="presOf" srcId="{BEEC4D41-7307-C249-8118-DBC13A7AF1D9}" destId="{F26A49A2-FF1D-1240-93C0-B837D7F172B0}" srcOrd="0" destOrd="0" presId="urn:microsoft.com/office/officeart/2005/8/layout/hierarchy1"/>
    <dgm:cxn modelId="{778DBF6D-0304-A74B-BF39-A0FB40F58403}" type="presOf" srcId="{4A3201C7-9E87-9C4A-9624-3676C0865EFC}" destId="{7A1073C2-2768-854B-87DC-343D92E862C4}" srcOrd="0" destOrd="0" presId="urn:microsoft.com/office/officeart/2005/8/layout/hierarchy1"/>
    <dgm:cxn modelId="{DF0A7481-DC05-8947-AA78-8F0A837E6BC8}" type="presOf" srcId="{E8676609-4D07-5740-A339-1A35B980B8D8}" destId="{448DCA57-63D1-0F4E-BEF9-F6324A9E4816}" srcOrd="0" destOrd="0" presId="urn:microsoft.com/office/officeart/2005/8/layout/hierarchy1"/>
    <dgm:cxn modelId="{271AFE96-9649-CF43-AA02-C619185BCB3E}" type="presOf" srcId="{41F22D60-6C01-204B-AAE8-73B11D1619A5}" destId="{F46257F2-D0BB-F448-B621-67C11FA83A08}" srcOrd="0" destOrd="0" presId="urn:microsoft.com/office/officeart/2005/8/layout/hierarchy1"/>
    <dgm:cxn modelId="{EF9EB89A-C3DE-8A49-97EB-164BB0131E2E}" type="presOf" srcId="{154E1823-70E1-1C40-9A2C-247527342F93}" destId="{6BDFDCC5-9383-664B-9E0B-DFECE2060E11}" srcOrd="0" destOrd="0" presId="urn:microsoft.com/office/officeart/2005/8/layout/hierarchy1"/>
    <dgm:cxn modelId="{45D1769F-8BA0-534E-A44B-810F0C75CE97}" srcId="{5061AD80-443B-B44A-A6F0-9DE19B821C1F}" destId="{E8676609-4D07-5740-A339-1A35B980B8D8}" srcOrd="2" destOrd="0" parTransId="{FAF26F12-A19D-C84E-AAF6-8FACBECF57ED}" sibTransId="{56D19024-9D11-4F44-9232-0835C8D0720E}"/>
    <dgm:cxn modelId="{4EA130A6-8793-0749-A76E-A76B6FE8FCA4}" type="presOf" srcId="{29F472B3-8982-944F-BFAD-618172E7E632}" destId="{EF22E040-798B-E748-8B0A-1DB4136B76AF}" srcOrd="0" destOrd="0" presId="urn:microsoft.com/office/officeart/2005/8/layout/hierarchy1"/>
    <dgm:cxn modelId="{8610D5BE-D541-2240-833E-185ED52358D8}" srcId="{BEEC4D41-7307-C249-8118-DBC13A7AF1D9}" destId="{5061AD80-443B-B44A-A6F0-9DE19B821C1F}" srcOrd="0" destOrd="0" parTransId="{41F22D60-6C01-204B-AAE8-73B11D1619A5}" sibTransId="{F6BBB4EA-3367-6E40-A68C-204744E29556}"/>
    <dgm:cxn modelId="{19317FC9-9E43-F44C-81CF-40DE0E96C876}" type="presOf" srcId="{E48AC55E-BA6C-B34E-AE7B-A5E42BE69D93}" destId="{9E018929-B8B6-FA44-9452-8C38FD788CD8}" srcOrd="0" destOrd="0" presId="urn:microsoft.com/office/officeart/2005/8/layout/hierarchy1"/>
    <dgm:cxn modelId="{765EE0CA-5FE5-1B43-BF99-D07E387D37E8}" type="presOf" srcId="{4C1F70C9-B852-B34F-B573-E9ACAC9936FD}" destId="{3DF9FB96-828A-F341-93F7-E1DC3E6A4D1E}" srcOrd="0" destOrd="0" presId="urn:microsoft.com/office/officeart/2005/8/layout/hierarchy1"/>
    <dgm:cxn modelId="{450593CB-3694-CB46-B448-178544EE0B18}" srcId="{5061AD80-443B-B44A-A6F0-9DE19B821C1F}" destId="{154E1823-70E1-1C40-9A2C-247527342F93}" srcOrd="1" destOrd="0" parTransId="{4A3201C7-9E87-9C4A-9624-3676C0865EFC}" sibTransId="{AD72D113-DDF7-DE4A-AF4E-4D3EDFA6F9CD}"/>
    <dgm:cxn modelId="{39DF59CF-9C2E-EF4B-8DCF-B8EB941C7769}" type="presOf" srcId="{C96A4264-995E-854C-962A-7A896F756244}" destId="{E8D1F23B-D4DF-CD41-9F06-0699D7D82760}" srcOrd="0" destOrd="0" presId="urn:microsoft.com/office/officeart/2005/8/layout/hierarchy1"/>
    <dgm:cxn modelId="{2EC5ADD6-4391-2349-AA73-4D48CD3953BD}" srcId="{5061AD80-443B-B44A-A6F0-9DE19B821C1F}" destId="{C96A4264-995E-854C-962A-7A896F756244}" srcOrd="0" destOrd="0" parTransId="{946954B4-6E29-A343-A0D7-CD7188B29C3D}" sibTransId="{93BEAEAA-20E0-B548-8E3A-2299EE4C779C}"/>
    <dgm:cxn modelId="{4F543DDD-D2FE-B24B-9798-0BB4CECBDDC0}" type="presOf" srcId="{5061AD80-443B-B44A-A6F0-9DE19B821C1F}" destId="{E3BE3558-AD24-1740-AAD2-056E1D535C60}" srcOrd="0" destOrd="0" presId="urn:microsoft.com/office/officeart/2005/8/layout/hierarchy1"/>
    <dgm:cxn modelId="{17EC3C21-383B-D143-B2BD-CF37C42EE6D7}" type="presParOf" srcId="{3DF9FB96-828A-F341-93F7-E1DC3E6A4D1E}" destId="{6E3EFDB4-E326-614F-B3E9-7B91CDC6E9BB}" srcOrd="0" destOrd="0" presId="urn:microsoft.com/office/officeart/2005/8/layout/hierarchy1"/>
    <dgm:cxn modelId="{62298258-BF89-DA40-B50E-3EB22DC4B5A6}" type="presParOf" srcId="{6E3EFDB4-E326-614F-B3E9-7B91CDC6E9BB}" destId="{86B6854E-D0E6-2241-A5C7-112A8CD5FA5C}" srcOrd="0" destOrd="0" presId="urn:microsoft.com/office/officeart/2005/8/layout/hierarchy1"/>
    <dgm:cxn modelId="{0468E39B-1DDD-D945-A827-7B10CFC4542F}" type="presParOf" srcId="{86B6854E-D0E6-2241-A5C7-112A8CD5FA5C}" destId="{A65D9226-F7FE-C94F-9B02-190FEF2C308C}" srcOrd="0" destOrd="0" presId="urn:microsoft.com/office/officeart/2005/8/layout/hierarchy1"/>
    <dgm:cxn modelId="{89E3F451-F0AA-D84C-B843-171E6031DE95}" type="presParOf" srcId="{86B6854E-D0E6-2241-A5C7-112A8CD5FA5C}" destId="{EF22E040-798B-E748-8B0A-1DB4136B76AF}" srcOrd="1" destOrd="0" presId="urn:microsoft.com/office/officeart/2005/8/layout/hierarchy1"/>
    <dgm:cxn modelId="{B00A419E-BE18-5A4E-B8B8-19364772FC49}" type="presParOf" srcId="{6E3EFDB4-E326-614F-B3E9-7B91CDC6E9BB}" destId="{6B07AF42-74A3-DA4D-8F5E-7318807BB549}" srcOrd="1" destOrd="0" presId="urn:microsoft.com/office/officeart/2005/8/layout/hierarchy1"/>
    <dgm:cxn modelId="{1BC43D53-E386-8447-B301-D9416D1A490D}" type="presParOf" srcId="{6B07AF42-74A3-DA4D-8F5E-7318807BB549}" destId="{9E018929-B8B6-FA44-9452-8C38FD788CD8}" srcOrd="0" destOrd="0" presId="urn:microsoft.com/office/officeart/2005/8/layout/hierarchy1"/>
    <dgm:cxn modelId="{B420ED4F-4241-4045-BA88-899A6ACF4514}" type="presParOf" srcId="{6B07AF42-74A3-DA4D-8F5E-7318807BB549}" destId="{C9AD4C04-5AE0-6F4D-AF45-2FF8135FEF0A}" srcOrd="1" destOrd="0" presId="urn:microsoft.com/office/officeart/2005/8/layout/hierarchy1"/>
    <dgm:cxn modelId="{4D0245D1-93CB-A944-B03C-A9B414AB029B}" type="presParOf" srcId="{C9AD4C04-5AE0-6F4D-AF45-2FF8135FEF0A}" destId="{A08501CD-E835-8542-A683-D2FCF516D2A9}" srcOrd="0" destOrd="0" presId="urn:microsoft.com/office/officeart/2005/8/layout/hierarchy1"/>
    <dgm:cxn modelId="{559F388E-5B3A-2440-B7E5-5D55B7F73728}" type="presParOf" srcId="{A08501CD-E835-8542-A683-D2FCF516D2A9}" destId="{57918866-C48C-FE47-930B-B05099C00AFB}" srcOrd="0" destOrd="0" presId="urn:microsoft.com/office/officeart/2005/8/layout/hierarchy1"/>
    <dgm:cxn modelId="{ADCF9092-7104-2D49-BC21-1A73ED1F7576}" type="presParOf" srcId="{A08501CD-E835-8542-A683-D2FCF516D2A9}" destId="{F26A49A2-FF1D-1240-93C0-B837D7F172B0}" srcOrd="1" destOrd="0" presId="urn:microsoft.com/office/officeart/2005/8/layout/hierarchy1"/>
    <dgm:cxn modelId="{9DAD681E-73D0-F042-BE8A-E87D0424089D}" type="presParOf" srcId="{C9AD4C04-5AE0-6F4D-AF45-2FF8135FEF0A}" destId="{E2E6EFDF-34EB-E646-9F64-67619FDEE5BA}" srcOrd="1" destOrd="0" presId="urn:microsoft.com/office/officeart/2005/8/layout/hierarchy1"/>
    <dgm:cxn modelId="{7AD26C80-B627-2648-BC4F-8986CF6CD44D}" type="presParOf" srcId="{E2E6EFDF-34EB-E646-9F64-67619FDEE5BA}" destId="{F46257F2-D0BB-F448-B621-67C11FA83A08}" srcOrd="0" destOrd="0" presId="urn:microsoft.com/office/officeart/2005/8/layout/hierarchy1"/>
    <dgm:cxn modelId="{74FDECF1-F379-9E47-8E4C-C5AFC4AD5069}" type="presParOf" srcId="{E2E6EFDF-34EB-E646-9F64-67619FDEE5BA}" destId="{BCD61EED-A138-6C4B-884C-B28184D7B2A6}" srcOrd="1" destOrd="0" presId="urn:microsoft.com/office/officeart/2005/8/layout/hierarchy1"/>
    <dgm:cxn modelId="{959A8FC7-6890-9247-91E7-0F5466A52909}" type="presParOf" srcId="{BCD61EED-A138-6C4B-884C-B28184D7B2A6}" destId="{01DB1B95-A2C1-9248-A044-A26EFDF96C45}" srcOrd="0" destOrd="0" presId="urn:microsoft.com/office/officeart/2005/8/layout/hierarchy1"/>
    <dgm:cxn modelId="{1FDF21AA-7F57-2B42-9966-9F4E4B5E41DE}" type="presParOf" srcId="{01DB1B95-A2C1-9248-A044-A26EFDF96C45}" destId="{1821F2CA-1B5B-B84D-9153-37718ECAAE9C}" srcOrd="0" destOrd="0" presId="urn:microsoft.com/office/officeart/2005/8/layout/hierarchy1"/>
    <dgm:cxn modelId="{1F6B950C-FD59-794F-A8BC-738F9582D003}" type="presParOf" srcId="{01DB1B95-A2C1-9248-A044-A26EFDF96C45}" destId="{E3BE3558-AD24-1740-AAD2-056E1D535C60}" srcOrd="1" destOrd="0" presId="urn:microsoft.com/office/officeart/2005/8/layout/hierarchy1"/>
    <dgm:cxn modelId="{EA5A0716-CA65-914C-B476-12B151828153}" type="presParOf" srcId="{BCD61EED-A138-6C4B-884C-B28184D7B2A6}" destId="{40E1C0F4-2856-984A-A426-92FFC11D99E7}" srcOrd="1" destOrd="0" presId="urn:microsoft.com/office/officeart/2005/8/layout/hierarchy1"/>
    <dgm:cxn modelId="{899B7E8E-676F-A744-9D4D-678376E7EC5C}" type="presParOf" srcId="{40E1C0F4-2856-984A-A426-92FFC11D99E7}" destId="{81841D3F-AB0E-FC47-BE94-E3C148B9DB3A}" srcOrd="0" destOrd="0" presId="urn:microsoft.com/office/officeart/2005/8/layout/hierarchy1"/>
    <dgm:cxn modelId="{2D279FB1-F3D8-D447-A5AC-6B735C22ABA3}" type="presParOf" srcId="{40E1C0F4-2856-984A-A426-92FFC11D99E7}" destId="{E48F805F-FD0E-3541-863C-AFCAC28D9D9F}" srcOrd="1" destOrd="0" presId="urn:microsoft.com/office/officeart/2005/8/layout/hierarchy1"/>
    <dgm:cxn modelId="{04A407D9-FCC4-5C4F-B32D-CF88C65C55FF}" type="presParOf" srcId="{E48F805F-FD0E-3541-863C-AFCAC28D9D9F}" destId="{5D7A3C8D-BA1E-9349-8CEC-3EDF5514929E}" srcOrd="0" destOrd="0" presId="urn:microsoft.com/office/officeart/2005/8/layout/hierarchy1"/>
    <dgm:cxn modelId="{A1A21CDC-73E7-8B43-AF39-0AA1580D6B02}" type="presParOf" srcId="{5D7A3C8D-BA1E-9349-8CEC-3EDF5514929E}" destId="{9FFE592C-3CFA-BA41-BA69-23CEF98B0708}" srcOrd="0" destOrd="0" presId="urn:microsoft.com/office/officeart/2005/8/layout/hierarchy1"/>
    <dgm:cxn modelId="{0B112B43-F8ED-0646-868A-2D1201AA93AB}" type="presParOf" srcId="{5D7A3C8D-BA1E-9349-8CEC-3EDF5514929E}" destId="{E8D1F23B-D4DF-CD41-9F06-0699D7D82760}" srcOrd="1" destOrd="0" presId="urn:microsoft.com/office/officeart/2005/8/layout/hierarchy1"/>
    <dgm:cxn modelId="{41747376-5BED-E942-B790-06BB3471C096}" type="presParOf" srcId="{E48F805F-FD0E-3541-863C-AFCAC28D9D9F}" destId="{13B592CB-B239-E542-BCC5-C57C042A54B3}" srcOrd="1" destOrd="0" presId="urn:microsoft.com/office/officeart/2005/8/layout/hierarchy1"/>
    <dgm:cxn modelId="{BABCE25B-7AC3-F743-A7B9-EBFA24BB922E}" type="presParOf" srcId="{40E1C0F4-2856-984A-A426-92FFC11D99E7}" destId="{7A1073C2-2768-854B-87DC-343D92E862C4}" srcOrd="2" destOrd="0" presId="urn:microsoft.com/office/officeart/2005/8/layout/hierarchy1"/>
    <dgm:cxn modelId="{33E2A960-9455-FA40-BFC9-B4E32962FF40}" type="presParOf" srcId="{40E1C0F4-2856-984A-A426-92FFC11D99E7}" destId="{59F99D56-C2BC-9149-8499-161226D9B9C9}" srcOrd="3" destOrd="0" presId="urn:microsoft.com/office/officeart/2005/8/layout/hierarchy1"/>
    <dgm:cxn modelId="{AD2D9C6B-FFBA-524A-99FD-20D5A29528E8}" type="presParOf" srcId="{59F99D56-C2BC-9149-8499-161226D9B9C9}" destId="{55DFC8CB-CC6F-3D43-8A1D-4A5DE0A6B7CF}" srcOrd="0" destOrd="0" presId="urn:microsoft.com/office/officeart/2005/8/layout/hierarchy1"/>
    <dgm:cxn modelId="{505A51B9-BC4C-664B-81E2-E618A9743DB1}" type="presParOf" srcId="{55DFC8CB-CC6F-3D43-8A1D-4A5DE0A6B7CF}" destId="{A496FAAC-751C-2945-B7A0-54B56E9F8EB6}" srcOrd="0" destOrd="0" presId="urn:microsoft.com/office/officeart/2005/8/layout/hierarchy1"/>
    <dgm:cxn modelId="{BD7D3BCD-B592-2F42-B0F3-49EBF79521EB}" type="presParOf" srcId="{55DFC8CB-CC6F-3D43-8A1D-4A5DE0A6B7CF}" destId="{6BDFDCC5-9383-664B-9E0B-DFECE2060E11}" srcOrd="1" destOrd="0" presId="urn:microsoft.com/office/officeart/2005/8/layout/hierarchy1"/>
    <dgm:cxn modelId="{66ABC6B9-D691-4D4B-9103-157C1ED427DC}" type="presParOf" srcId="{59F99D56-C2BC-9149-8499-161226D9B9C9}" destId="{898B99B8-9859-8C4E-8CEF-EE87B7BC746F}" srcOrd="1" destOrd="0" presId="urn:microsoft.com/office/officeart/2005/8/layout/hierarchy1"/>
    <dgm:cxn modelId="{495CDE61-334E-4E46-9592-BC6636F6567E}" type="presParOf" srcId="{40E1C0F4-2856-984A-A426-92FFC11D99E7}" destId="{56395539-2951-684E-A656-873E3EAA6636}" srcOrd="4" destOrd="0" presId="urn:microsoft.com/office/officeart/2005/8/layout/hierarchy1"/>
    <dgm:cxn modelId="{C2B3D687-F720-4249-9984-BA6AE015D361}" type="presParOf" srcId="{40E1C0F4-2856-984A-A426-92FFC11D99E7}" destId="{C7336958-F9AE-6F4B-8519-4626A45A8568}" srcOrd="5" destOrd="0" presId="urn:microsoft.com/office/officeart/2005/8/layout/hierarchy1"/>
    <dgm:cxn modelId="{E1B2B7A7-4202-A34C-A6CF-84654F694E7F}" type="presParOf" srcId="{C7336958-F9AE-6F4B-8519-4626A45A8568}" destId="{3B61C5B7-210D-604A-97D2-0847B096EA5B}" srcOrd="0" destOrd="0" presId="urn:microsoft.com/office/officeart/2005/8/layout/hierarchy1"/>
    <dgm:cxn modelId="{7451B964-503B-1D4C-B471-C482ACDBE857}" type="presParOf" srcId="{3B61C5B7-210D-604A-97D2-0847B096EA5B}" destId="{B8D8C9A9-0346-2E4F-A026-620BCA1CE805}" srcOrd="0" destOrd="0" presId="urn:microsoft.com/office/officeart/2005/8/layout/hierarchy1"/>
    <dgm:cxn modelId="{781C861E-E6F1-174B-8E14-14443BCACD9F}" type="presParOf" srcId="{3B61C5B7-210D-604A-97D2-0847B096EA5B}" destId="{448DCA57-63D1-0F4E-BEF9-F6324A9E4816}" srcOrd="1" destOrd="0" presId="urn:microsoft.com/office/officeart/2005/8/layout/hierarchy1"/>
    <dgm:cxn modelId="{5F2F7970-57E9-4F4C-8F55-D01F1C54150B}" type="presParOf" srcId="{C7336958-F9AE-6F4B-8519-4626A45A8568}" destId="{268AECF1-7ED5-644E-9B1E-0C316B49AC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95539-2951-684E-A656-873E3EAA6636}">
      <dsp:nvSpPr>
        <dsp:cNvPr id="0" name=""/>
        <dsp:cNvSpPr/>
      </dsp:nvSpPr>
      <dsp:spPr>
        <a:xfrm>
          <a:off x="2299987" y="3194774"/>
          <a:ext cx="1569141" cy="373384"/>
        </a:xfrm>
        <a:custGeom>
          <a:avLst/>
          <a:gdLst/>
          <a:ahLst/>
          <a:cxnLst/>
          <a:rect l="0" t="0" r="0" b="0"/>
          <a:pathLst>
            <a:path>
              <a:moveTo>
                <a:pt x="0" y="0"/>
              </a:moveTo>
              <a:lnTo>
                <a:pt x="0" y="254450"/>
              </a:lnTo>
              <a:lnTo>
                <a:pt x="1569141" y="254450"/>
              </a:lnTo>
              <a:lnTo>
                <a:pt x="1569141" y="373384"/>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1073C2-2768-854B-87DC-343D92E862C4}">
      <dsp:nvSpPr>
        <dsp:cNvPr id="0" name=""/>
        <dsp:cNvSpPr/>
      </dsp:nvSpPr>
      <dsp:spPr>
        <a:xfrm>
          <a:off x="2254267" y="3194774"/>
          <a:ext cx="91440" cy="373384"/>
        </a:xfrm>
        <a:custGeom>
          <a:avLst/>
          <a:gdLst/>
          <a:ahLst/>
          <a:cxnLst/>
          <a:rect l="0" t="0" r="0" b="0"/>
          <a:pathLst>
            <a:path>
              <a:moveTo>
                <a:pt x="45720" y="0"/>
              </a:moveTo>
              <a:lnTo>
                <a:pt x="45720" y="373384"/>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41D3F-AB0E-FC47-BE94-E3C148B9DB3A}">
      <dsp:nvSpPr>
        <dsp:cNvPr id="0" name=""/>
        <dsp:cNvSpPr/>
      </dsp:nvSpPr>
      <dsp:spPr>
        <a:xfrm>
          <a:off x="730845" y="3194774"/>
          <a:ext cx="1569141" cy="373384"/>
        </a:xfrm>
        <a:custGeom>
          <a:avLst/>
          <a:gdLst/>
          <a:ahLst/>
          <a:cxnLst/>
          <a:rect l="0" t="0" r="0" b="0"/>
          <a:pathLst>
            <a:path>
              <a:moveTo>
                <a:pt x="1569141" y="0"/>
              </a:moveTo>
              <a:lnTo>
                <a:pt x="1569141" y="254450"/>
              </a:lnTo>
              <a:lnTo>
                <a:pt x="0" y="254450"/>
              </a:lnTo>
              <a:lnTo>
                <a:pt x="0" y="373384"/>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257F2-D0BB-F448-B621-67C11FA83A08}">
      <dsp:nvSpPr>
        <dsp:cNvPr id="0" name=""/>
        <dsp:cNvSpPr/>
      </dsp:nvSpPr>
      <dsp:spPr>
        <a:xfrm>
          <a:off x="2254267" y="2006149"/>
          <a:ext cx="91440" cy="373384"/>
        </a:xfrm>
        <a:custGeom>
          <a:avLst/>
          <a:gdLst/>
          <a:ahLst/>
          <a:cxnLst/>
          <a:rect l="0" t="0" r="0" b="0"/>
          <a:pathLst>
            <a:path>
              <a:moveTo>
                <a:pt x="45720" y="0"/>
              </a:moveTo>
              <a:lnTo>
                <a:pt x="45720" y="373384"/>
              </a:lnTo>
            </a:path>
          </a:pathLst>
        </a:custGeom>
        <a:noFill/>
        <a:ln w="25400" cap="flat" cmpd="sng" algn="ctr">
          <a:solidFill>
            <a:schemeClr val="accent2">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18929-B8B6-FA44-9452-8C38FD788CD8}">
      <dsp:nvSpPr>
        <dsp:cNvPr id="0" name=""/>
        <dsp:cNvSpPr/>
      </dsp:nvSpPr>
      <dsp:spPr>
        <a:xfrm>
          <a:off x="2254267" y="817524"/>
          <a:ext cx="91440" cy="373384"/>
        </a:xfrm>
        <a:custGeom>
          <a:avLst/>
          <a:gdLst/>
          <a:ahLst/>
          <a:cxnLst/>
          <a:rect l="0" t="0" r="0" b="0"/>
          <a:pathLst>
            <a:path>
              <a:moveTo>
                <a:pt x="45720" y="0"/>
              </a:moveTo>
              <a:lnTo>
                <a:pt x="45720" y="373384"/>
              </a:lnTo>
            </a:path>
          </a:pathLst>
        </a:cu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5D9226-F7FE-C94F-9B02-190FEF2C308C}">
      <dsp:nvSpPr>
        <dsp:cNvPr id="0" name=""/>
        <dsp:cNvSpPr/>
      </dsp:nvSpPr>
      <dsp:spPr>
        <a:xfrm>
          <a:off x="1658065" y="2284"/>
          <a:ext cx="1283843" cy="815240"/>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22E040-798B-E748-8B0A-1DB4136B76AF}">
      <dsp:nvSpPr>
        <dsp:cNvPr id="0" name=""/>
        <dsp:cNvSpPr/>
      </dsp:nvSpPr>
      <dsp:spPr>
        <a:xfrm>
          <a:off x="1800715" y="137801"/>
          <a:ext cx="1283843" cy="815240"/>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Beneficiario</a:t>
          </a:r>
        </a:p>
      </dsp:txBody>
      <dsp:txXfrm>
        <a:off x="1824593" y="161679"/>
        <a:ext cx="1236087" cy="767484"/>
      </dsp:txXfrm>
    </dsp:sp>
    <dsp:sp modelId="{57918866-C48C-FE47-930B-B05099C00AFB}">
      <dsp:nvSpPr>
        <dsp:cNvPr id="0" name=""/>
        <dsp:cNvSpPr/>
      </dsp:nvSpPr>
      <dsp:spPr>
        <a:xfrm>
          <a:off x="1658065" y="1190909"/>
          <a:ext cx="1283843" cy="815240"/>
        </a:xfrm>
        <a:prstGeom prst="roundRect">
          <a:avLst>
            <a:gd name="adj" fmla="val 10000"/>
          </a:avLst>
        </a:prstGeom>
        <a:solidFill>
          <a:schemeClr val="accent2">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6A49A2-FF1D-1240-93C0-B837D7F172B0}">
      <dsp:nvSpPr>
        <dsp:cNvPr id="0" name=""/>
        <dsp:cNvSpPr/>
      </dsp:nvSpPr>
      <dsp:spPr>
        <a:xfrm>
          <a:off x="1800715" y="1326425"/>
          <a:ext cx="1283843" cy="815240"/>
        </a:xfrm>
        <a:prstGeom prst="roundRect">
          <a:avLst>
            <a:gd name="adj" fmla="val 10000"/>
          </a:avLst>
        </a:prstGeom>
        <a:solidFill>
          <a:schemeClr val="lt1">
            <a:alpha val="90000"/>
            <a:hueOff val="0"/>
            <a:satOff val="0"/>
            <a:lumOff val="0"/>
            <a:alphaOff val="0"/>
          </a:schemeClr>
        </a:solidFill>
        <a:ln w="25400" cap="flat" cmpd="sng" algn="ctr">
          <a:solidFill>
            <a:schemeClr val="accent2">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Comitato Pilotaggio</a:t>
          </a:r>
        </a:p>
      </dsp:txBody>
      <dsp:txXfrm>
        <a:off x="1824593" y="1350303"/>
        <a:ext cx="1236087" cy="767484"/>
      </dsp:txXfrm>
    </dsp:sp>
    <dsp:sp modelId="{1821F2CA-1B5B-B84D-9153-37718ECAAE9C}">
      <dsp:nvSpPr>
        <dsp:cNvPr id="0" name=""/>
        <dsp:cNvSpPr/>
      </dsp:nvSpPr>
      <dsp:spPr>
        <a:xfrm>
          <a:off x="1658065" y="2379533"/>
          <a:ext cx="1283843" cy="815240"/>
        </a:xfrm>
        <a:prstGeom prst="roundRect">
          <a:avLst>
            <a:gd name="adj" fmla="val 10000"/>
          </a:avLst>
        </a:prstGeom>
        <a:solidFill>
          <a:schemeClr val="accent2">
            <a:tint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BE3558-AD24-1740-AAD2-056E1D535C60}">
      <dsp:nvSpPr>
        <dsp:cNvPr id="0" name=""/>
        <dsp:cNvSpPr/>
      </dsp:nvSpPr>
      <dsp:spPr>
        <a:xfrm>
          <a:off x="1800715" y="2515050"/>
          <a:ext cx="1283843" cy="815240"/>
        </a:xfrm>
        <a:prstGeom prst="roundRect">
          <a:avLst>
            <a:gd name="adj" fmla="val 10000"/>
          </a:avLst>
        </a:prstGeom>
        <a:solidFill>
          <a:schemeClr val="lt1">
            <a:alpha val="90000"/>
            <a:hueOff val="0"/>
            <a:satOff val="0"/>
            <a:lumOff val="0"/>
            <a:alphaOff val="0"/>
          </a:schemeClr>
        </a:solidFill>
        <a:ln w="25400" cap="flat" cmpd="sng" algn="ctr">
          <a:solidFill>
            <a:schemeClr val="accent2">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Comitato Coordinamento</a:t>
          </a:r>
        </a:p>
      </dsp:txBody>
      <dsp:txXfrm>
        <a:off x="1824593" y="2538928"/>
        <a:ext cx="1236087" cy="767484"/>
      </dsp:txXfrm>
    </dsp:sp>
    <dsp:sp modelId="{9FFE592C-3CFA-BA41-BA69-23CEF98B0708}">
      <dsp:nvSpPr>
        <dsp:cNvPr id="0" name=""/>
        <dsp:cNvSpPr/>
      </dsp:nvSpPr>
      <dsp:spPr>
        <a:xfrm>
          <a:off x="88924" y="3568158"/>
          <a:ext cx="1283843" cy="815240"/>
        </a:xfrm>
        <a:prstGeom prst="roundRect">
          <a:avLst>
            <a:gd name="adj" fmla="val 10000"/>
          </a:avLst>
        </a:prstGeom>
        <a:solidFill>
          <a:schemeClr val="accent2">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D1F23B-D4DF-CD41-9F06-0699D7D82760}">
      <dsp:nvSpPr>
        <dsp:cNvPr id="0" name=""/>
        <dsp:cNvSpPr/>
      </dsp:nvSpPr>
      <dsp:spPr>
        <a:xfrm>
          <a:off x="231573" y="3703675"/>
          <a:ext cx="1283843" cy="815240"/>
        </a:xfrm>
        <a:prstGeom prst="roundRect">
          <a:avLst>
            <a:gd name="adj" fmla="val 10000"/>
          </a:avLst>
        </a:prstGeom>
        <a:solidFill>
          <a:schemeClr val="lt1">
            <a:alpha val="90000"/>
            <a:hueOff val="0"/>
            <a:satOff val="0"/>
            <a:lumOff val="0"/>
            <a:alphaOff val="0"/>
          </a:schemeClr>
        </a:solidFill>
        <a:ln w="25400" cap="flat" cmpd="sng" algn="ctr">
          <a:solidFill>
            <a:schemeClr val="accent2">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Gruppo Lavoro 1 </a:t>
          </a:r>
        </a:p>
      </dsp:txBody>
      <dsp:txXfrm>
        <a:off x="255451" y="3727553"/>
        <a:ext cx="1236087" cy="767484"/>
      </dsp:txXfrm>
    </dsp:sp>
    <dsp:sp modelId="{A496FAAC-751C-2945-B7A0-54B56E9F8EB6}">
      <dsp:nvSpPr>
        <dsp:cNvPr id="0" name=""/>
        <dsp:cNvSpPr/>
      </dsp:nvSpPr>
      <dsp:spPr>
        <a:xfrm>
          <a:off x="1658065" y="3568158"/>
          <a:ext cx="1283843" cy="815240"/>
        </a:xfrm>
        <a:prstGeom prst="roundRect">
          <a:avLst>
            <a:gd name="adj" fmla="val 10000"/>
          </a:avLst>
        </a:prstGeom>
        <a:solidFill>
          <a:schemeClr val="accent2">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FDCC5-9383-664B-9E0B-DFECE2060E11}">
      <dsp:nvSpPr>
        <dsp:cNvPr id="0" name=""/>
        <dsp:cNvSpPr/>
      </dsp:nvSpPr>
      <dsp:spPr>
        <a:xfrm>
          <a:off x="1800715" y="3703675"/>
          <a:ext cx="1283843" cy="815240"/>
        </a:xfrm>
        <a:prstGeom prst="roundRect">
          <a:avLst>
            <a:gd name="adj" fmla="val 10000"/>
          </a:avLst>
        </a:prstGeom>
        <a:solidFill>
          <a:schemeClr val="lt1">
            <a:alpha val="90000"/>
            <a:hueOff val="0"/>
            <a:satOff val="0"/>
            <a:lumOff val="0"/>
            <a:alphaOff val="0"/>
          </a:schemeClr>
        </a:solidFill>
        <a:ln w="25400" cap="flat" cmpd="sng" algn="ctr">
          <a:solidFill>
            <a:schemeClr val="accent2">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Gruppo Lavoro 2</a:t>
          </a:r>
        </a:p>
      </dsp:txBody>
      <dsp:txXfrm>
        <a:off x="1824593" y="3727553"/>
        <a:ext cx="1236087" cy="767484"/>
      </dsp:txXfrm>
    </dsp:sp>
    <dsp:sp modelId="{B8D8C9A9-0346-2E4F-A026-620BCA1CE805}">
      <dsp:nvSpPr>
        <dsp:cNvPr id="0" name=""/>
        <dsp:cNvSpPr/>
      </dsp:nvSpPr>
      <dsp:spPr>
        <a:xfrm>
          <a:off x="3227207" y="3568158"/>
          <a:ext cx="1283843" cy="815240"/>
        </a:xfrm>
        <a:prstGeom prst="roundRect">
          <a:avLst>
            <a:gd name="adj" fmla="val 10000"/>
          </a:avLst>
        </a:prstGeom>
        <a:solidFill>
          <a:schemeClr val="accent2">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DCA57-63D1-0F4E-BEF9-F6324A9E4816}">
      <dsp:nvSpPr>
        <dsp:cNvPr id="0" name=""/>
        <dsp:cNvSpPr/>
      </dsp:nvSpPr>
      <dsp:spPr>
        <a:xfrm>
          <a:off x="3369856" y="3703675"/>
          <a:ext cx="1283843" cy="815240"/>
        </a:xfrm>
        <a:prstGeom prst="roundRect">
          <a:avLst>
            <a:gd name="adj" fmla="val 10000"/>
          </a:avLst>
        </a:prstGeom>
        <a:solidFill>
          <a:schemeClr val="lt1">
            <a:alpha val="90000"/>
            <a:hueOff val="0"/>
            <a:satOff val="0"/>
            <a:lumOff val="0"/>
            <a:alphaOff val="0"/>
          </a:schemeClr>
        </a:solidFill>
        <a:ln w="25400" cap="flat" cmpd="sng" algn="ctr">
          <a:solidFill>
            <a:schemeClr val="accent2">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t>Gruppo Lavoro </a:t>
          </a:r>
          <a:r>
            <a:rPr lang="it-IT" sz="1400" kern="1200" dirty="0" err="1"/>
            <a:t>n</a:t>
          </a:r>
          <a:endParaRPr lang="it-IT" sz="1400" kern="1200" dirty="0"/>
        </a:p>
      </dsp:txBody>
      <dsp:txXfrm>
        <a:off x="3393734" y="3727553"/>
        <a:ext cx="1236087" cy="7674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4BEC5-1692-4E88-9685-8F91418EF228}" type="datetimeFigureOut">
              <a:rPr lang="it-IT" smtClean="0"/>
              <a:t>02/10/2018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5FF62-962A-4EC2-B30F-A4C2DB835099}" type="slidenum">
              <a:rPr lang="it-IT" smtClean="0"/>
              <a:t>‹N›</a:t>
            </a:fld>
            <a:endParaRPr lang="it-IT"/>
          </a:p>
        </p:txBody>
      </p:sp>
    </p:spTree>
    <p:extLst>
      <p:ext uri="{BB962C8B-B14F-4D97-AF65-F5344CB8AC3E}">
        <p14:creationId xmlns:p14="http://schemas.microsoft.com/office/powerpoint/2010/main" val="3151622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hyperlink" Target="mailto:direzione@pec.easygov.it" TargetMode="External"/><Relationship Id="rId5" Type="http://schemas.openxmlformats.org/officeDocument/2006/relationships/hyperlink" Target="mailto:info@easygov.it" TargetMode="External"/><Relationship Id="rId4" Type="http://schemas.openxmlformats.org/officeDocument/2006/relationships/hyperlink" Target="http://www.easygov.i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1358E6C-67B0-5647-ACF5-182B2902DEB1}"/>
              </a:ext>
            </a:extLst>
          </p:cNvPr>
          <p:cNvSpPr>
            <a:spLocks noGrp="1"/>
          </p:cNvSpPr>
          <p:nvPr>
            <p:ph type="title"/>
          </p:nvPr>
        </p:nvSpPr>
        <p:spPr>
          <a:xfrm>
            <a:off x="6453608" y="5949280"/>
            <a:ext cx="5691064" cy="864096"/>
          </a:xfrm>
          <a:prstGeom prst="rect">
            <a:avLst/>
          </a:prstGeom>
        </p:spPr>
        <p:txBody>
          <a:bodyPr vert="horz" lIns="91440" tIns="45720" rIns="91440" bIns="45720" rtlCol="0" anchor="ctr">
            <a:normAutofit/>
          </a:bodyPr>
          <a:lstStyle>
            <a:lvl1pPr>
              <a:defRPr lang="it-IT" sz="3200" kern="1200" dirty="0">
                <a:solidFill>
                  <a:srgbClr val="14284B"/>
                </a:solidFill>
                <a:latin typeface="Hind Light"/>
                <a:ea typeface="+mn-ea"/>
                <a:cs typeface="Hind Light"/>
              </a:defRPr>
            </a:lvl1pPr>
          </a:lstStyle>
          <a:p>
            <a:r>
              <a:rPr lang="it-IT" dirty="0"/>
              <a:t>Titolo</a:t>
            </a:r>
          </a:p>
        </p:txBody>
      </p:sp>
      <p:pic>
        <p:nvPicPr>
          <p:cNvPr id="4" name="Immagine 3">
            <a:extLst>
              <a:ext uri="{FF2B5EF4-FFF2-40B4-BE49-F238E27FC236}">
                <a16:creationId xmlns:a16="http://schemas.microsoft.com/office/drawing/2014/main" id="{7C374B29-E2C8-244A-9520-0AD473134C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4874" y="4973113"/>
            <a:ext cx="4330530" cy="216000"/>
          </a:xfrm>
          <a:prstGeom prst="rect">
            <a:avLst/>
          </a:prstGeom>
        </p:spPr>
      </p:pic>
      <p:pic>
        <p:nvPicPr>
          <p:cNvPr id="6" name="Immagine 5">
            <a:extLst>
              <a:ext uri="{FF2B5EF4-FFF2-40B4-BE49-F238E27FC236}">
                <a16:creationId xmlns:a16="http://schemas.microsoft.com/office/drawing/2014/main" id="{6B35792E-F58A-384A-B8A3-D8130C7D40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28448" y="5407507"/>
            <a:ext cx="1789374" cy="467990"/>
          </a:xfrm>
          <a:prstGeom prst="rect">
            <a:avLst/>
          </a:prstGeom>
        </p:spPr>
      </p:pic>
      <p:pic>
        <p:nvPicPr>
          <p:cNvPr id="8" name="Immagine 7">
            <a:extLst>
              <a:ext uri="{FF2B5EF4-FFF2-40B4-BE49-F238E27FC236}">
                <a16:creationId xmlns:a16="http://schemas.microsoft.com/office/drawing/2014/main" id="{B22FB1D7-C2AF-A34A-A24D-93891EE58CF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72264" y="5382743"/>
            <a:ext cx="1247824" cy="508042"/>
          </a:xfrm>
          <a:prstGeom prst="rect">
            <a:avLst/>
          </a:prstGeom>
        </p:spPr>
      </p:pic>
      <p:pic>
        <p:nvPicPr>
          <p:cNvPr id="10" name="Immagine 9">
            <a:extLst>
              <a:ext uri="{FF2B5EF4-FFF2-40B4-BE49-F238E27FC236}">
                <a16:creationId xmlns:a16="http://schemas.microsoft.com/office/drawing/2014/main" id="{FC991BAF-F2DB-5745-A3BA-D9345886AC6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488488" y="4659818"/>
            <a:ext cx="1570740" cy="542620"/>
          </a:xfrm>
          <a:prstGeom prst="rect">
            <a:avLst/>
          </a:prstGeom>
        </p:spPr>
      </p:pic>
      <p:pic>
        <p:nvPicPr>
          <p:cNvPr id="11" name="Immagine 10" descr="easygov_logo.png">
            <a:extLst>
              <a:ext uri="{FF2B5EF4-FFF2-40B4-BE49-F238E27FC236}">
                <a16:creationId xmlns:a16="http://schemas.microsoft.com/office/drawing/2014/main" id="{9E7E2C08-F189-6243-84DD-4C22C2A25B7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014874" y="5382743"/>
            <a:ext cx="1920400" cy="396000"/>
          </a:xfrm>
          <a:prstGeom prst="rect">
            <a:avLst/>
          </a:prstGeom>
        </p:spPr>
      </p:pic>
    </p:spTree>
    <p:extLst>
      <p:ext uri="{BB962C8B-B14F-4D97-AF65-F5344CB8AC3E}">
        <p14:creationId xmlns:p14="http://schemas.microsoft.com/office/powerpoint/2010/main" val="216754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3C6A45-46F0-4CBB-84A3-A8D25C78622A}"/>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3" name="Segnaposto piè di pagina 2">
            <a:extLst>
              <a:ext uri="{FF2B5EF4-FFF2-40B4-BE49-F238E27FC236}">
                <a16:creationId xmlns:a16="http://schemas.microsoft.com/office/drawing/2014/main" id="{2DA019D9-3BD6-409A-AA70-0B57E775A0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egnaposto numero diapositiva 3">
            <a:extLst>
              <a:ext uri="{FF2B5EF4-FFF2-40B4-BE49-F238E27FC236}">
                <a16:creationId xmlns:a16="http://schemas.microsoft.com/office/drawing/2014/main" id="{8CE143D4-B03B-4D17-93C4-42AF19190631}"/>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320866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2DE929-CC91-428B-93C9-E5C0EE1F84B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7463E3-38A4-4C95-8345-84A6C75ABAB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61124FC-BE5A-4048-ACB9-079C0B9A3AA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5A7BE36E-3F50-487F-A11A-B74B7915A643}"/>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6" name="Segnaposto piè di pagina 5">
            <a:extLst>
              <a:ext uri="{FF2B5EF4-FFF2-40B4-BE49-F238E27FC236}">
                <a16:creationId xmlns:a16="http://schemas.microsoft.com/office/drawing/2014/main" id="{4612D418-E85B-49FF-AE91-CC75685C730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egnaposto numero diapositiva 6">
            <a:extLst>
              <a:ext uri="{FF2B5EF4-FFF2-40B4-BE49-F238E27FC236}">
                <a16:creationId xmlns:a16="http://schemas.microsoft.com/office/drawing/2014/main" id="{6A1C8B8A-CC10-49B8-AF89-10D1C1D16202}"/>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177502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8D2ADD-9035-4C78-A936-62092A0068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2F2EF89-6DB2-4A38-86AC-146737DEA33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7B19B4C-2062-41CB-BE8C-141F1D642CE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04CC168-C892-4A6D-9ADD-5A9023817D81}"/>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6" name="Segnaposto piè di pagina 5">
            <a:extLst>
              <a:ext uri="{FF2B5EF4-FFF2-40B4-BE49-F238E27FC236}">
                <a16:creationId xmlns:a16="http://schemas.microsoft.com/office/drawing/2014/main" id="{996935B1-7D0F-40ED-A2AF-1A695A54E2FF}"/>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egnaposto numero diapositiva 6">
            <a:extLst>
              <a:ext uri="{FF2B5EF4-FFF2-40B4-BE49-F238E27FC236}">
                <a16:creationId xmlns:a16="http://schemas.microsoft.com/office/drawing/2014/main" id="{141BB5CC-1741-49D5-956E-5950BCC87588}"/>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387631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3A6B3D-C878-439C-A54E-584A5668A8B2}"/>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4820223-B9A5-40DF-849F-516C43EFD330}"/>
              </a:ext>
            </a:extLst>
          </p:cNvPr>
          <p:cNvSpPr>
            <a:spLocks noGrp="1"/>
          </p:cNvSpPr>
          <p:nvPr>
            <p:ph type="body" orient="vert" idx="1"/>
          </p:nvPr>
        </p:nvSpPr>
        <p:spPr>
          <a:xfrm>
            <a:off x="838200" y="1825625"/>
            <a:ext cx="105156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0E92D-7059-42F5-A288-97C996279C23}"/>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5" name="Segnaposto piè di pagina 4">
            <a:extLst>
              <a:ext uri="{FF2B5EF4-FFF2-40B4-BE49-F238E27FC236}">
                <a16:creationId xmlns:a16="http://schemas.microsoft.com/office/drawing/2014/main" id="{90AAF5B2-7F22-4496-9842-C4FED7F0A9F9}"/>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30616552-B875-49A0-A517-DA8C1270A35B}"/>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199747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D4BDB23-2A69-40C9-B5E3-53BCFB0094A3}"/>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CAF8307-5A60-4ABB-B3FB-4921E0351D0A}"/>
              </a:ext>
            </a:extLst>
          </p:cNvPr>
          <p:cNvSpPr>
            <a:spLocks noGrp="1"/>
          </p:cNvSpPr>
          <p:nvPr>
            <p:ph type="body" orient="vert" idx="1"/>
          </p:nvPr>
        </p:nvSpPr>
        <p:spPr>
          <a:xfrm>
            <a:off x="838200" y="365125"/>
            <a:ext cx="7734300"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2CD1C08-F6C9-4AC3-8CD1-D06FB2A7C485}"/>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5" name="Segnaposto piè di pagina 4">
            <a:extLst>
              <a:ext uri="{FF2B5EF4-FFF2-40B4-BE49-F238E27FC236}">
                <a16:creationId xmlns:a16="http://schemas.microsoft.com/office/drawing/2014/main" id="{AE588365-6C47-45D7-92DC-93F6E4D1015A}"/>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DB007434-C619-4AA0-9D35-AD40A27F2A6B}"/>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30680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27381" y="1340768"/>
            <a:ext cx="3552395" cy="4968552"/>
          </a:xfrm>
        </p:spPr>
        <p:txBody>
          <a:bodyPr>
            <a:normAutofit/>
          </a:bodyPr>
          <a:lstStyle>
            <a:lvl1pPr marL="0" indent="0">
              <a:buFontTx/>
              <a:buNone/>
              <a:defRPr sz="2400">
                <a:latin typeface="Hind Medium"/>
                <a:cs typeface="Hind Medium"/>
              </a:defRPr>
            </a:lvl1pPr>
          </a:lstStyle>
          <a:p>
            <a:pPr marL="342891" marR="0" lvl="0" indent="-342891"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nl-NL" dirty="0"/>
          </a:p>
        </p:txBody>
      </p:sp>
      <p:sp>
        <p:nvSpPr>
          <p:cNvPr id="5" name="Tijdelijke aanduiding voor inhoud 2"/>
          <p:cNvSpPr>
            <a:spLocks noGrp="1"/>
          </p:cNvSpPr>
          <p:nvPr>
            <p:ph idx="10"/>
          </p:nvPr>
        </p:nvSpPr>
        <p:spPr>
          <a:xfrm>
            <a:off x="4367808" y="1340768"/>
            <a:ext cx="6816757" cy="4968552"/>
          </a:xfrm>
        </p:spPr>
        <p:txBody>
          <a:bodyPr>
            <a:normAutofit/>
          </a:bodyPr>
          <a:lstStyle>
            <a:lvl1pPr>
              <a:defRPr sz="2000"/>
            </a:lvl1pPr>
            <a:lvl2pPr>
              <a:defRPr sz="2000"/>
            </a:lvl2pPr>
            <a:lvl3pPr>
              <a:defRPr sz="2000"/>
            </a:lvl3pPr>
            <a:lvl4pPr>
              <a:defRPr sz="2000"/>
            </a:lvl4pPr>
            <a:lvl5pPr>
              <a:defRPr sz="2000"/>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titel 1"/>
          <p:cNvSpPr>
            <a:spLocks noGrp="1"/>
          </p:cNvSpPr>
          <p:nvPr>
            <p:ph type="title"/>
          </p:nvPr>
        </p:nvSpPr>
        <p:spPr>
          <a:xfrm>
            <a:off x="527381" y="548680"/>
            <a:ext cx="10657184" cy="360040"/>
          </a:xfrm>
          <a:prstGeom prst="rect">
            <a:avLst/>
          </a:prstGeom>
          <a:noFill/>
        </p:spPr>
        <p:txBody>
          <a:bodyPr vert="horz" lIns="91440" tIns="45720" rIns="91440" bIns="45720" rtlCol="0" anchor="ctr">
            <a:normAutofit/>
          </a:bodyPr>
          <a:lstStyle/>
          <a:p>
            <a:r>
              <a:rPr lang="nl-NL" dirty="0"/>
              <a:t>TITOLO</a:t>
            </a:r>
          </a:p>
        </p:txBody>
      </p:sp>
      <p:sp>
        <p:nvSpPr>
          <p:cNvPr id="4" name="Segnaposto testo 3"/>
          <p:cNvSpPr>
            <a:spLocks noGrp="1"/>
          </p:cNvSpPr>
          <p:nvPr>
            <p:ph type="body" sz="quarter" idx="11" hasCustomPrompt="1"/>
          </p:nvPr>
        </p:nvSpPr>
        <p:spPr>
          <a:xfrm>
            <a:off x="527149" y="908731"/>
            <a:ext cx="10657416" cy="288925"/>
          </a:xfrm>
        </p:spPr>
        <p:txBody>
          <a:bodyPr/>
          <a:lstStyle>
            <a:lvl1pPr marL="0" indent="0">
              <a:buNone/>
              <a:defRPr/>
            </a:lvl1pPr>
          </a:lstStyle>
          <a:p>
            <a:pPr lvl="0"/>
            <a:r>
              <a:rPr lang="it-IT" dirty="0"/>
              <a:t>Sottotitolo</a:t>
            </a:r>
          </a:p>
        </p:txBody>
      </p:sp>
    </p:spTree>
    <p:extLst>
      <p:ext uri="{BB962C8B-B14F-4D97-AF65-F5344CB8AC3E}">
        <p14:creationId xmlns:p14="http://schemas.microsoft.com/office/powerpoint/2010/main" val="3005456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527381" y="548680"/>
            <a:ext cx="10657184" cy="360040"/>
          </a:xfrm>
        </p:spPr>
        <p:txBody>
          <a:bodyPr/>
          <a:lstStyle/>
          <a:p>
            <a:r>
              <a:rPr lang="nl-NL" dirty="0"/>
              <a:t>TITOLO</a:t>
            </a:r>
          </a:p>
        </p:txBody>
      </p:sp>
      <p:sp>
        <p:nvSpPr>
          <p:cNvPr id="7" name="Tijdelijke aanduiding voor inhoud 2"/>
          <p:cNvSpPr>
            <a:spLocks noGrp="1"/>
          </p:cNvSpPr>
          <p:nvPr>
            <p:ph idx="1"/>
          </p:nvPr>
        </p:nvSpPr>
        <p:spPr>
          <a:xfrm>
            <a:off x="527381" y="1340768"/>
            <a:ext cx="5184576" cy="4536504"/>
          </a:xfrm>
        </p:spPr>
        <p:txBody>
          <a:bodyPr>
            <a:normAutofit/>
          </a:bodyPr>
          <a:lstStyle>
            <a:lvl1pPr marL="0" indent="0">
              <a:buNone/>
              <a:defRPr sz="2400"/>
            </a:lvl1pPr>
          </a:lstStyle>
          <a:p>
            <a:pPr marL="342891" marR="0" lvl="0" indent="-342891"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nl-NL" dirty="0"/>
          </a:p>
        </p:txBody>
      </p:sp>
      <p:sp>
        <p:nvSpPr>
          <p:cNvPr id="9" name="Tijdelijke aanduiding voor inhoud 2"/>
          <p:cNvSpPr>
            <a:spLocks noGrp="1"/>
          </p:cNvSpPr>
          <p:nvPr>
            <p:ph idx="10"/>
          </p:nvPr>
        </p:nvSpPr>
        <p:spPr>
          <a:xfrm>
            <a:off x="6096000" y="1340768"/>
            <a:ext cx="5088565" cy="4536504"/>
          </a:xfrm>
        </p:spPr>
        <p:txBody>
          <a:bodyPr>
            <a:normAutofit/>
          </a:bodyPr>
          <a:lstStyle>
            <a:lvl1pPr>
              <a:defRPr sz="2400"/>
            </a:lvl1pPr>
            <a:lvl2pPr>
              <a:defRPr sz="2400"/>
            </a:lvl2pPr>
            <a:lvl3pPr>
              <a:defRPr sz="2400"/>
            </a:lvl3pPr>
            <a:lvl4pPr>
              <a:defRPr sz="2400"/>
            </a:lvl4pPr>
            <a:lvl5pPr>
              <a:defRPr sz="2400"/>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Segnaposto testo 3"/>
          <p:cNvSpPr>
            <a:spLocks noGrp="1"/>
          </p:cNvSpPr>
          <p:nvPr>
            <p:ph type="body" sz="quarter" idx="11" hasCustomPrompt="1"/>
          </p:nvPr>
        </p:nvSpPr>
        <p:spPr>
          <a:xfrm>
            <a:off x="527149" y="908731"/>
            <a:ext cx="10657416" cy="288925"/>
          </a:xfrm>
        </p:spPr>
        <p:txBody>
          <a:bodyPr/>
          <a:lstStyle>
            <a:lvl1pPr marL="0" indent="0">
              <a:buNone/>
              <a:defRPr/>
            </a:lvl1pPr>
          </a:lstStyle>
          <a:p>
            <a:pPr lvl="0"/>
            <a:r>
              <a:rPr lang="it-IT" dirty="0"/>
              <a:t>Sottotitolo</a:t>
            </a:r>
          </a:p>
        </p:txBody>
      </p:sp>
    </p:spTree>
    <p:extLst>
      <p:ext uri="{BB962C8B-B14F-4D97-AF65-F5344CB8AC3E}">
        <p14:creationId xmlns:p14="http://schemas.microsoft.com/office/powerpoint/2010/main" val="3101259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CasellaDiTesto 2"/>
          <p:cNvSpPr txBox="1"/>
          <p:nvPr userDrawn="1"/>
        </p:nvSpPr>
        <p:spPr>
          <a:xfrm>
            <a:off x="719404"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4" name="CasellaDiTesto 3"/>
          <p:cNvSpPr txBox="1"/>
          <p:nvPr userDrawn="1"/>
        </p:nvSpPr>
        <p:spPr>
          <a:xfrm>
            <a:off x="719404" y="3501009"/>
            <a:ext cx="2496277" cy="1477328"/>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5" name="CasellaDiTesto 4"/>
          <p:cNvSpPr txBox="1"/>
          <p:nvPr userDrawn="1"/>
        </p:nvSpPr>
        <p:spPr>
          <a:xfrm>
            <a:off x="3503712"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6" name="CasellaDiTesto 5"/>
          <p:cNvSpPr txBox="1"/>
          <p:nvPr userDrawn="1"/>
        </p:nvSpPr>
        <p:spPr>
          <a:xfrm>
            <a:off x="3503712" y="3501009"/>
            <a:ext cx="2496277" cy="1477328"/>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7" name="CasellaDiTesto 6"/>
          <p:cNvSpPr txBox="1"/>
          <p:nvPr userDrawn="1"/>
        </p:nvSpPr>
        <p:spPr>
          <a:xfrm>
            <a:off x="6288024"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8" name="CasellaDiTesto 7"/>
          <p:cNvSpPr txBox="1"/>
          <p:nvPr userDrawn="1"/>
        </p:nvSpPr>
        <p:spPr>
          <a:xfrm>
            <a:off x="6288024" y="3501009"/>
            <a:ext cx="2496277" cy="1477328"/>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9" name="CasellaDiTesto 8"/>
          <p:cNvSpPr txBox="1"/>
          <p:nvPr userDrawn="1"/>
        </p:nvSpPr>
        <p:spPr>
          <a:xfrm>
            <a:off x="9072332"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10" name="CasellaDiTesto 9"/>
          <p:cNvSpPr txBox="1"/>
          <p:nvPr userDrawn="1"/>
        </p:nvSpPr>
        <p:spPr>
          <a:xfrm>
            <a:off x="9072332" y="3501009"/>
            <a:ext cx="2496277" cy="1477328"/>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11" name="Sole 10"/>
          <p:cNvSpPr/>
          <p:nvPr userDrawn="1"/>
        </p:nvSpPr>
        <p:spPr>
          <a:xfrm>
            <a:off x="1271464" y="1988840"/>
            <a:ext cx="1152128" cy="1080120"/>
          </a:xfrm>
          <a:prstGeom prst="sun">
            <a:avLst/>
          </a:prstGeom>
          <a:solidFill>
            <a:srgbClr val="142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14284B"/>
              </a:solidFill>
            </a:endParaRPr>
          </a:p>
        </p:txBody>
      </p:sp>
      <p:sp>
        <p:nvSpPr>
          <p:cNvPr id="12" name="Sole 11"/>
          <p:cNvSpPr/>
          <p:nvPr userDrawn="1"/>
        </p:nvSpPr>
        <p:spPr>
          <a:xfrm>
            <a:off x="4151784" y="1988840"/>
            <a:ext cx="1152128" cy="1080120"/>
          </a:xfrm>
          <a:prstGeom prst="sun">
            <a:avLst/>
          </a:prstGeom>
          <a:solidFill>
            <a:srgbClr val="142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14284B"/>
              </a:solidFill>
            </a:endParaRPr>
          </a:p>
        </p:txBody>
      </p:sp>
      <p:sp>
        <p:nvSpPr>
          <p:cNvPr id="13" name="Sole 12"/>
          <p:cNvSpPr/>
          <p:nvPr userDrawn="1"/>
        </p:nvSpPr>
        <p:spPr>
          <a:xfrm>
            <a:off x="6840083" y="1988840"/>
            <a:ext cx="1152128" cy="1080120"/>
          </a:xfrm>
          <a:prstGeom prst="sun">
            <a:avLst/>
          </a:prstGeom>
          <a:solidFill>
            <a:srgbClr val="142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14284B"/>
              </a:solidFill>
            </a:endParaRPr>
          </a:p>
        </p:txBody>
      </p:sp>
      <p:sp>
        <p:nvSpPr>
          <p:cNvPr id="14" name="Sole 13"/>
          <p:cNvSpPr/>
          <p:nvPr userDrawn="1"/>
        </p:nvSpPr>
        <p:spPr>
          <a:xfrm>
            <a:off x="9624392" y="1988840"/>
            <a:ext cx="1152128" cy="1080120"/>
          </a:xfrm>
          <a:prstGeom prst="sun">
            <a:avLst/>
          </a:prstGeom>
          <a:solidFill>
            <a:srgbClr val="142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14284B"/>
              </a:solidFill>
            </a:endParaRPr>
          </a:p>
        </p:txBody>
      </p:sp>
      <p:sp>
        <p:nvSpPr>
          <p:cNvPr id="15" name="Segnaposto testo 3"/>
          <p:cNvSpPr>
            <a:spLocks noGrp="1"/>
          </p:cNvSpPr>
          <p:nvPr>
            <p:ph type="body" sz="quarter" idx="11" hasCustomPrompt="1"/>
          </p:nvPr>
        </p:nvSpPr>
        <p:spPr>
          <a:xfrm>
            <a:off x="527149" y="908731"/>
            <a:ext cx="10657416" cy="288925"/>
          </a:xfrm>
        </p:spPr>
        <p:txBody>
          <a:bodyPr/>
          <a:lstStyle>
            <a:lvl1pPr marL="0" indent="0">
              <a:buNone/>
              <a:defRPr/>
            </a:lvl1pPr>
          </a:lstStyle>
          <a:p>
            <a:pPr lvl="0"/>
            <a:r>
              <a:rPr lang="it-IT" dirty="0"/>
              <a:t>Sottotitolo</a:t>
            </a:r>
          </a:p>
        </p:txBody>
      </p:sp>
    </p:spTree>
    <p:extLst>
      <p:ext uri="{BB962C8B-B14F-4D97-AF65-F5344CB8AC3E}">
        <p14:creationId xmlns:p14="http://schemas.microsoft.com/office/powerpoint/2010/main" val="2501748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7" name="CasellaDiTesto 6"/>
          <p:cNvSpPr txBox="1"/>
          <p:nvPr userDrawn="1"/>
        </p:nvSpPr>
        <p:spPr>
          <a:xfrm>
            <a:off x="8496268"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8" name="CasellaDiTesto 7"/>
          <p:cNvSpPr txBox="1"/>
          <p:nvPr userDrawn="1"/>
        </p:nvSpPr>
        <p:spPr>
          <a:xfrm>
            <a:off x="8016213" y="3535853"/>
            <a:ext cx="3552395"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a:t>
            </a:r>
          </a:p>
          <a:p>
            <a:pPr marL="0" marR="0" indent="0" algn="l" defTabSz="914377" rtl="0" eaLnBrk="1" fontAlgn="auto" latinLnBrk="0" hangingPunct="1">
              <a:lnSpc>
                <a:spcPct val="100000"/>
              </a:lnSpc>
              <a:spcBef>
                <a:spcPts val="0"/>
              </a:spcBef>
              <a:spcAft>
                <a:spcPts val="0"/>
              </a:spcAft>
              <a:buClrTx/>
              <a:buSzTx/>
              <a:buFontTx/>
              <a:buNone/>
              <a:tabLst/>
              <a:defRPr/>
            </a:pPr>
            <a:endParaRPr lang="it-IT" sz="1000" dirty="0">
              <a:solidFill>
                <a:srgbClr val="14284B"/>
              </a:solidFill>
              <a:latin typeface="Hind Light"/>
              <a:cs typeface="Hind Light"/>
            </a:endParaRPr>
          </a:p>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15" name="Anello 14"/>
          <p:cNvSpPr/>
          <p:nvPr userDrawn="1"/>
        </p:nvSpPr>
        <p:spPr>
          <a:xfrm>
            <a:off x="9072332" y="1916832"/>
            <a:ext cx="1344149" cy="1008112"/>
          </a:xfrm>
          <a:prstGeom prst="donut">
            <a:avLst>
              <a:gd name="adj" fmla="val 7208"/>
            </a:avLst>
          </a:prstGeom>
          <a:solidFill>
            <a:srgbClr val="3FA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chemeClr val="tx1"/>
              </a:solidFill>
            </a:endParaRPr>
          </a:p>
        </p:txBody>
      </p:sp>
      <p:sp>
        <p:nvSpPr>
          <p:cNvPr id="16" name="CasellaDiTesto 15"/>
          <p:cNvSpPr txBox="1"/>
          <p:nvPr userDrawn="1"/>
        </p:nvSpPr>
        <p:spPr>
          <a:xfrm>
            <a:off x="1295468"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17" name="CasellaDiTesto 16"/>
          <p:cNvSpPr txBox="1"/>
          <p:nvPr userDrawn="1"/>
        </p:nvSpPr>
        <p:spPr>
          <a:xfrm>
            <a:off x="815413" y="3535853"/>
            <a:ext cx="3552395"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a:t>
            </a:r>
          </a:p>
          <a:p>
            <a:pPr marL="0" marR="0" indent="0" algn="l" defTabSz="914377" rtl="0" eaLnBrk="1" fontAlgn="auto" latinLnBrk="0" hangingPunct="1">
              <a:lnSpc>
                <a:spcPct val="100000"/>
              </a:lnSpc>
              <a:spcBef>
                <a:spcPts val="0"/>
              </a:spcBef>
              <a:spcAft>
                <a:spcPts val="0"/>
              </a:spcAft>
              <a:buClrTx/>
              <a:buSzTx/>
              <a:buFontTx/>
              <a:buNone/>
              <a:tabLst/>
              <a:defRPr/>
            </a:pPr>
            <a:endParaRPr lang="it-IT" sz="1000" dirty="0">
              <a:solidFill>
                <a:srgbClr val="14284B"/>
              </a:solidFill>
              <a:latin typeface="Hind Light"/>
              <a:cs typeface="Hind Light"/>
            </a:endParaRPr>
          </a:p>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18" name="Anello 17"/>
          <p:cNvSpPr/>
          <p:nvPr userDrawn="1"/>
        </p:nvSpPr>
        <p:spPr>
          <a:xfrm>
            <a:off x="1871532" y="1916832"/>
            <a:ext cx="1344149" cy="1008112"/>
          </a:xfrm>
          <a:prstGeom prst="donut">
            <a:avLst>
              <a:gd name="adj" fmla="val 7208"/>
            </a:avLst>
          </a:prstGeom>
          <a:solidFill>
            <a:srgbClr val="3FA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chemeClr val="tx1"/>
              </a:solidFill>
            </a:endParaRPr>
          </a:p>
        </p:txBody>
      </p:sp>
      <p:sp>
        <p:nvSpPr>
          <p:cNvPr id="19" name="CasellaDiTesto 18"/>
          <p:cNvSpPr txBox="1"/>
          <p:nvPr userDrawn="1"/>
        </p:nvSpPr>
        <p:spPr>
          <a:xfrm>
            <a:off x="4847864" y="3212978"/>
            <a:ext cx="2496277" cy="338554"/>
          </a:xfrm>
          <a:prstGeom prst="rect">
            <a:avLst/>
          </a:prstGeom>
          <a:noFill/>
        </p:spPr>
        <p:txBody>
          <a:bodyPr wrap="square" rtlCol="0">
            <a:spAutoFit/>
          </a:bodyPr>
          <a:lstStyle/>
          <a:p>
            <a:pPr algn="ctr"/>
            <a:r>
              <a:rPr lang="it-IT" sz="1600" dirty="0">
                <a:solidFill>
                  <a:srgbClr val="14284B"/>
                </a:solidFill>
                <a:latin typeface="Oswald Regular"/>
                <a:cs typeface="Oswald Regular"/>
              </a:rPr>
              <a:t>Titolo</a:t>
            </a:r>
          </a:p>
        </p:txBody>
      </p:sp>
      <p:sp>
        <p:nvSpPr>
          <p:cNvPr id="20" name="CasellaDiTesto 19"/>
          <p:cNvSpPr txBox="1"/>
          <p:nvPr userDrawn="1"/>
        </p:nvSpPr>
        <p:spPr>
          <a:xfrm>
            <a:off x="4367809" y="3535853"/>
            <a:ext cx="3552395"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a:solidFill>
                  <a:srgbClr val="14284B"/>
                </a:solidFill>
                <a:latin typeface="Hind Light"/>
                <a:cs typeface="Hind Light"/>
              </a:rPr>
              <a:t>Nulla </a:t>
            </a:r>
            <a:r>
              <a:rPr lang="it-IT" sz="1000" dirty="0" err="1">
                <a:solidFill>
                  <a:srgbClr val="14284B"/>
                </a:solidFill>
                <a:latin typeface="Hind Light"/>
                <a:cs typeface="Hind Light"/>
              </a:rPr>
              <a:t>ac</a:t>
            </a:r>
            <a:r>
              <a:rPr lang="it-IT" sz="1000" dirty="0">
                <a:solidFill>
                  <a:srgbClr val="14284B"/>
                </a:solidFill>
                <a:latin typeface="Hind Light"/>
                <a:cs typeface="Hind Light"/>
              </a:rPr>
              <a:t> </a:t>
            </a:r>
            <a:r>
              <a:rPr lang="it-IT" sz="1000" dirty="0" err="1">
                <a:solidFill>
                  <a:srgbClr val="14284B"/>
                </a:solidFill>
                <a:latin typeface="Hind Light"/>
                <a:cs typeface="Hind Light"/>
              </a:rPr>
              <a:t>felis</a:t>
            </a:r>
            <a:r>
              <a:rPr lang="it-IT" sz="1000" dirty="0">
                <a:solidFill>
                  <a:srgbClr val="14284B"/>
                </a:solidFill>
                <a:latin typeface="Hind Light"/>
                <a:cs typeface="Hind Light"/>
              </a:rPr>
              <a:t> </a:t>
            </a:r>
            <a:r>
              <a:rPr lang="it-IT" sz="1000" dirty="0" err="1">
                <a:solidFill>
                  <a:srgbClr val="14284B"/>
                </a:solidFill>
                <a:latin typeface="Hind Light"/>
                <a:cs typeface="Hind Light"/>
              </a:rPr>
              <a:t>volutpat</a:t>
            </a:r>
            <a:r>
              <a:rPr lang="it-IT" sz="1000" dirty="0">
                <a:solidFill>
                  <a:srgbClr val="14284B"/>
                </a:solidFill>
                <a:latin typeface="Hind Light"/>
                <a:cs typeface="Hind Light"/>
              </a:rPr>
              <a:t>, </a:t>
            </a:r>
            <a:r>
              <a:rPr lang="it-IT" sz="1000" dirty="0" err="1">
                <a:solidFill>
                  <a:srgbClr val="14284B"/>
                </a:solidFill>
                <a:latin typeface="Hind Light"/>
                <a:cs typeface="Hind Light"/>
              </a:rPr>
              <a:t>feugiat</a:t>
            </a:r>
            <a:r>
              <a:rPr lang="it-IT" sz="1000" dirty="0">
                <a:solidFill>
                  <a:srgbClr val="14284B"/>
                </a:solidFill>
                <a:latin typeface="Hind Light"/>
                <a:cs typeface="Hind Light"/>
              </a:rPr>
              <a:t> </a:t>
            </a:r>
            <a:r>
              <a:rPr lang="it-IT" sz="1000" dirty="0" err="1">
                <a:solidFill>
                  <a:srgbClr val="14284B"/>
                </a:solidFill>
                <a:latin typeface="Hind Light"/>
                <a:cs typeface="Hind Light"/>
              </a:rPr>
              <a:t>arcu</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rutrum</a:t>
            </a:r>
            <a:r>
              <a:rPr lang="it-IT" sz="1000" dirty="0">
                <a:solidFill>
                  <a:srgbClr val="14284B"/>
                </a:solidFill>
                <a:latin typeface="Hind Light"/>
                <a:cs typeface="Hind Light"/>
              </a:rPr>
              <a:t> </a:t>
            </a:r>
            <a:r>
              <a:rPr lang="it-IT" sz="1000" dirty="0" err="1">
                <a:solidFill>
                  <a:srgbClr val="14284B"/>
                </a:solidFill>
                <a:latin typeface="Hind Light"/>
                <a:cs typeface="Hind Light"/>
              </a:rPr>
              <a:t>velit</a:t>
            </a:r>
            <a:r>
              <a:rPr lang="it-IT" sz="1000" dirty="0">
                <a:solidFill>
                  <a:srgbClr val="14284B"/>
                </a:solidFill>
                <a:latin typeface="Hind Light"/>
                <a:cs typeface="Hind Light"/>
              </a:rPr>
              <a:t>. </a:t>
            </a:r>
            <a:r>
              <a:rPr lang="it-IT" sz="1000" dirty="0" err="1">
                <a:solidFill>
                  <a:srgbClr val="14284B"/>
                </a:solidFill>
                <a:latin typeface="Hind Light"/>
                <a:cs typeface="Hind Light"/>
              </a:rPr>
              <a:t>Etiam</a:t>
            </a:r>
            <a:r>
              <a:rPr lang="it-IT" sz="1000" dirty="0">
                <a:solidFill>
                  <a:srgbClr val="14284B"/>
                </a:solidFill>
                <a:latin typeface="Hind Light"/>
                <a:cs typeface="Hind Light"/>
              </a:rPr>
              <a:t> </a:t>
            </a:r>
            <a:r>
              <a:rPr lang="it-IT" sz="1000" dirty="0" err="1">
                <a:solidFill>
                  <a:srgbClr val="14284B"/>
                </a:solidFill>
                <a:latin typeface="Hind Light"/>
                <a:cs typeface="Hind Light"/>
              </a:rPr>
              <a:t>iaculis</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auctor</a:t>
            </a:r>
            <a:r>
              <a:rPr lang="it-IT" sz="1000" dirty="0">
                <a:solidFill>
                  <a:srgbClr val="14284B"/>
                </a:solidFill>
                <a:latin typeface="Hind Light"/>
                <a:cs typeface="Hind Light"/>
              </a:rPr>
              <a:t>. </a:t>
            </a:r>
            <a:r>
              <a:rPr lang="it-IT" sz="1000" dirty="0" err="1">
                <a:solidFill>
                  <a:srgbClr val="14284B"/>
                </a:solidFill>
                <a:latin typeface="Hind Light"/>
                <a:cs typeface="Hind Light"/>
              </a:rPr>
              <a:t>Interdum</a:t>
            </a:r>
            <a:r>
              <a:rPr lang="it-IT" sz="1000" dirty="0">
                <a:solidFill>
                  <a:srgbClr val="14284B"/>
                </a:solidFill>
                <a:latin typeface="Hind Light"/>
                <a:cs typeface="Hind Light"/>
              </a:rPr>
              <a:t> et </a:t>
            </a:r>
            <a:r>
              <a:rPr lang="it-IT" sz="1000" dirty="0" err="1">
                <a:solidFill>
                  <a:srgbClr val="14284B"/>
                </a:solidFill>
                <a:latin typeface="Hind Light"/>
                <a:cs typeface="Hind Light"/>
              </a:rPr>
              <a:t>malesuada</a:t>
            </a:r>
            <a:r>
              <a:rPr lang="it-IT" sz="1000" dirty="0">
                <a:solidFill>
                  <a:srgbClr val="14284B"/>
                </a:solidFill>
                <a:latin typeface="Hind Light"/>
                <a:cs typeface="Hind Light"/>
              </a:rPr>
              <a:t> </a:t>
            </a:r>
            <a:r>
              <a:rPr lang="it-IT" sz="1000" dirty="0" err="1">
                <a:solidFill>
                  <a:srgbClr val="14284B"/>
                </a:solidFill>
                <a:latin typeface="Hind Light"/>
                <a:cs typeface="Hind Light"/>
              </a:rPr>
              <a:t>fames</a:t>
            </a:r>
            <a:r>
              <a:rPr lang="it-IT" sz="1000" dirty="0">
                <a:solidFill>
                  <a:srgbClr val="14284B"/>
                </a:solidFill>
                <a:latin typeface="Hind Light"/>
                <a:cs typeface="Hind Light"/>
              </a:rPr>
              <a:t> </a:t>
            </a:r>
            <a:r>
              <a:rPr lang="it-IT" sz="1000" dirty="0" err="1">
                <a:solidFill>
                  <a:srgbClr val="14284B"/>
                </a:solidFill>
                <a:latin typeface="Hind Light"/>
                <a:cs typeface="Hind Light"/>
              </a:rPr>
              <a:t>ac</a:t>
            </a:r>
            <a:r>
              <a:rPr lang="it-IT" sz="1000" dirty="0">
                <a:solidFill>
                  <a:srgbClr val="14284B"/>
                </a:solidFill>
                <a:latin typeface="Hind Light"/>
                <a:cs typeface="Hind Light"/>
              </a:rPr>
              <a:t> ante </a:t>
            </a:r>
            <a:r>
              <a:rPr lang="it-IT" sz="1000" dirty="0" err="1">
                <a:solidFill>
                  <a:srgbClr val="14284B"/>
                </a:solidFill>
                <a:latin typeface="Hind Light"/>
                <a:cs typeface="Hind Light"/>
              </a:rPr>
              <a:t>ipsum</a:t>
            </a:r>
            <a:r>
              <a:rPr lang="it-IT" sz="1000" dirty="0">
                <a:solidFill>
                  <a:srgbClr val="14284B"/>
                </a:solidFill>
                <a:latin typeface="Hind Light"/>
                <a:cs typeface="Hind Light"/>
              </a:rPr>
              <a:t> primis in </a:t>
            </a:r>
            <a:r>
              <a:rPr lang="it-IT" sz="1000" dirty="0" err="1">
                <a:solidFill>
                  <a:srgbClr val="14284B"/>
                </a:solidFill>
                <a:latin typeface="Hind Light"/>
                <a:cs typeface="Hind Light"/>
              </a:rPr>
              <a:t>faucibus</a:t>
            </a:r>
            <a:r>
              <a:rPr lang="it-IT" sz="1000" dirty="0">
                <a:solidFill>
                  <a:srgbClr val="14284B"/>
                </a:solidFill>
                <a:latin typeface="Hind Light"/>
                <a:cs typeface="Hind Light"/>
              </a:rPr>
              <a:t>.</a:t>
            </a:r>
          </a:p>
          <a:p>
            <a:pPr marL="0" marR="0" indent="0" algn="l" defTabSz="914377" rtl="0" eaLnBrk="1" fontAlgn="auto" latinLnBrk="0" hangingPunct="1">
              <a:lnSpc>
                <a:spcPct val="100000"/>
              </a:lnSpc>
              <a:spcBef>
                <a:spcPts val="0"/>
              </a:spcBef>
              <a:spcAft>
                <a:spcPts val="0"/>
              </a:spcAft>
              <a:buClrTx/>
              <a:buSzTx/>
              <a:buFontTx/>
              <a:buNone/>
              <a:tabLst/>
              <a:defRPr/>
            </a:pPr>
            <a:endParaRPr lang="it-IT" sz="1000" dirty="0">
              <a:solidFill>
                <a:srgbClr val="14284B"/>
              </a:solidFill>
              <a:latin typeface="Hind Light"/>
              <a:cs typeface="Hind Light"/>
            </a:endParaRPr>
          </a:p>
          <a:p>
            <a:pPr marL="0" marR="0" indent="0" algn="l" defTabSz="914377" rtl="0" eaLnBrk="1" fontAlgn="auto" latinLnBrk="0" hangingPunct="1">
              <a:lnSpc>
                <a:spcPct val="100000"/>
              </a:lnSpc>
              <a:spcBef>
                <a:spcPts val="0"/>
              </a:spcBef>
              <a:spcAft>
                <a:spcPts val="0"/>
              </a:spcAft>
              <a:buClrTx/>
              <a:buSzTx/>
              <a:buFontTx/>
              <a:buNone/>
              <a:tabLst/>
              <a:defRPr/>
            </a:pPr>
            <a:r>
              <a:rPr lang="it-IT" sz="1000" dirty="0" err="1">
                <a:solidFill>
                  <a:srgbClr val="14284B"/>
                </a:solidFill>
                <a:latin typeface="Hind Light"/>
                <a:cs typeface="Hind Light"/>
              </a:rPr>
              <a:t>Donec</a:t>
            </a:r>
            <a:r>
              <a:rPr lang="it-IT" sz="1000" dirty="0">
                <a:solidFill>
                  <a:srgbClr val="14284B"/>
                </a:solidFill>
                <a:latin typeface="Hind Light"/>
                <a:cs typeface="Hind Light"/>
              </a:rPr>
              <a:t> ut </a:t>
            </a:r>
            <a:r>
              <a:rPr lang="it-IT" sz="1000" dirty="0" err="1">
                <a:solidFill>
                  <a:srgbClr val="14284B"/>
                </a:solidFill>
                <a:latin typeface="Hind Light"/>
                <a:cs typeface="Hind Light"/>
              </a:rPr>
              <a:t>imperdiet</a:t>
            </a:r>
            <a:r>
              <a:rPr lang="it-IT" sz="1000" dirty="0">
                <a:solidFill>
                  <a:srgbClr val="14284B"/>
                </a:solidFill>
                <a:latin typeface="Hind Light"/>
                <a:cs typeface="Hind Light"/>
              </a:rPr>
              <a:t> </a:t>
            </a:r>
            <a:r>
              <a:rPr lang="it-IT" sz="1000" dirty="0" err="1">
                <a:solidFill>
                  <a:srgbClr val="14284B"/>
                </a:solidFill>
                <a:latin typeface="Hind Light"/>
                <a:cs typeface="Hind Light"/>
              </a:rPr>
              <a:t>dolor</a:t>
            </a:r>
            <a:r>
              <a:rPr lang="it-IT" sz="1000" dirty="0">
                <a:solidFill>
                  <a:srgbClr val="14284B"/>
                </a:solidFill>
                <a:latin typeface="Hind Light"/>
                <a:cs typeface="Hind Light"/>
              </a:rPr>
              <a:t>. In </a:t>
            </a:r>
            <a:r>
              <a:rPr lang="it-IT" sz="1000" dirty="0" err="1">
                <a:solidFill>
                  <a:srgbClr val="14284B"/>
                </a:solidFill>
                <a:latin typeface="Hind Light"/>
                <a:cs typeface="Hind Light"/>
              </a:rPr>
              <a:t>finibus</a:t>
            </a:r>
            <a:r>
              <a:rPr lang="it-IT" sz="1000" dirty="0">
                <a:solidFill>
                  <a:srgbClr val="14284B"/>
                </a:solidFill>
                <a:latin typeface="Hind Light"/>
                <a:cs typeface="Hind Light"/>
              </a:rPr>
              <a:t> </a:t>
            </a:r>
            <a:r>
              <a:rPr lang="it-IT" sz="1000" dirty="0" err="1">
                <a:solidFill>
                  <a:srgbClr val="14284B"/>
                </a:solidFill>
                <a:latin typeface="Hind Light"/>
                <a:cs typeface="Hind Light"/>
              </a:rPr>
              <a:t>ullamcorper</a:t>
            </a:r>
            <a:r>
              <a:rPr lang="it-IT" sz="1000" dirty="0">
                <a:solidFill>
                  <a:srgbClr val="14284B"/>
                </a:solidFill>
                <a:latin typeface="Hind Light"/>
                <a:cs typeface="Hind Light"/>
              </a:rPr>
              <a:t> </a:t>
            </a:r>
            <a:r>
              <a:rPr lang="it-IT" sz="1000" dirty="0" err="1">
                <a:solidFill>
                  <a:srgbClr val="14284B"/>
                </a:solidFill>
                <a:latin typeface="Hind Light"/>
                <a:cs typeface="Hind Light"/>
              </a:rPr>
              <a:t>sapien</a:t>
            </a:r>
            <a:r>
              <a:rPr lang="it-IT" sz="1000" dirty="0">
                <a:solidFill>
                  <a:srgbClr val="14284B"/>
                </a:solidFill>
                <a:latin typeface="Hind Light"/>
                <a:cs typeface="Hind Light"/>
              </a:rPr>
              <a:t> </a:t>
            </a:r>
            <a:r>
              <a:rPr lang="it-IT" sz="1000" dirty="0" err="1">
                <a:solidFill>
                  <a:srgbClr val="14284B"/>
                </a:solidFill>
                <a:latin typeface="Hind Light"/>
                <a:cs typeface="Hind Light"/>
              </a:rPr>
              <a:t>sed</a:t>
            </a:r>
            <a:r>
              <a:rPr lang="it-IT" sz="1000" dirty="0">
                <a:solidFill>
                  <a:srgbClr val="14284B"/>
                </a:solidFill>
                <a:latin typeface="Hind Light"/>
                <a:cs typeface="Hind Light"/>
              </a:rPr>
              <a:t> </a:t>
            </a:r>
            <a:r>
              <a:rPr lang="it-IT" sz="1000" dirty="0" err="1">
                <a:solidFill>
                  <a:srgbClr val="14284B"/>
                </a:solidFill>
                <a:latin typeface="Hind Light"/>
                <a:cs typeface="Hind Light"/>
              </a:rPr>
              <a:t>blandit</a:t>
            </a:r>
            <a:r>
              <a:rPr lang="it-IT" sz="1000" dirty="0">
                <a:solidFill>
                  <a:srgbClr val="14284B"/>
                </a:solidFill>
                <a:latin typeface="Hind Light"/>
                <a:cs typeface="Hind Light"/>
              </a:rPr>
              <a:t>. </a:t>
            </a:r>
            <a:r>
              <a:rPr lang="it-IT" sz="1000" dirty="0" err="1">
                <a:solidFill>
                  <a:srgbClr val="14284B"/>
                </a:solidFill>
                <a:latin typeface="Hind Light"/>
                <a:cs typeface="Hind Light"/>
              </a:rPr>
              <a:t>Donec</a:t>
            </a:r>
            <a:r>
              <a:rPr lang="it-IT" sz="1000" dirty="0">
                <a:solidFill>
                  <a:srgbClr val="14284B"/>
                </a:solidFill>
                <a:latin typeface="Hind Light"/>
                <a:cs typeface="Hind Light"/>
              </a:rPr>
              <a:t> </a:t>
            </a:r>
            <a:r>
              <a:rPr lang="it-IT" sz="1000" dirty="0" err="1">
                <a:solidFill>
                  <a:srgbClr val="14284B"/>
                </a:solidFill>
                <a:latin typeface="Hind Light"/>
                <a:cs typeface="Hind Light"/>
              </a:rPr>
              <a:t>luctus</a:t>
            </a:r>
            <a:r>
              <a:rPr lang="it-IT" sz="1000" dirty="0">
                <a:solidFill>
                  <a:srgbClr val="14284B"/>
                </a:solidFill>
                <a:latin typeface="Hind Light"/>
                <a:cs typeface="Hind Light"/>
              </a:rPr>
              <a:t> molestie mi </a:t>
            </a:r>
            <a:r>
              <a:rPr lang="it-IT" sz="1000" dirty="0" err="1">
                <a:solidFill>
                  <a:srgbClr val="14284B"/>
                </a:solidFill>
                <a:latin typeface="Hind Light"/>
                <a:cs typeface="Hind Light"/>
              </a:rPr>
              <a:t>egestas</a:t>
            </a:r>
            <a:r>
              <a:rPr lang="it-IT" sz="1000" dirty="0">
                <a:solidFill>
                  <a:srgbClr val="14284B"/>
                </a:solidFill>
                <a:latin typeface="Hind Light"/>
                <a:cs typeface="Hind Light"/>
              </a:rPr>
              <a:t> </a:t>
            </a:r>
            <a:r>
              <a:rPr lang="it-IT" sz="1000" dirty="0" err="1">
                <a:solidFill>
                  <a:srgbClr val="14284B"/>
                </a:solidFill>
                <a:latin typeface="Hind Light"/>
                <a:cs typeface="Hind Light"/>
              </a:rPr>
              <a:t>pellentesque</a:t>
            </a:r>
            <a:r>
              <a:rPr lang="it-IT" sz="1000" dirty="0">
                <a:solidFill>
                  <a:srgbClr val="14284B"/>
                </a:solidFill>
                <a:latin typeface="Hind Light"/>
                <a:cs typeface="Hind Light"/>
              </a:rPr>
              <a:t>. </a:t>
            </a:r>
            <a:r>
              <a:rPr lang="it-IT" sz="1000" dirty="0" err="1">
                <a:solidFill>
                  <a:srgbClr val="14284B"/>
                </a:solidFill>
                <a:latin typeface="Hind Light"/>
                <a:cs typeface="Hind Light"/>
              </a:rPr>
              <a:t>Nullam</a:t>
            </a:r>
            <a:r>
              <a:rPr lang="it-IT" sz="1000" dirty="0">
                <a:solidFill>
                  <a:srgbClr val="14284B"/>
                </a:solidFill>
                <a:latin typeface="Hind Light"/>
                <a:cs typeface="Hind Light"/>
              </a:rPr>
              <a:t> </a:t>
            </a:r>
            <a:r>
              <a:rPr lang="it-IT" sz="1000" dirty="0" err="1">
                <a:solidFill>
                  <a:srgbClr val="14284B"/>
                </a:solidFill>
                <a:latin typeface="Hind Light"/>
                <a:cs typeface="Hind Light"/>
              </a:rPr>
              <a:t>vel</a:t>
            </a:r>
            <a:r>
              <a:rPr lang="it-IT" sz="1000" dirty="0">
                <a:solidFill>
                  <a:srgbClr val="14284B"/>
                </a:solidFill>
                <a:latin typeface="Hind Light"/>
                <a:cs typeface="Hind Light"/>
              </a:rPr>
              <a:t> </a:t>
            </a:r>
            <a:r>
              <a:rPr lang="it-IT" sz="1000" dirty="0" err="1">
                <a:solidFill>
                  <a:srgbClr val="14284B"/>
                </a:solidFill>
                <a:latin typeface="Hind Light"/>
                <a:cs typeface="Hind Light"/>
              </a:rPr>
              <a:t>facilisis</a:t>
            </a:r>
            <a:r>
              <a:rPr lang="it-IT" sz="1000" dirty="0">
                <a:solidFill>
                  <a:srgbClr val="14284B"/>
                </a:solidFill>
                <a:latin typeface="Hind Light"/>
                <a:cs typeface="Hind Light"/>
              </a:rPr>
              <a:t> </a:t>
            </a:r>
            <a:r>
              <a:rPr lang="it-IT" sz="1000" dirty="0" err="1">
                <a:solidFill>
                  <a:srgbClr val="14284B"/>
                </a:solidFill>
                <a:latin typeface="Hind Light"/>
                <a:cs typeface="Hind Light"/>
              </a:rPr>
              <a:t>lorem</a:t>
            </a:r>
            <a:r>
              <a:rPr lang="it-IT" sz="1000" dirty="0">
                <a:solidFill>
                  <a:srgbClr val="14284B"/>
                </a:solidFill>
                <a:latin typeface="Hind Light"/>
                <a:cs typeface="Hind Light"/>
              </a:rPr>
              <a:t>. </a:t>
            </a:r>
          </a:p>
          <a:p>
            <a:endParaRPr lang="it-IT" sz="1000" dirty="0">
              <a:solidFill>
                <a:srgbClr val="14284B"/>
              </a:solidFill>
              <a:latin typeface="Hind Light"/>
              <a:cs typeface="Hind Light"/>
            </a:endParaRPr>
          </a:p>
        </p:txBody>
      </p:sp>
      <p:sp>
        <p:nvSpPr>
          <p:cNvPr id="21" name="Anello 20"/>
          <p:cNvSpPr/>
          <p:nvPr userDrawn="1"/>
        </p:nvSpPr>
        <p:spPr>
          <a:xfrm>
            <a:off x="5423928" y="1916832"/>
            <a:ext cx="1344149" cy="1008112"/>
          </a:xfrm>
          <a:prstGeom prst="donut">
            <a:avLst>
              <a:gd name="adj" fmla="val 7208"/>
            </a:avLst>
          </a:prstGeom>
          <a:solidFill>
            <a:srgbClr val="3FA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chemeClr val="tx1"/>
              </a:solidFill>
            </a:endParaRPr>
          </a:p>
        </p:txBody>
      </p:sp>
      <p:sp>
        <p:nvSpPr>
          <p:cNvPr id="25" name="Rettangolo 24"/>
          <p:cNvSpPr/>
          <p:nvPr userDrawn="1"/>
        </p:nvSpPr>
        <p:spPr>
          <a:xfrm>
            <a:off x="911425" y="5085184"/>
            <a:ext cx="3264363" cy="11521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6" name="Rettangolo 25"/>
          <p:cNvSpPr/>
          <p:nvPr userDrawn="1"/>
        </p:nvSpPr>
        <p:spPr>
          <a:xfrm>
            <a:off x="4463821" y="5085184"/>
            <a:ext cx="3264363" cy="11521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7" name="Rettangolo 26"/>
          <p:cNvSpPr/>
          <p:nvPr userDrawn="1"/>
        </p:nvSpPr>
        <p:spPr>
          <a:xfrm>
            <a:off x="8112225" y="5085184"/>
            <a:ext cx="3264363" cy="11521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2" name="Segnaposto testo 3"/>
          <p:cNvSpPr>
            <a:spLocks noGrp="1"/>
          </p:cNvSpPr>
          <p:nvPr>
            <p:ph type="body" sz="quarter" idx="11" hasCustomPrompt="1"/>
          </p:nvPr>
        </p:nvSpPr>
        <p:spPr>
          <a:xfrm>
            <a:off x="527149" y="908731"/>
            <a:ext cx="10657416" cy="288925"/>
          </a:xfrm>
        </p:spPr>
        <p:txBody>
          <a:bodyPr/>
          <a:lstStyle>
            <a:lvl1pPr marL="0" indent="0">
              <a:buNone/>
              <a:defRPr/>
            </a:lvl1pPr>
          </a:lstStyle>
          <a:p>
            <a:pPr lvl="0"/>
            <a:r>
              <a:rPr lang="it-IT" dirty="0"/>
              <a:t>Sottotitolo</a:t>
            </a:r>
          </a:p>
        </p:txBody>
      </p:sp>
    </p:spTree>
    <p:extLst>
      <p:ext uri="{BB962C8B-B14F-4D97-AF65-F5344CB8AC3E}">
        <p14:creationId xmlns:p14="http://schemas.microsoft.com/office/powerpoint/2010/main" val="2242333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3"/>
          <p:cNvSpPr>
            <a:spLocks noGrp="1"/>
          </p:cNvSpPr>
          <p:nvPr>
            <p:ph type="body" sz="quarter" idx="11" hasCustomPrompt="1"/>
          </p:nvPr>
        </p:nvSpPr>
        <p:spPr>
          <a:xfrm>
            <a:off x="527149" y="908731"/>
            <a:ext cx="10657416" cy="288925"/>
          </a:xfrm>
        </p:spPr>
        <p:txBody>
          <a:bodyPr/>
          <a:lstStyle>
            <a:lvl1pPr marL="0" indent="0">
              <a:buNone/>
              <a:defRPr/>
            </a:lvl1pPr>
          </a:lstStyle>
          <a:p>
            <a:pPr lvl="0"/>
            <a:r>
              <a:rPr lang="it-IT" dirty="0"/>
              <a:t>Sottotitolo</a:t>
            </a:r>
          </a:p>
        </p:txBody>
      </p:sp>
    </p:spTree>
    <p:extLst>
      <p:ext uri="{BB962C8B-B14F-4D97-AF65-F5344CB8AC3E}">
        <p14:creationId xmlns:p14="http://schemas.microsoft.com/office/powerpoint/2010/main" val="372240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4101D59-A5FA-D343-9F9A-F3DD6BA9B4C0}"/>
              </a:ext>
            </a:extLst>
          </p:cNvPr>
          <p:cNvSpPr>
            <a:spLocks noGrp="1"/>
          </p:cNvSpPr>
          <p:nvPr>
            <p:ph type="title"/>
          </p:nvPr>
        </p:nvSpPr>
        <p:spPr>
          <a:xfrm>
            <a:off x="44896" y="5949280"/>
            <a:ext cx="5691064" cy="864096"/>
          </a:xfrm>
          <a:prstGeom prst="rect">
            <a:avLst/>
          </a:prstGeom>
        </p:spPr>
        <p:txBody>
          <a:bodyPr vert="horz" lIns="91440" tIns="45720" rIns="91440" bIns="45720" rtlCol="0" anchor="ctr">
            <a:normAutofit/>
          </a:bodyPr>
          <a:lstStyle>
            <a:lvl1pPr>
              <a:defRPr lang="it-IT" sz="3200" b="1" kern="1200" dirty="0">
                <a:solidFill>
                  <a:srgbClr val="14284B"/>
                </a:solidFill>
                <a:latin typeface="Hind Light"/>
                <a:ea typeface="+mn-ea"/>
                <a:cs typeface="Hind Light"/>
              </a:defRPr>
            </a:lvl1pPr>
          </a:lstStyle>
          <a:p>
            <a:r>
              <a:rPr lang="it-IT" dirty="0"/>
              <a:t>Titolo</a:t>
            </a:r>
          </a:p>
        </p:txBody>
      </p:sp>
    </p:spTree>
    <p:extLst>
      <p:ext uri="{BB962C8B-B14F-4D97-AF65-F5344CB8AC3E}">
        <p14:creationId xmlns:p14="http://schemas.microsoft.com/office/powerpoint/2010/main" val="1321986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nhoud met bijschrift">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527381" y="548680"/>
            <a:ext cx="10657184" cy="360040"/>
          </a:xfrm>
        </p:spPr>
        <p:txBody>
          <a:bodyPr/>
          <a:lstStyle/>
          <a:p>
            <a:r>
              <a:rPr lang="nl-NL" dirty="0"/>
              <a:t>TITOLO</a:t>
            </a:r>
          </a:p>
        </p:txBody>
      </p:sp>
      <p:sp>
        <p:nvSpPr>
          <p:cNvPr id="7" name="Tijdelijke aanduiding voor inhoud 2"/>
          <p:cNvSpPr>
            <a:spLocks noGrp="1"/>
          </p:cNvSpPr>
          <p:nvPr>
            <p:ph idx="1"/>
          </p:nvPr>
        </p:nvSpPr>
        <p:spPr>
          <a:xfrm>
            <a:off x="527381" y="1340768"/>
            <a:ext cx="10657184" cy="4536504"/>
          </a:xfrm>
        </p:spPr>
        <p:txBody>
          <a:bodyPr>
            <a:normAutofit/>
          </a:bodyPr>
          <a:lstStyle>
            <a:lvl1pPr marL="0" indent="0">
              <a:buNone/>
              <a:defRPr sz="1400"/>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nl-NL" dirty="0"/>
          </a:p>
        </p:txBody>
      </p:sp>
    </p:spTree>
    <p:extLst>
      <p:ext uri="{BB962C8B-B14F-4D97-AF65-F5344CB8AC3E}">
        <p14:creationId xmlns:p14="http://schemas.microsoft.com/office/powerpoint/2010/main" val="3856517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BF6F8-3E76-4884-BAC6-530EF087632B}"/>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2369839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Layout personalizza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Titolo</a:t>
            </a:r>
          </a:p>
        </p:txBody>
      </p:sp>
      <p:sp>
        <p:nvSpPr>
          <p:cNvPr id="3" name="Segnaposto testo 3"/>
          <p:cNvSpPr>
            <a:spLocks noGrp="1"/>
          </p:cNvSpPr>
          <p:nvPr>
            <p:ph type="body" sz="quarter" idx="11" hasCustomPrompt="1"/>
          </p:nvPr>
        </p:nvSpPr>
        <p:spPr>
          <a:xfrm>
            <a:off x="527149" y="908731"/>
            <a:ext cx="10969450" cy="288925"/>
          </a:xfrm>
        </p:spPr>
        <p:txBody>
          <a:bodyPr/>
          <a:lstStyle>
            <a:lvl1pPr marL="0" indent="0">
              <a:buNone/>
              <a:defRPr/>
            </a:lvl1pPr>
          </a:lstStyle>
          <a:p>
            <a:pPr lvl="0"/>
            <a:r>
              <a:rPr lang="it-IT" dirty="0"/>
              <a:t>Sottotitolo</a:t>
            </a:r>
          </a:p>
        </p:txBody>
      </p:sp>
      <p:sp>
        <p:nvSpPr>
          <p:cNvPr id="4" name="Tijdelijke aanduiding voor inhoud 2"/>
          <p:cNvSpPr>
            <a:spLocks noGrp="1"/>
          </p:cNvSpPr>
          <p:nvPr>
            <p:ph idx="1"/>
          </p:nvPr>
        </p:nvSpPr>
        <p:spPr>
          <a:xfrm>
            <a:off x="527380" y="1340768"/>
            <a:ext cx="10969211" cy="4968552"/>
          </a:xfrm>
        </p:spPr>
        <p:txBody>
          <a:bodyPr>
            <a:normAutofit/>
          </a:bodyPr>
          <a:lstStyle>
            <a:lvl1pPr marL="0" indent="0" algn="just">
              <a:buFontTx/>
              <a:buNone/>
              <a:defRPr sz="2400">
                <a:latin typeface="Hind Medium"/>
                <a:cs typeface="Hind Medium"/>
              </a:defRPr>
            </a:lvl1pPr>
          </a:lstStyle>
          <a:p>
            <a:pPr marL="342891" marR="0" lvl="0" indent="-342891" algn="l" defTabSz="914377"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nl-NL" dirty="0"/>
          </a:p>
        </p:txBody>
      </p:sp>
    </p:spTree>
    <p:extLst>
      <p:ext uri="{BB962C8B-B14F-4D97-AF65-F5344CB8AC3E}">
        <p14:creationId xmlns:p14="http://schemas.microsoft.com/office/powerpoint/2010/main" val="153139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pic>
        <p:nvPicPr>
          <p:cNvPr id="3" name="Immagine 2" descr="easygov_contatti.jpg">
            <a:extLst>
              <a:ext uri="{FF2B5EF4-FFF2-40B4-BE49-F238E27FC236}">
                <a16:creationId xmlns:a16="http://schemas.microsoft.com/office/drawing/2014/main" id="{DC7F2D20-A9E9-9C44-A387-E4F24AFD18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2680" y="0"/>
            <a:ext cx="9144000" cy="6858000"/>
          </a:xfrm>
          <a:prstGeom prst="rect">
            <a:avLst/>
          </a:prstGeom>
        </p:spPr>
      </p:pic>
      <p:pic>
        <p:nvPicPr>
          <p:cNvPr id="4" name="Immagine 3" descr="easygov_logo.png">
            <a:extLst>
              <a:ext uri="{FF2B5EF4-FFF2-40B4-BE49-F238E27FC236}">
                <a16:creationId xmlns:a16="http://schemas.microsoft.com/office/drawing/2014/main" id="{5C7062A1-CF5C-4D46-A8E2-6B17DB10372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9840" y="4149080"/>
            <a:ext cx="2469776" cy="509285"/>
          </a:xfrm>
          <a:prstGeom prst="rect">
            <a:avLst/>
          </a:prstGeom>
        </p:spPr>
      </p:pic>
      <p:sp>
        <p:nvSpPr>
          <p:cNvPr id="6" name="CasellaDiTesto 5">
            <a:extLst>
              <a:ext uri="{FF2B5EF4-FFF2-40B4-BE49-F238E27FC236}">
                <a16:creationId xmlns:a16="http://schemas.microsoft.com/office/drawing/2014/main" id="{0C8C6B7E-6922-4440-85D1-A9B37687D65C}"/>
              </a:ext>
            </a:extLst>
          </p:cNvPr>
          <p:cNvSpPr txBox="1"/>
          <p:nvPr userDrawn="1"/>
        </p:nvSpPr>
        <p:spPr>
          <a:xfrm>
            <a:off x="47328" y="4751273"/>
            <a:ext cx="4320480" cy="2031325"/>
          </a:xfrm>
          <a:prstGeom prst="rect">
            <a:avLst/>
          </a:prstGeom>
          <a:noFill/>
        </p:spPr>
        <p:txBody>
          <a:bodyPr wrap="square" rtlCol="0">
            <a:spAutoFit/>
          </a:bodyPr>
          <a:lstStyle/>
          <a:p>
            <a:r>
              <a:rPr lang="it-IT" sz="1400" kern="1200" dirty="0">
                <a:solidFill>
                  <a:srgbClr val="14284B"/>
                </a:solidFill>
                <a:latin typeface="Hind Light"/>
                <a:ea typeface="+mn-ea"/>
                <a:cs typeface="Arial" panose="020B0604020202020204" pitchFamily="34" charset="0"/>
              </a:rPr>
              <a:t>EASYGOV SOLUTIONS S.R.L.</a:t>
            </a:r>
          </a:p>
          <a:p>
            <a:pPr marL="0" marR="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rgbClr val="14284B"/>
                </a:solidFill>
                <a:latin typeface="Hind Light"/>
                <a:ea typeface="+mn-ea"/>
                <a:cs typeface="Arial" panose="020B0604020202020204" pitchFamily="34" charset="0"/>
              </a:rPr>
              <a:t>Tel.: (+39) 02.21118943</a:t>
            </a:r>
          </a:p>
          <a:p>
            <a:r>
              <a:rPr lang="it-IT" sz="1200" kern="1200" dirty="0">
                <a:solidFill>
                  <a:srgbClr val="14284B"/>
                </a:solidFill>
                <a:latin typeface="Hind Light"/>
                <a:ea typeface="+mn-ea"/>
                <a:cs typeface="Arial" panose="020B0604020202020204" pitchFamily="34" charset="0"/>
              </a:rPr>
              <a:t>Fax: (+39) 0362.275151</a:t>
            </a:r>
          </a:p>
          <a:p>
            <a:r>
              <a:rPr lang="it-IT" sz="1200" kern="1200" dirty="0">
                <a:solidFill>
                  <a:srgbClr val="14284B"/>
                </a:solidFill>
                <a:latin typeface="Hind Light"/>
                <a:ea typeface="+mn-ea"/>
                <a:cs typeface="Arial" panose="020B0604020202020204" pitchFamily="34" charset="0"/>
              </a:rPr>
              <a:t>Sito web: </a:t>
            </a:r>
            <a:r>
              <a:rPr lang="it-IT" sz="1200" kern="1200" dirty="0" err="1">
                <a:solidFill>
                  <a:srgbClr val="14284B"/>
                </a:solidFill>
                <a:latin typeface="Hind Light"/>
                <a:ea typeface="+mn-ea"/>
                <a:cs typeface="Arial" panose="020B0604020202020204" pitchFamily="34" charset="0"/>
                <a:hlinkClick r:id="rId4"/>
              </a:rPr>
              <a:t>www.easygov.it</a:t>
            </a:r>
            <a:endParaRPr lang="it-IT" sz="1200" kern="1200" dirty="0">
              <a:solidFill>
                <a:srgbClr val="14284B"/>
              </a:solidFill>
              <a:latin typeface="Hind Light"/>
              <a:ea typeface="+mn-ea"/>
              <a:cs typeface="Arial" panose="020B0604020202020204" pitchFamily="34" charset="0"/>
            </a:endParaRPr>
          </a:p>
          <a:p>
            <a:r>
              <a:rPr lang="it-IT" sz="1200" kern="1200" dirty="0">
                <a:solidFill>
                  <a:srgbClr val="14284B"/>
                </a:solidFill>
                <a:latin typeface="Hind Light"/>
                <a:ea typeface="+mn-ea"/>
                <a:cs typeface="Arial" panose="020B0604020202020204" pitchFamily="34" charset="0"/>
              </a:rPr>
              <a:t>Posta Elettronica: </a:t>
            </a:r>
            <a:r>
              <a:rPr lang="it-IT" sz="1200" kern="1200" dirty="0" err="1">
                <a:solidFill>
                  <a:srgbClr val="14284B"/>
                </a:solidFill>
                <a:latin typeface="Hind Light"/>
                <a:ea typeface="+mn-ea"/>
                <a:cs typeface="Arial" panose="020B0604020202020204" pitchFamily="34" charset="0"/>
                <a:hlinkClick r:id="rId5"/>
              </a:rPr>
              <a:t>info@easygov.it</a:t>
            </a:r>
            <a:endParaRPr lang="it-IT" sz="1200" kern="1200" dirty="0">
              <a:solidFill>
                <a:srgbClr val="14284B"/>
              </a:solidFill>
              <a:latin typeface="Hind Light"/>
              <a:ea typeface="+mn-ea"/>
              <a:cs typeface="Arial" panose="020B0604020202020204" pitchFamily="34" charset="0"/>
            </a:endParaRPr>
          </a:p>
          <a:p>
            <a:r>
              <a:rPr lang="it-IT" sz="1200" kern="1200" dirty="0">
                <a:solidFill>
                  <a:srgbClr val="14284B"/>
                </a:solidFill>
                <a:latin typeface="Hind Light"/>
                <a:ea typeface="+mn-ea"/>
                <a:cs typeface="Arial" panose="020B0604020202020204" pitchFamily="34" charset="0"/>
              </a:rPr>
              <a:t>Posta Elettronica Certificata: </a:t>
            </a:r>
            <a:r>
              <a:rPr lang="it-IT" sz="1200" kern="1200" dirty="0" err="1">
                <a:solidFill>
                  <a:srgbClr val="14284B"/>
                </a:solidFill>
                <a:latin typeface="Hind Light"/>
                <a:ea typeface="+mn-ea"/>
                <a:cs typeface="Arial" panose="020B0604020202020204" pitchFamily="34" charset="0"/>
                <a:hlinkClick r:id="rId6"/>
              </a:rPr>
              <a:t>direzione@pec.easygov.it</a:t>
            </a:r>
            <a:endParaRPr lang="it-IT" sz="1200" kern="1200" dirty="0">
              <a:solidFill>
                <a:srgbClr val="14284B"/>
              </a:solidFill>
              <a:latin typeface="Hind Light"/>
              <a:ea typeface="+mn-ea"/>
              <a:cs typeface="Arial" panose="020B0604020202020204" pitchFamily="34" charset="0"/>
            </a:endParaRPr>
          </a:p>
          <a:p>
            <a:endParaRPr lang="it-IT" sz="1200" kern="1200" dirty="0">
              <a:solidFill>
                <a:srgbClr val="14284B"/>
              </a:solidFill>
              <a:latin typeface="Hind Light"/>
              <a:ea typeface="+mn-ea"/>
              <a:cs typeface="Arial" panose="020B0604020202020204" pitchFamily="34" charset="0"/>
            </a:endParaRPr>
          </a:p>
          <a:p>
            <a:r>
              <a:rPr lang="it-IT" sz="1000" kern="1200" dirty="0">
                <a:solidFill>
                  <a:srgbClr val="14284B"/>
                </a:solidFill>
                <a:latin typeface="Hind Light"/>
                <a:ea typeface="+mn-ea"/>
                <a:cs typeface="Arial" panose="020B0604020202020204" pitchFamily="34" charset="0"/>
              </a:rPr>
              <a:t>SEDE LEGALE: Via Comina, 39 – 20831 Seregno</a:t>
            </a:r>
          </a:p>
          <a:p>
            <a:r>
              <a:rPr lang="it-IT" sz="1000" kern="1200" dirty="0">
                <a:solidFill>
                  <a:srgbClr val="14284B"/>
                </a:solidFill>
                <a:latin typeface="Hind Light"/>
                <a:ea typeface="+mn-ea"/>
                <a:cs typeface="Arial" panose="020B0604020202020204" pitchFamily="34" charset="0"/>
              </a:rPr>
              <a:t>CAPITALE SOCIALE: Euro 10.000 </a:t>
            </a:r>
            <a:r>
              <a:rPr lang="it-IT" sz="1000" kern="1200" dirty="0" err="1">
                <a:solidFill>
                  <a:srgbClr val="14284B"/>
                </a:solidFill>
                <a:latin typeface="Hind Light"/>
                <a:ea typeface="+mn-ea"/>
                <a:cs typeface="Arial" panose="020B0604020202020204" pitchFamily="34" charset="0"/>
              </a:rPr>
              <a:t>i.v</a:t>
            </a:r>
            <a:r>
              <a:rPr lang="it-IT" sz="1000" kern="1200" dirty="0">
                <a:solidFill>
                  <a:srgbClr val="14284B"/>
                </a:solidFill>
                <a:latin typeface="Hind Light"/>
                <a:ea typeface="+mn-ea"/>
                <a:cs typeface="Arial" panose="020B0604020202020204" pitchFamily="34" charset="0"/>
              </a:rPr>
              <a:t>.</a:t>
            </a:r>
          </a:p>
          <a:p>
            <a:r>
              <a:rPr lang="it-IT" sz="1000" kern="1200" dirty="0">
                <a:solidFill>
                  <a:srgbClr val="14284B"/>
                </a:solidFill>
                <a:latin typeface="Hind Light"/>
                <a:ea typeface="+mn-ea"/>
                <a:cs typeface="Arial" panose="020B0604020202020204" pitchFamily="34" charset="0"/>
              </a:rPr>
              <a:t>CODICE FISCALE – P.IVA: n. 03111770131</a:t>
            </a:r>
          </a:p>
          <a:p>
            <a:r>
              <a:rPr lang="pt-PT" sz="1000" kern="1200" dirty="0">
                <a:solidFill>
                  <a:srgbClr val="14284B"/>
                </a:solidFill>
                <a:latin typeface="Hind Light"/>
                <a:ea typeface="+mn-ea"/>
                <a:cs typeface="Arial" panose="020B0604020202020204" pitchFamily="34" charset="0"/>
              </a:rPr>
              <a:t>R.E.A. MB 1872203</a:t>
            </a:r>
          </a:p>
        </p:txBody>
      </p:sp>
      <p:cxnSp>
        <p:nvCxnSpPr>
          <p:cNvPr id="7" name="Connettore 1 5">
            <a:extLst>
              <a:ext uri="{FF2B5EF4-FFF2-40B4-BE49-F238E27FC236}">
                <a16:creationId xmlns:a16="http://schemas.microsoft.com/office/drawing/2014/main" id="{1792260C-0584-CE4F-BE18-2652B6AAC437}"/>
              </a:ext>
            </a:extLst>
          </p:cNvPr>
          <p:cNvCxnSpPr/>
          <p:nvPr userDrawn="1"/>
        </p:nvCxnSpPr>
        <p:spPr>
          <a:xfrm>
            <a:off x="119336" y="6093296"/>
            <a:ext cx="3600400" cy="0"/>
          </a:xfrm>
          <a:prstGeom prst="line">
            <a:avLst/>
          </a:prstGeom>
          <a:ln w="9525" cmpd="sng">
            <a:solidFill>
              <a:srgbClr val="14284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641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3573BE-2185-43CB-BDBB-7ED1504C1E3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D5C1768-9F76-48ED-A532-6971001E475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5F02D07-8D6C-4F54-B18A-DC762D0119FC}"/>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5" name="Segnaposto piè di pagina 4">
            <a:extLst>
              <a:ext uri="{FF2B5EF4-FFF2-40B4-BE49-F238E27FC236}">
                <a16:creationId xmlns:a16="http://schemas.microsoft.com/office/drawing/2014/main" id="{FB460BE7-7A89-4DFA-922F-A484439A85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CC09713F-53EC-4FAA-A39F-CFAAD006CEDE}"/>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239312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E6389F-A677-4D25-848D-8C6EA1103043}"/>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3D58C5-4028-457C-ABF8-9E65ABDB6A49}"/>
              </a:ext>
            </a:extLst>
          </p:cNvPr>
          <p:cNvSpPr>
            <a:spLocks noGrp="1"/>
          </p:cNvSpPr>
          <p:nvPr>
            <p:ph idx="1"/>
          </p:nvPr>
        </p:nvSpPr>
        <p:spPr>
          <a:xfrm>
            <a:off x="838200" y="1825625"/>
            <a:ext cx="105156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40C588-7828-493A-B4E7-CDC505732615}"/>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5" name="Segnaposto piè di pagina 4">
            <a:extLst>
              <a:ext uri="{FF2B5EF4-FFF2-40B4-BE49-F238E27FC236}">
                <a16:creationId xmlns:a16="http://schemas.microsoft.com/office/drawing/2014/main" id="{EECDB562-7009-4087-A094-588F489BBBC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E8BCD20E-7BF7-4AB2-BA62-FF711C9B1185}"/>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50243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65000-716D-4BEB-BECA-6C381E89B98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3B53F71-CE75-48CC-A5BD-4994D0D2D8A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9911F313-CDA5-44FC-A805-DFDE59DAEB00}"/>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5" name="Segnaposto piè di pagina 4">
            <a:extLst>
              <a:ext uri="{FF2B5EF4-FFF2-40B4-BE49-F238E27FC236}">
                <a16:creationId xmlns:a16="http://schemas.microsoft.com/office/drawing/2014/main" id="{354691F3-9F57-4A42-A876-CF8A00003B1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egnaposto numero diapositiva 5">
            <a:extLst>
              <a:ext uri="{FF2B5EF4-FFF2-40B4-BE49-F238E27FC236}">
                <a16:creationId xmlns:a16="http://schemas.microsoft.com/office/drawing/2014/main" id="{FA8A5891-F942-41D9-83B7-D5040251CB51}"/>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247548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27268A-DAA0-40FE-ACB2-7D07D78C6097}"/>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8231A29-51E7-45A5-9E02-D15FB6E64A8D}"/>
              </a:ext>
            </a:extLst>
          </p:cNvPr>
          <p:cNvSpPr>
            <a:spLocks noGrp="1"/>
          </p:cNvSpPr>
          <p:nvPr>
            <p:ph sz="half" idx="1"/>
          </p:nvPr>
        </p:nvSpPr>
        <p:spPr>
          <a:xfrm>
            <a:off x="838200" y="1825625"/>
            <a:ext cx="51816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F4F204E-8F1C-49FE-947E-1ED25A6FBB6F}"/>
              </a:ext>
            </a:extLst>
          </p:cNvPr>
          <p:cNvSpPr>
            <a:spLocks noGrp="1"/>
          </p:cNvSpPr>
          <p:nvPr>
            <p:ph sz="half" idx="2"/>
          </p:nvPr>
        </p:nvSpPr>
        <p:spPr>
          <a:xfrm>
            <a:off x="6172200" y="1825625"/>
            <a:ext cx="51816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22D7075-1A2A-44AD-B0CD-509B2B2E5427}"/>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6" name="Segnaposto piè di pagina 5">
            <a:extLst>
              <a:ext uri="{FF2B5EF4-FFF2-40B4-BE49-F238E27FC236}">
                <a16:creationId xmlns:a16="http://schemas.microsoft.com/office/drawing/2014/main" id="{4F94F787-25F0-4BCA-8FCC-5B5F789274C2}"/>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egnaposto numero diapositiva 6">
            <a:extLst>
              <a:ext uri="{FF2B5EF4-FFF2-40B4-BE49-F238E27FC236}">
                <a16:creationId xmlns:a16="http://schemas.microsoft.com/office/drawing/2014/main" id="{B7A67A6A-E3A5-4CA1-80B5-608FE5F635C2}"/>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310158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2DCCE6-4BE5-46A1-B0B7-848A4258A09F}"/>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4928AE0-B0F0-458D-B500-9F0C7E40898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A05967AE-B49C-41A7-B118-53E153F3FCF0}"/>
              </a:ext>
            </a:extLst>
          </p:cNvPr>
          <p:cNvSpPr>
            <a:spLocks noGrp="1"/>
          </p:cNvSpPr>
          <p:nvPr>
            <p:ph sz="half" idx="2"/>
          </p:nvPr>
        </p:nvSpPr>
        <p:spPr>
          <a:xfrm>
            <a:off x="839788" y="2505075"/>
            <a:ext cx="515778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CE5ABD4-2E38-4A63-8C5F-584D1B132C2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B663DBFD-0335-4B52-9F7C-5BEDD90678EC}"/>
              </a:ext>
            </a:extLst>
          </p:cNvPr>
          <p:cNvSpPr>
            <a:spLocks noGrp="1"/>
          </p:cNvSpPr>
          <p:nvPr>
            <p:ph sz="quarter" idx="4"/>
          </p:nvPr>
        </p:nvSpPr>
        <p:spPr>
          <a:xfrm>
            <a:off x="6172200" y="2505075"/>
            <a:ext cx="51831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9EBE256-2164-4DE6-A7DC-014A16C6CA29}"/>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8" name="Segnaposto piè di pagina 7">
            <a:extLst>
              <a:ext uri="{FF2B5EF4-FFF2-40B4-BE49-F238E27FC236}">
                <a16:creationId xmlns:a16="http://schemas.microsoft.com/office/drawing/2014/main" id="{6DD36C51-D89B-4C81-918F-3938A3B5BAF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egnaposto numero diapositiva 8">
            <a:extLst>
              <a:ext uri="{FF2B5EF4-FFF2-40B4-BE49-F238E27FC236}">
                <a16:creationId xmlns:a16="http://schemas.microsoft.com/office/drawing/2014/main" id="{27EAD4E8-3FB3-44C0-A3EF-0114911850A9}"/>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307834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A0AEDA-FBA4-43EF-B7CF-9E36641E693E}"/>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400B61A-CBC4-47EB-B022-86BB518A30CF}"/>
              </a:ext>
            </a:extLst>
          </p:cNvPr>
          <p:cNvSpPr>
            <a:spLocks noGrp="1"/>
          </p:cNvSpPr>
          <p:nvPr>
            <p:ph type="dt" sz="half" idx="10"/>
          </p:nvPr>
        </p:nvSpPr>
        <p:spPr>
          <a:xfrm>
            <a:off x="838200" y="6356350"/>
            <a:ext cx="2743200" cy="365125"/>
          </a:xfrm>
          <a:prstGeom prst="rect">
            <a:avLst/>
          </a:prstGeom>
        </p:spPr>
        <p:txBody>
          <a:bodyPr/>
          <a:lstStyle/>
          <a:p>
            <a:fld id="{37BD1725-AF8B-4598-8BF2-8FAAF6929BDC}" type="datetimeFigureOut">
              <a:rPr lang="it-IT" smtClean="0"/>
              <a:t>02/10/2018</a:t>
            </a:fld>
            <a:endParaRPr lang="it-IT"/>
          </a:p>
        </p:txBody>
      </p:sp>
      <p:sp>
        <p:nvSpPr>
          <p:cNvPr id="4" name="Segnaposto piè di pagina 3">
            <a:extLst>
              <a:ext uri="{FF2B5EF4-FFF2-40B4-BE49-F238E27FC236}">
                <a16:creationId xmlns:a16="http://schemas.microsoft.com/office/drawing/2014/main" id="{232F9401-D2DB-4C18-B0F0-36ECEB036FDD}"/>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egnaposto numero diapositiva 4">
            <a:extLst>
              <a:ext uri="{FF2B5EF4-FFF2-40B4-BE49-F238E27FC236}">
                <a16:creationId xmlns:a16="http://schemas.microsoft.com/office/drawing/2014/main" id="{4E31A6F5-5FE9-497A-BAD3-72F92BA34D8F}"/>
              </a:ext>
            </a:extLst>
          </p:cNvPr>
          <p:cNvSpPr>
            <a:spLocks noGrp="1"/>
          </p:cNvSpPr>
          <p:nvPr>
            <p:ph type="sldNum" sz="quarter" idx="12"/>
          </p:nvPr>
        </p:nvSpPr>
        <p:spPr>
          <a:xfrm>
            <a:off x="8610600" y="6356350"/>
            <a:ext cx="2743200" cy="365125"/>
          </a:xfrm>
          <a:prstGeom prst="rect">
            <a:avLst/>
          </a:prstGeom>
        </p:spPr>
        <p:txBody>
          <a:bodyPr/>
          <a:lstStyle/>
          <a:p>
            <a:fld id="{68CC9921-E873-4974-96F3-EA8AA1F193AB}" type="slidenum">
              <a:rPr lang="it-IT" smtClean="0"/>
              <a:t>‹N›</a:t>
            </a:fld>
            <a:endParaRPr lang="it-IT"/>
          </a:p>
        </p:txBody>
      </p:sp>
    </p:spTree>
    <p:extLst>
      <p:ext uri="{BB962C8B-B14F-4D97-AF65-F5344CB8AC3E}">
        <p14:creationId xmlns:p14="http://schemas.microsoft.com/office/powerpoint/2010/main" val="2066720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7.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0.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0.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magine 5" descr="easygov_cover.jpg">
            <a:extLst>
              <a:ext uri="{FF2B5EF4-FFF2-40B4-BE49-F238E27FC236}">
                <a16:creationId xmlns:a16="http://schemas.microsoft.com/office/drawing/2014/main" id="{5D52DF21-609A-BD42-AE44-ECE24AD1C7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9997392"/>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r" defTabSz="457189" rtl="0" eaLnBrk="1" latinLnBrk="0" hangingPunct="1">
        <a:spcBef>
          <a:spcPct val="0"/>
        </a:spcBef>
        <a:buNone/>
        <a:defRPr lang="it-IT" sz="3200" b="1" kern="1200" dirty="0">
          <a:solidFill>
            <a:srgbClr val="14284B"/>
          </a:solidFill>
          <a:latin typeface="Hind Light"/>
          <a:ea typeface="+mn-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magine 2" descr="easygov_intro-1.jpg">
            <a:extLst>
              <a:ext uri="{FF2B5EF4-FFF2-40B4-BE49-F238E27FC236}">
                <a16:creationId xmlns:a16="http://schemas.microsoft.com/office/drawing/2014/main" id="{326C0B2C-66C4-0D4E-921F-42A6B1936E7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48000" y="-13119"/>
            <a:ext cx="9144000" cy="6858000"/>
          </a:xfrm>
          <a:prstGeom prst="rect">
            <a:avLst/>
          </a:prstGeom>
        </p:spPr>
      </p:pic>
    </p:spTree>
    <p:extLst>
      <p:ext uri="{BB962C8B-B14F-4D97-AF65-F5344CB8AC3E}">
        <p14:creationId xmlns:p14="http://schemas.microsoft.com/office/powerpoint/2010/main" val="1845132943"/>
      </p:ext>
    </p:extLst>
  </p:cSld>
  <p:clrMap bg1="lt1" tx1="dk1" bg2="lt2" tx2="dk2" accent1="accent1" accent2="accent2" accent3="accent3" accent4="accent4" accent5="accent5" accent6="accent6" hlink="hlink" folHlink="folHlink"/>
  <p:sldLayoutIdLst>
    <p:sldLayoutId id="2147483671" r:id="rId1"/>
    <p:sldLayoutId id="2147483675" r:id="rId2"/>
  </p:sldLayoutIdLst>
  <p:hf hdr="0"/>
  <p:txStyles>
    <p:titleStyle>
      <a:lvl1pPr algn="l" defTabSz="457189" rtl="0" eaLnBrk="1" latinLnBrk="0" hangingPunct="1">
        <a:spcBef>
          <a:spcPct val="0"/>
        </a:spcBef>
        <a:buNone/>
        <a:defRPr sz="4000" b="0" i="0" kern="1200">
          <a:solidFill>
            <a:srgbClr val="14284B"/>
          </a:solidFill>
          <a:latin typeface="Oswald Regular"/>
          <a:ea typeface="+mj-ea"/>
          <a:cs typeface="Oswald Regular"/>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4025DE06-FE3A-4B22-B097-2D70F01394D4}"/>
              </a:ext>
            </a:extLst>
          </p:cNvPr>
          <p:cNvSpPr/>
          <p:nvPr userDrawn="1"/>
        </p:nvSpPr>
        <p:spPr>
          <a:xfrm>
            <a:off x="0" y="6567166"/>
            <a:ext cx="7728181" cy="296345"/>
          </a:xfrm>
          <a:prstGeom prst="rect">
            <a:avLst/>
          </a:prstGeom>
          <a:solidFill>
            <a:srgbClr val="3FA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DD052B"/>
              </a:solidFill>
            </a:endParaRPr>
          </a:p>
        </p:txBody>
      </p:sp>
      <p:sp>
        <p:nvSpPr>
          <p:cNvPr id="10" name="CasellaDiTesto 9">
            <a:extLst>
              <a:ext uri="{FF2B5EF4-FFF2-40B4-BE49-F238E27FC236}">
                <a16:creationId xmlns:a16="http://schemas.microsoft.com/office/drawing/2014/main" id="{06642330-1641-45A7-92B9-5843DEA189F8}"/>
              </a:ext>
            </a:extLst>
          </p:cNvPr>
          <p:cNvSpPr txBox="1"/>
          <p:nvPr userDrawn="1"/>
        </p:nvSpPr>
        <p:spPr>
          <a:xfrm>
            <a:off x="8664285" y="6567166"/>
            <a:ext cx="2328259" cy="246221"/>
          </a:xfrm>
          <a:prstGeom prst="rect">
            <a:avLst/>
          </a:prstGeom>
          <a:noFill/>
        </p:spPr>
        <p:txBody>
          <a:bodyPr wrap="square" rtlCol="0">
            <a:spAutoFit/>
          </a:bodyPr>
          <a:lstStyle/>
          <a:p>
            <a:r>
              <a:rPr lang="it-IT" sz="1000" b="0" i="0" baseline="0" dirty="0">
                <a:solidFill>
                  <a:srgbClr val="14284B"/>
                </a:solidFill>
                <a:latin typeface="Hind Light"/>
                <a:cs typeface="Hind Light"/>
              </a:rPr>
              <a:t>| </a:t>
            </a:r>
            <a:r>
              <a:rPr lang="it-IT" sz="1000" b="0" i="0" baseline="0" dirty="0" err="1">
                <a:solidFill>
                  <a:srgbClr val="14284B"/>
                </a:solidFill>
                <a:latin typeface="Hind Light"/>
                <a:cs typeface="Hind Light"/>
              </a:rPr>
              <a:t>info@easygov.it</a:t>
            </a:r>
            <a:r>
              <a:rPr lang="it-IT" sz="1000" b="0" i="0" baseline="0" dirty="0">
                <a:solidFill>
                  <a:srgbClr val="14284B"/>
                </a:solidFill>
                <a:latin typeface="Hind Light"/>
                <a:cs typeface="Hind Light"/>
              </a:rPr>
              <a:t>  | </a:t>
            </a:r>
            <a:r>
              <a:rPr lang="it-IT" sz="1000" b="0" i="0" baseline="0" dirty="0" err="1">
                <a:solidFill>
                  <a:srgbClr val="14284B"/>
                </a:solidFill>
                <a:latin typeface="Hind Light"/>
                <a:cs typeface="Hind Light"/>
              </a:rPr>
              <a:t>www.easygov.it</a:t>
            </a:r>
            <a:endParaRPr lang="it-IT" sz="1000" b="0" i="0" baseline="0" dirty="0">
              <a:solidFill>
                <a:srgbClr val="14284B"/>
              </a:solidFill>
              <a:latin typeface="Hind Light"/>
              <a:cs typeface="Hind Light"/>
            </a:endParaRPr>
          </a:p>
        </p:txBody>
      </p:sp>
      <p:pic>
        <p:nvPicPr>
          <p:cNvPr id="11" name="Immagine 10" descr="easygov_logo.png">
            <a:extLst>
              <a:ext uri="{FF2B5EF4-FFF2-40B4-BE49-F238E27FC236}">
                <a16:creationId xmlns:a16="http://schemas.microsoft.com/office/drawing/2014/main" id="{3C022713-3DDF-4234-8D47-D171C1D9211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863786" y="6633459"/>
            <a:ext cx="872507" cy="179917"/>
          </a:xfrm>
          <a:prstGeom prst="rect">
            <a:avLst/>
          </a:prstGeom>
        </p:spPr>
      </p:pic>
    </p:spTree>
    <p:extLst>
      <p:ext uri="{BB962C8B-B14F-4D97-AF65-F5344CB8AC3E}">
        <p14:creationId xmlns:p14="http://schemas.microsoft.com/office/powerpoint/2010/main" val="38588352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27380" y="548680"/>
            <a:ext cx="10969219" cy="360040"/>
          </a:xfrm>
          <a:prstGeom prst="rect">
            <a:avLst/>
          </a:prstGeom>
          <a:noFill/>
        </p:spPr>
        <p:txBody>
          <a:bodyPr vert="horz" lIns="91440" tIns="45720" rIns="91440" bIns="45720" rtlCol="0" anchor="ctr">
            <a:normAutofit/>
          </a:bodyPr>
          <a:lstStyle/>
          <a:p>
            <a:r>
              <a:rPr lang="nl-NL" dirty="0"/>
              <a:t>TITOLO</a:t>
            </a:r>
          </a:p>
        </p:txBody>
      </p:sp>
      <p:sp>
        <p:nvSpPr>
          <p:cNvPr id="3" name="Tijdelijke aanduiding voor tekst 2"/>
          <p:cNvSpPr>
            <a:spLocks noGrp="1"/>
          </p:cNvSpPr>
          <p:nvPr>
            <p:ph type="body" idx="1"/>
          </p:nvPr>
        </p:nvSpPr>
        <p:spPr>
          <a:xfrm>
            <a:off x="527381" y="1556792"/>
            <a:ext cx="10969219" cy="4536504"/>
          </a:xfrm>
          <a:prstGeom prst="rect">
            <a:avLst/>
          </a:prstGeom>
        </p:spPr>
        <p:txBody>
          <a:bodyPr vert="horz" lIns="91440" tIns="45720" rIns="91440" bIns="45720" rtlCol="0">
            <a:normAutofit/>
          </a:bodyPr>
          <a:lstStyle/>
          <a:p>
            <a:pPr lvl="0"/>
            <a:r>
              <a:rPr lang="nl-NL" dirty="0" err="1"/>
              <a:t>Testo</a:t>
            </a:r>
            <a:endParaRPr lang="nl-NL" dirty="0"/>
          </a:p>
        </p:txBody>
      </p:sp>
      <p:sp>
        <p:nvSpPr>
          <p:cNvPr id="7" name="Rettangolo 6"/>
          <p:cNvSpPr/>
          <p:nvPr userDrawn="1"/>
        </p:nvSpPr>
        <p:spPr>
          <a:xfrm>
            <a:off x="0" y="6567166"/>
            <a:ext cx="7728181" cy="296345"/>
          </a:xfrm>
          <a:prstGeom prst="rect">
            <a:avLst/>
          </a:prstGeom>
          <a:solidFill>
            <a:srgbClr val="3FA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DD052B"/>
              </a:solidFill>
            </a:endParaRPr>
          </a:p>
        </p:txBody>
      </p:sp>
      <p:sp>
        <p:nvSpPr>
          <p:cNvPr id="6" name="Rettangolo 5"/>
          <p:cNvSpPr/>
          <p:nvPr userDrawn="1"/>
        </p:nvSpPr>
        <p:spPr>
          <a:xfrm>
            <a:off x="335361" y="548680"/>
            <a:ext cx="96011" cy="648072"/>
          </a:xfrm>
          <a:prstGeom prst="rect">
            <a:avLst/>
          </a:prstGeom>
          <a:solidFill>
            <a:srgbClr val="142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solidFill>
                <a:srgbClr val="DD052B"/>
              </a:solidFill>
            </a:endParaRPr>
          </a:p>
        </p:txBody>
      </p:sp>
      <p:sp>
        <p:nvSpPr>
          <p:cNvPr id="4" name="CasellaDiTesto 3"/>
          <p:cNvSpPr txBox="1"/>
          <p:nvPr userDrawn="1"/>
        </p:nvSpPr>
        <p:spPr>
          <a:xfrm>
            <a:off x="8664285" y="6567166"/>
            <a:ext cx="2328259" cy="246221"/>
          </a:xfrm>
          <a:prstGeom prst="rect">
            <a:avLst/>
          </a:prstGeom>
          <a:noFill/>
        </p:spPr>
        <p:txBody>
          <a:bodyPr wrap="square" rtlCol="0">
            <a:spAutoFit/>
          </a:bodyPr>
          <a:lstStyle/>
          <a:p>
            <a:r>
              <a:rPr lang="it-IT" sz="1000" b="0" i="0" baseline="0" dirty="0">
                <a:solidFill>
                  <a:srgbClr val="14284B"/>
                </a:solidFill>
                <a:latin typeface="Hind Light"/>
                <a:cs typeface="Hind Light"/>
              </a:rPr>
              <a:t>| </a:t>
            </a:r>
            <a:r>
              <a:rPr lang="it-IT" sz="1000" b="0" i="0" baseline="0" dirty="0" err="1">
                <a:solidFill>
                  <a:srgbClr val="14284B"/>
                </a:solidFill>
                <a:latin typeface="Hind Light"/>
                <a:cs typeface="Hind Light"/>
              </a:rPr>
              <a:t>info@easygov.it</a:t>
            </a:r>
            <a:r>
              <a:rPr lang="it-IT" sz="1000" b="0" i="0" baseline="0" dirty="0">
                <a:solidFill>
                  <a:srgbClr val="14284B"/>
                </a:solidFill>
                <a:latin typeface="Hind Light"/>
                <a:cs typeface="Hind Light"/>
              </a:rPr>
              <a:t>  | </a:t>
            </a:r>
            <a:r>
              <a:rPr lang="it-IT" sz="1000" b="0" i="0" baseline="0" dirty="0" err="1">
                <a:solidFill>
                  <a:srgbClr val="14284B"/>
                </a:solidFill>
                <a:latin typeface="Hind Light"/>
                <a:cs typeface="Hind Light"/>
              </a:rPr>
              <a:t>www.easygov.it</a:t>
            </a:r>
            <a:endParaRPr lang="it-IT" sz="1000" b="0" i="0" baseline="0" dirty="0">
              <a:solidFill>
                <a:srgbClr val="14284B"/>
              </a:solidFill>
              <a:latin typeface="Hind Light"/>
              <a:cs typeface="Hind Light"/>
            </a:endParaRPr>
          </a:p>
        </p:txBody>
      </p:sp>
      <p:sp>
        <p:nvSpPr>
          <p:cNvPr id="11" name="CasellaDiTesto 10"/>
          <p:cNvSpPr txBox="1"/>
          <p:nvPr userDrawn="1"/>
        </p:nvSpPr>
        <p:spPr>
          <a:xfrm>
            <a:off x="9264352" y="6567166"/>
            <a:ext cx="2891534" cy="246221"/>
          </a:xfrm>
          <a:prstGeom prst="rect">
            <a:avLst/>
          </a:prstGeom>
          <a:noFill/>
        </p:spPr>
        <p:txBody>
          <a:bodyPr wrap="square" rtlCol="0">
            <a:spAutoFit/>
          </a:bodyPr>
          <a:lstStyle/>
          <a:p>
            <a:pPr algn="r"/>
            <a:r>
              <a:rPr lang="it-IT" sz="1000" b="0" i="0" baseline="0" dirty="0">
                <a:solidFill>
                  <a:srgbClr val="14284B"/>
                </a:solidFill>
                <a:latin typeface="Hind Light"/>
                <a:cs typeface="Hind Light"/>
              </a:rPr>
              <a:t>| </a:t>
            </a:r>
            <a:fld id="{B788FD01-2033-421F-BA71-0E92D466CDC9}" type="slidenum">
              <a:rPr lang="it-IT" sz="1000" b="0" i="0" baseline="0" smtClean="0">
                <a:solidFill>
                  <a:srgbClr val="14284B"/>
                </a:solidFill>
                <a:latin typeface="Hind Light"/>
                <a:cs typeface="Hind Light"/>
              </a:rPr>
              <a:t>‹N›</a:t>
            </a:fld>
            <a:endParaRPr lang="it-IT" sz="1000" b="0" i="0" baseline="0" dirty="0">
              <a:solidFill>
                <a:srgbClr val="14284B"/>
              </a:solidFill>
              <a:latin typeface="Hind Light"/>
              <a:cs typeface="Hind Light"/>
            </a:endParaRPr>
          </a:p>
        </p:txBody>
      </p:sp>
      <p:pic>
        <p:nvPicPr>
          <p:cNvPr id="9" name="Immagine 8" descr="easygov_logo.png">
            <a:extLst>
              <a:ext uri="{FF2B5EF4-FFF2-40B4-BE49-F238E27FC236}">
                <a16:creationId xmlns:a16="http://schemas.microsoft.com/office/drawing/2014/main" id="{6F2FC4B5-BC89-F848-8770-A6F1FC1693F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863786" y="6633459"/>
            <a:ext cx="872507" cy="179917"/>
          </a:xfrm>
          <a:prstGeom prst="rect">
            <a:avLst/>
          </a:prstGeom>
        </p:spPr>
      </p:pic>
    </p:spTree>
    <p:extLst>
      <p:ext uri="{BB962C8B-B14F-4D97-AF65-F5344CB8AC3E}">
        <p14:creationId xmlns:p14="http://schemas.microsoft.com/office/powerpoint/2010/main" val="3293432212"/>
      </p:ext>
    </p:extLst>
  </p:cSld>
  <p:clrMap bg1="lt1" tx1="dk1" bg2="lt2" tx2="dk2" accent1="accent1" accent2="accent2" accent3="accent3" accent4="accent4" accent5="accent5" accent6="accent6" hlink="hlink" folHlink="folHlink"/>
  <p:sldLayoutIdLst>
    <p:sldLayoutId id="2147483650" r:id="rId1"/>
    <p:sldLayoutId id="2147483656" r:id="rId2"/>
    <p:sldLayoutId id="2147483672" r:id="rId3"/>
    <p:sldLayoutId id="2147483673" r:id="rId4"/>
    <p:sldLayoutId id="2147483674" r:id="rId5"/>
    <p:sldLayoutId id="2147483677" r:id="rId6"/>
    <p:sldLayoutId id="2147483678" r:id="rId7"/>
    <p:sldLayoutId id="2147483676" r:id="rId8"/>
  </p:sldLayoutIdLst>
  <p:hf hdr="0"/>
  <p:txStyles>
    <p:titleStyle>
      <a:lvl1pPr marL="0" marR="0" indent="0" algn="l" defTabSz="914377" rtl="0" eaLnBrk="1" fontAlgn="auto" latinLnBrk="0" hangingPunct="1">
        <a:lnSpc>
          <a:spcPct val="100000"/>
        </a:lnSpc>
        <a:spcBef>
          <a:spcPct val="0"/>
        </a:spcBef>
        <a:spcAft>
          <a:spcPts val="0"/>
        </a:spcAft>
        <a:buClrTx/>
        <a:buSzTx/>
        <a:buFontTx/>
        <a:buNone/>
        <a:tabLst/>
        <a:defRPr lang="nl-NL" sz="2800" b="0" i="0" kern="1200" dirty="0">
          <a:solidFill>
            <a:srgbClr val="14284B"/>
          </a:solidFill>
          <a:latin typeface="Hind Light"/>
          <a:ea typeface="+mn-ea"/>
          <a:cs typeface="Hind Light"/>
        </a:defRPr>
      </a:lvl1pPr>
    </p:titleStyle>
    <p:bodyStyle>
      <a:lvl1pPr marL="268288" indent="-268288" algn="l" defTabSz="914377" rtl="0" eaLnBrk="1" latinLnBrk="0" hangingPunct="1">
        <a:spcBef>
          <a:spcPct val="20000"/>
        </a:spcBef>
        <a:buFont typeface="Arial" panose="020B0604020202020204" pitchFamily="34" charset="0"/>
        <a:buChar char="•"/>
        <a:tabLst/>
        <a:defRPr sz="1800" b="0" i="0" kern="1200">
          <a:solidFill>
            <a:srgbClr val="14284B"/>
          </a:solidFill>
          <a:latin typeface="Hind Light"/>
          <a:ea typeface="+mn-ea"/>
          <a:cs typeface="Hind Light"/>
        </a:defRPr>
      </a:lvl1pPr>
      <a:lvl2pPr marL="457188" indent="0" algn="l" defTabSz="914377" rtl="0" eaLnBrk="1" latinLnBrk="0" hangingPunct="1">
        <a:spcBef>
          <a:spcPct val="20000"/>
        </a:spcBef>
        <a:buFont typeface="Arial" panose="020B0604020202020204" pitchFamily="34" charset="0"/>
        <a:buNone/>
        <a:defRPr sz="1800" b="0" i="0" kern="1200">
          <a:solidFill>
            <a:srgbClr val="14284B"/>
          </a:solidFill>
          <a:latin typeface="Hind Light"/>
          <a:ea typeface="+mn-ea"/>
          <a:cs typeface="Hind Light"/>
        </a:defRPr>
      </a:lvl2pPr>
      <a:lvl3pPr marL="1142971" indent="-228594" algn="l" defTabSz="914377" rtl="0" eaLnBrk="1" latinLnBrk="0" hangingPunct="1">
        <a:spcBef>
          <a:spcPct val="20000"/>
        </a:spcBef>
        <a:buFont typeface="Arial" panose="020B0604020202020204" pitchFamily="34" charset="0"/>
        <a:buChar char="•"/>
        <a:defRPr sz="1800" b="0" i="0" kern="1200">
          <a:solidFill>
            <a:srgbClr val="14284B"/>
          </a:solidFill>
          <a:latin typeface="Hind Light"/>
          <a:ea typeface="+mn-ea"/>
          <a:cs typeface="Hind Light"/>
        </a:defRPr>
      </a:lvl3pPr>
      <a:lvl4pPr marL="1600160" indent="-228594" algn="l" defTabSz="914377" rtl="0" eaLnBrk="1" latinLnBrk="0" hangingPunct="1">
        <a:spcBef>
          <a:spcPct val="20000"/>
        </a:spcBef>
        <a:buFont typeface="Arial" panose="020B0604020202020204" pitchFamily="34" charset="0"/>
        <a:buChar char="–"/>
        <a:defRPr sz="1800" b="0" i="0" kern="1200">
          <a:solidFill>
            <a:srgbClr val="14284B"/>
          </a:solidFill>
          <a:latin typeface="Hind Light"/>
          <a:ea typeface="+mn-ea"/>
          <a:cs typeface="Hind Light"/>
        </a:defRPr>
      </a:lvl4pPr>
      <a:lvl5pPr marL="2057349" indent="-228594" algn="l" defTabSz="914377" rtl="0" eaLnBrk="1" latinLnBrk="0" hangingPunct="1">
        <a:spcBef>
          <a:spcPct val="20000"/>
        </a:spcBef>
        <a:buFont typeface="Arial" panose="020B0604020202020204" pitchFamily="34" charset="0"/>
        <a:buChar char="»"/>
        <a:defRPr sz="1800" b="0" i="0" kern="1200">
          <a:solidFill>
            <a:srgbClr val="14284B"/>
          </a:solidFill>
          <a:latin typeface="Hind Light"/>
          <a:ea typeface="+mn-ea"/>
          <a:cs typeface="Hind Light"/>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2.xml"/><Relationship Id="rId5" Type="http://schemas.openxmlformats.org/officeDocument/2006/relationships/image" Target="../media/image1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5159896" y="2060848"/>
            <a:ext cx="6552728" cy="1887824"/>
          </a:xfrm>
        </p:spPr>
        <p:txBody>
          <a:bodyPr>
            <a:normAutofit/>
          </a:bodyPr>
          <a:lstStyle/>
          <a:p>
            <a:r>
              <a:rPr lang="it-IT" sz="4400" b="0" dirty="0"/>
              <a:t>Progetto </a:t>
            </a:r>
            <a:r>
              <a:rPr lang="it-IT" sz="4400" dirty="0"/>
              <a:t>SUA</a:t>
            </a:r>
            <a:br>
              <a:rPr lang="it-IT" sz="4400" b="0" dirty="0"/>
            </a:br>
            <a:r>
              <a:rPr lang="it-IT" sz="4400" b="0" dirty="0"/>
              <a:t>Riunione </a:t>
            </a:r>
            <a:r>
              <a:rPr lang="it-IT" sz="4400" dirty="0"/>
              <a:t>Kick-Off</a:t>
            </a:r>
          </a:p>
        </p:txBody>
      </p:sp>
      <p:pic>
        <p:nvPicPr>
          <p:cNvPr id="7" name="Immagine 6"/>
          <p:cNvPicPr>
            <a:picLocks noChangeAspect="1"/>
          </p:cNvPicPr>
          <p:nvPr/>
        </p:nvPicPr>
        <p:blipFill>
          <a:blip r:embed="rId2"/>
          <a:stretch>
            <a:fillRect/>
          </a:stretch>
        </p:blipFill>
        <p:spPr>
          <a:xfrm>
            <a:off x="5829183" y="4452728"/>
            <a:ext cx="6362817" cy="1600200"/>
          </a:xfrm>
          <a:prstGeom prst="rect">
            <a:avLst/>
          </a:prstGeom>
        </p:spPr>
      </p:pic>
      <p:pic>
        <p:nvPicPr>
          <p:cNvPr id="3" name="Immagine 2" descr="easygov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2384" y="6291958"/>
            <a:ext cx="2570484" cy="530051"/>
          </a:xfrm>
          <a:prstGeom prst="rect">
            <a:avLst/>
          </a:prstGeom>
        </p:spPr>
      </p:pic>
    </p:spTree>
    <p:extLst>
      <p:ext uri="{BB962C8B-B14F-4D97-AF65-F5344CB8AC3E}">
        <p14:creationId xmlns:p14="http://schemas.microsoft.com/office/powerpoint/2010/main" val="379760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4182DD6-B56E-4C6C-829A-47D06B56FA67}"/>
              </a:ext>
            </a:extLst>
          </p:cNvPr>
          <p:cNvSpPr>
            <a:spLocks noGrp="1"/>
          </p:cNvSpPr>
          <p:nvPr>
            <p:ph type="title"/>
          </p:nvPr>
        </p:nvSpPr>
        <p:spPr/>
        <p:txBody>
          <a:bodyPr>
            <a:normAutofit fontScale="90000"/>
          </a:bodyPr>
          <a:lstStyle/>
          <a:p>
            <a:r>
              <a:rPr lang="it-IT" dirty="0" err="1"/>
              <a:t>Governance</a:t>
            </a:r>
            <a:endParaRPr lang="it-IT" dirty="0"/>
          </a:p>
        </p:txBody>
      </p:sp>
      <p:sp>
        <p:nvSpPr>
          <p:cNvPr id="5" name="Segnaposto testo 4">
            <a:extLst>
              <a:ext uri="{FF2B5EF4-FFF2-40B4-BE49-F238E27FC236}">
                <a16:creationId xmlns:a16="http://schemas.microsoft.com/office/drawing/2014/main" id="{0E17FF21-965D-4260-AC24-E4A28AF3327E}"/>
              </a:ext>
            </a:extLst>
          </p:cNvPr>
          <p:cNvSpPr>
            <a:spLocks noGrp="1"/>
          </p:cNvSpPr>
          <p:nvPr>
            <p:ph type="body" sz="quarter" idx="11"/>
          </p:nvPr>
        </p:nvSpPr>
        <p:spPr/>
        <p:txBody>
          <a:bodyPr>
            <a:normAutofit fontScale="85000" lnSpcReduction="20000"/>
          </a:bodyPr>
          <a:lstStyle/>
          <a:p>
            <a:r>
              <a:rPr lang="it-IT" dirty="0"/>
              <a:t>Modello e composizione</a:t>
            </a:r>
          </a:p>
        </p:txBody>
      </p:sp>
      <p:graphicFrame>
        <p:nvGraphicFramePr>
          <p:cNvPr id="7" name="Segnaposto contenuto 3">
            <a:extLst>
              <a:ext uri="{FF2B5EF4-FFF2-40B4-BE49-F238E27FC236}">
                <a16:creationId xmlns:a16="http://schemas.microsoft.com/office/drawing/2014/main" id="{0963C6B1-606A-4844-831E-CF5F260E0515}"/>
              </a:ext>
            </a:extLst>
          </p:cNvPr>
          <p:cNvGraphicFramePr>
            <a:graphicFrameLocks/>
          </p:cNvGraphicFramePr>
          <p:nvPr>
            <p:extLst>
              <p:ext uri="{D42A27DB-BD31-4B8C-83A1-F6EECF244321}">
                <p14:modId xmlns:p14="http://schemas.microsoft.com/office/powerpoint/2010/main" val="1514919110"/>
              </p:ext>
            </p:extLst>
          </p:nvPr>
        </p:nvGraphicFramePr>
        <p:xfrm>
          <a:off x="521461" y="1428069"/>
          <a:ext cx="4742624"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nettore diritto 7">
            <a:extLst>
              <a:ext uri="{FF2B5EF4-FFF2-40B4-BE49-F238E27FC236}">
                <a16:creationId xmlns:a16="http://schemas.microsoft.com/office/drawing/2014/main" id="{382B100B-5209-496B-BC18-675E6121333C}"/>
              </a:ext>
            </a:extLst>
          </p:cNvPr>
          <p:cNvCxnSpPr/>
          <p:nvPr/>
        </p:nvCxnSpPr>
        <p:spPr>
          <a:xfrm>
            <a:off x="156000" y="2492896"/>
            <a:ext cx="11880000" cy="0"/>
          </a:xfrm>
          <a:prstGeom prst="line">
            <a:avLst/>
          </a:prstGeom>
          <a:ln>
            <a:solidFill>
              <a:srgbClr val="8E001C"/>
            </a:solidFill>
            <a:prstDash val="dash"/>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89F5B537-9F42-442D-BE5A-B5FE73CFCBDC}"/>
              </a:ext>
            </a:extLst>
          </p:cNvPr>
          <p:cNvCxnSpPr/>
          <p:nvPr/>
        </p:nvCxnSpPr>
        <p:spPr>
          <a:xfrm>
            <a:off x="156000" y="3645024"/>
            <a:ext cx="11880000" cy="0"/>
          </a:xfrm>
          <a:prstGeom prst="line">
            <a:avLst/>
          </a:prstGeom>
          <a:ln>
            <a:solidFill>
              <a:srgbClr val="8E001C"/>
            </a:solidFill>
            <a:prstDash val="dash"/>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5F37E870-0B1F-4736-B9A1-710C9EFAF1A2}"/>
              </a:ext>
            </a:extLst>
          </p:cNvPr>
          <p:cNvCxnSpPr/>
          <p:nvPr/>
        </p:nvCxnSpPr>
        <p:spPr>
          <a:xfrm>
            <a:off x="156000" y="4797152"/>
            <a:ext cx="11880000" cy="0"/>
          </a:xfrm>
          <a:prstGeom prst="line">
            <a:avLst/>
          </a:prstGeom>
          <a:ln>
            <a:solidFill>
              <a:srgbClr val="8E001C"/>
            </a:solidFill>
            <a:prstDash val="dash"/>
          </a:ln>
        </p:spPr>
        <p:style>
          <a:lnRef idx="1">
            <a:schemeClr val="accent1"/>
          </a:lnRef>
          <a:fillRef idx="0">
            <a:schemeClr val="accent1"/>
          </a:fillRef>
          <a:effectRef idx="0">
            <a:schemeClr val="accent1"/>
          </a:effectRef>
          <a:fontRef idx="minor">
            <a:schemeClr val="tx1"/>
          </a:fontRef>
        </p:style>
      </p:cxnSp>
      <p:sp>
        <p:nvSpPr>
          <p:cNvPr id="11" name="Segnaposto contenuto 4">
            <a:extLst>
              <a:ext uri="{FF2B5EF4-FFF2-40B4-BE49-F238E27FC236}">
                <a16:creationId xmlns:a16="http://schemas.microsoft.com/office/drawing/2014/main" id="{5546CD6E-1AA3-43A7-8E97-AE272DE70C44}"/>
              </a:ext>
            </a:extLst>
          </p:cNvPr>
          <p:cNvSpPr txBox="1">
            <a:spLocks/>
          </p:cNvSpPr>
          <p:nvPr/>
        </p:nvSpPr>
        <p:spPr>
          <a:xfrm>
            <a:off x="5397318" y="1556792"/>
            <a:ext cx="6503881" cy="307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600" dirty="0">
                <a:latin typeface="Hind Light"/>
              </a:rPr>
              <a:t>Delegato alla gestione di Progetto della Provincia di Potenza</a:t>
            </a:r>
          </a:p>
          <a:p>
            <a:pPr marL="0" indent="0">
              <a:buNone/>
            </a:pPr>
            <a:endParaRPr lang="it-IT" sz="1600" dirty="0">
              <a:latin typeface="Hind Light"/>
            </a:endParaRPr>
          </a:p>
          <a:p>
            <a:pPr marL="0" indent="0">
              <a:buNone/>
            </a:pPr>
            <a:endParaRPr lang="it-IT" sz="1600" dirty="0">
              <a:latin typeface="Hind Light"/>
            </a:endParaRPr>
          </a:p>
          <a:p>
            <a:pPr marL="0" indent="0">
              <a:buNone/>
            </a:pPr>
            <a:r>
              <a:rPr lang="it-IT" sz="1600" dirty="0">
                <a:latin typeface="Hind Light"/>
              </a:rPr>
              <a:t>Responsabile di Progetto di ciascun Ente partecipante, presieduto dalla Provincia di Potenza</a:t>
            </a:r>
          </a:p>
        </p:txBody>
      </p:sp>
      <p:sp>
        <p:nvSpPr>
          <p:cNvPr id="12" name="Segnaposto contenuto 4">
            <a:extLst>
              <a:ext uri="{FF2B5EF4-FFF2-40B4-BE49-F238E27FC236}">
                <a16:creationId xmlns:a16="http://schemas.microsoft.com/office/drawing/2014/main" id="{9EFF6481-EDFB-4E4F-900B-D18AB5B903A0}"/>
              </a:ext>
            </a:extLst>
          </p:cNvPr>
          <p:cNvSpPr txBox="1">
            <a:spLocks/>
          </p:cNvSpPr>
          <p:nvPr/>
        </p:nvSpPr>
        <p:spPr>
          <a:xfrm>
            <a:off x="5397318" y="3646634"/>
            <a:ext cx="6839164" cy="28833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600" dirty="0">
                <a:latin typeface="Hind Light"/>
              </a:rPr>
              <a:t>Responsabile di Progetto dei seguenti Enti:</a:t>
            </a:r>
          </a:p>
          <a:p>
            <a:pPr lvl="1">
              <a:buFontTx/>
              <a:buChar char="-"/>
            </a:pPr>
            <a:r>
              <a:rPr lang="it-IT" sz="1600" dirty="0">
                <a:highlight>
                  <a:srgbClr val="FFFFFF"/>
                </a:highlight>
                <a:latin typeface="Hind Light"/>
              </a:rPr>
              <a:t>Provincia di Potenza, in qualità di Beneficiario e in rappresentanza degli Enti Riusanti</a:t>
            </a:r>
          </a:p>
          <a:p>
            <a:pPr lvl="1">
              <a:lnSpc>
                <a:spcPct val="100000"/>
              </a:lnSpc>
              <a:buFontTx/>
              <a:buChar char="-"/>
            </a:pPr>
            <a:r>
              <a:rPr lang="it-IT" sz="1600" dirty="0">
                <a:highlight>
                  <a:srgbClr val="FFFFFF"/>
                </a:highlight>
                <a:latin typeface="Hind Light"/>
              </a:rPr>
              <a:t>Provincia di Brescia, in qualità e rappresentanza degli Enti Cedenti </a:t>
            </a:r>
          </a:p>
          <a:p>
            <a:pPr marL="0" indent="0">
              <a:buNone/>
            </a:pPr>
            <a:endParaRPr lang="it-IT" sz="1600" dirty="0">
              <a:latin typeface="Hind Light"/>
            </a:endParaRPr>
          </a:p>
          <a:p>
            <a:pPr marL="0" indent="0">
              <a:buNone/>
            </a:pPr>
            <a:r>
              <a:rPr lang="it-IT" sz="1600" dirty="0">
                <a:latin typeface="Hind Light"/>
              </a:rPr>
              <a:t>Referenti degli Enti partecipanti organizzati per funzione (proposte):</a:t>
            </a:r>
          </a:p>
          <a:p>
            <a:pPr lvl="1">
              <a:buFontTx/>
              <a:buChar char="-"/>
            </a:pPr>
            <a:r>
              <a:rPr lang="it-IT" sz="1600" dirty="0">
                <a:highlight>
                  <a:srgbClr val="FFFFFF"/>
                </a:highlight>
                <a:latin typeface="Hind Light"/>
              </a:rPr>
              <a:t>Tecnologie </a:t>
            </a:r>
          </a:p>
          <a:p>
            <a:pPr lvl="1">
              <a:buFontTx/>
              <a:buChar char="-"/>
            </a:pPr>
            <a:r>
              <a:rPr lang="it-IT" sz="1600" dirty="0">
                <a:highlight>
                  <a:srgbClr val="FFFFFF"/>
                </a:highlight>
                <a:latin typeface="Hind Light"/>
              </a:rPr>
              <a:t>Processi di lavoro </a:t>
            </a:r>
          </a:p>
          <a:p>
            <a:pPr lvl="1">
              <a:buFontTx/>
              <a:buChar char="-"/>
            </a:pPr>
            <a:r>
              <a:rPr lang="it-IT" sz="1600" dirty="0">
                <a:highlight>
                  <a:srgbClr val="FFFFFF"/>
                </a:highlight>
                <a:latin typeface="Hind Light"/>
              </a:rPr>
              <a:t>Archivistica </a:t>
            </a:r>
          </a:p>
          <a:p>
            <a:pPr>
              <a:buFontTx/>
              <a:buChar char="-"/>
            </a:pPr>
            <a:endParaRPr lang="it-IT" sz="1800" dirty="0"/>
          </a:p>
          <a:p>
            <a:pPr>
              <a:buFontTx/>
              <a:buChar char="-"/>
            </a:pPr>
            <a:endParaRPr lang="it-IT" sz="1800" dirty="0"/>
          </a:p>
        </p:txBody>
      </p:sp>
    </p:spTree>
    <p:extLst>
      <p:ext uri="{BB962C8B-B14F-4D97-AF65-F5344CB8AC3E}">
        <p14:creationId xmlns:p14="http://schemas.microsoft.com/office/powerpoint/2010/main" val="413234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428B067F-D1C8-428D-82B0-B6C025973C3F}"/>
              </a:ext>
            </a:extLst>
          </p:cNvPr>
          <p:cNvSpPr>
            <a:spLocks noGrp="1"/>
          </p:cNvSpPr>
          <p:nvPr>
            <p:ph type="title"/>
          </p:nvPr>
        </p:nvSpPr>
        <p:spPr/>
        <p:txBody>
          <a:bodyPr>
            <a:normAutofit fontScale="90000"/>
          </a:bodyPr>
          <a:lstStyle/>
          <a:p>
            <a:r>
              <a:rPr lang="it-IT" dirty="0" err="1"/>
              <a:t>Governance</a:t>
            </a:r>
            <a:endParaRPr lang="it-IT" dirty="0"/>
          </a:p>
        </p:txBody>
      </p:sp>
      <p:sp>
        <p:nvSpPr>
          <p:cNvPr id="8" name="Segnaposto testo 7">
            <a:extLst>
              <a:ext uri="{FF2B5EF4-FFF2-40B4-BE49-F238E27FC236}">
                <a16:creationId xmlns:a16="http://schemas.microsoft.com/office/drawing/2014/main" id="{FCB36CBD-7990-4AB6-AA68-96F385E2F538}"/>
              </a:ext>
            </a:extLst>
          </p:cNvPr>
          <p:cNvSpPr>
            <a:spLocks noGrp="1"/>
          </p:cNvSpPr>
          <p:nvPr>
            <p:ph type="body" sz="quarter" idx="11"/>
          </p:nvPr>
        </p:nvSpPr>
        <p:spPr/>
        <p:txBody>
          <a:bodyPr>
            <a:normAutofit fontScale="85000" lnSpcReduction="20000"/>
          </a:bodyPr>
          <a:lstStyle/>
          <a:p>
            <a:r>
              <a:rPr lang="it-IT" dirty="0"/>
              <a:t>Responsabilità</a:t>
            </a:r>
          </a:p>
        </p:txBody>
      </p:sp>
      <p:sp>
        <p:nvSpPr>
          <p:cNvPr id="2" name="Segnaposto contenuto 1">
            <a:extLst>
              <a:ext uri="{FF2B5EF4-FFF2-40B4-BE49-F238E27FC236}">
                <a16:creationId xmlns:a16="http://schemas.microsoft.com/office/drawing/2014/main" id="{1705737F-9888-4A97-A1F1-320E4A03FB50}"/>
              </a:ext>
            </a:extLst>
          </p:cNvPr>
          <p:cNvSpPr>
            <a:spLocks noGrp="1"/>
          </p:cNvSpPr>
          <p:nvPr>
            <p:ph idx="1"/>
          </p:nvPr>
        </p:nvSpPr>
        <p:spPr/>
        <p:txBody>
          <a:bodyPr/>
          <a:lstStyle/>
          <a:p>
            <a:r>
              <a:rPr lang="it-IT" b="1" dirty="0">
                <a:solidFill>
                  <a:srgbClr val="13284A"/>
                </a:solidFill>
              </a:rPr>
              <a:t>Beneficiario:</a:t>
            </a:r>
          </a:p>
          <a:p>
            <a:pPr marL="742938" lvl="1" indent="-285750" algn="just">
              <a:buFont typeface="Arial" panose="020B0604020202020204" pitchFamily="34" charset="0"/>
              <a:buChar char="•"/>
            </a:pPr>
            <a:r>
              <a:rPr lang="it-IT" dirty="0"/>
              <a:t>Predispone il piano esecutivo e gli altri documenti di gestione del Progetto</a:t>
            </a:r>
          </a:p>
          <a:p>
            <a:pPr marL="742938" lvl="1" indent="-285750" algn="just">
              <a:buFont typeface="Arial" panose="020B0604020202020204" pitchFamily="34" charset="0"/>
              <a:buChar char="•"/>
            </a:pPr>
            <a:r>
              <a:rPr lang="it-IT" dirty="0"/>
              <a:t>Supervisiona l’avanzamento fisico e garantisce la corretta realizzazione del Progetto in termini di output e risultati previsti nel rispetto di tempi e costi in collaborazione con i partner e in raccordo con l’ACT;</a:t>
            </a:r>
          </a:p>
          <a:p>
            <a:pPr marL="742938" lvl="1" indent="-285750" algn="just">
              <a:buFont typeface="Arial" panose="020B0604020202020204" pitchFamily="34" charset="0"/>
              <a:buChar char="•"/>
            </a:pPr>
            <a:r>
              <a:rPr lang="it-IT" dirty="0"/>
              <a:t>È responsabile della gestione amministrativa del Progetto nei confronti dell’ACT.</a:t>
            </a:r>
          </a:p>
          <a:p>
            <a:r>
              <a:rPr lang="it-IT" b="1" dirty="0">
                <a:solidFill>
                  <a:srgbClr val="13284A"/>
                </a:solidFill>
              </a:rPr>
              <a:t>Comitato Pilotaggio: </a:t>
            </a:r>
          </a:p>
          <a:p>
            <a:pPr marL="742938" lvl="1" indent="-285750" algn="just">
              <a:buFont typeface="Arial" panose="020B0604020202020204" pitchFamily="34" charset="0"/>
              <a:buChar char="•"/>
            </a:pPr>
            <a:r>
              <a:rPr lang="it-IT" dirty="0"/>
              <a:t>Assume e approva gli atti e i documenti di Progetto al fine di garantire rappresentanza di tutto il partenariato;</a:t>
            </a:r>
          </a:p>
          <a:p>
            <a:pPr marL="742938" lvl="1" indent="-285750" algn="just">
              <a:buFont typeface="Arial" panose="020B0604020202020204" pitchFamily="34" charset="0"/>
              <a:buChar char="•"/>
            </a:pPr>
            <a:r>
              <a:rPr lang="it-IT" dirty="0"/>
              <a:t>Supporta la realizzazione del Progetto anche in riferimento agli indirizzi tecnici definiti a livello nazionale e locale;</a:t>
            </a:r>
          </a:p>
          <a:p>
            <a:pPr marL="742938" lvl="1" indent="-285750" algn="just">
              <a:buFont typeface="Arial" panose="020B0604020202020204" pitchFamily="34" charset="0"/>
              <a:buChar char="•"/>
            </a:pPr>
            <a:r>
              <a:rPr lang="it-IT" dirty="0"/>
              <a:t>Garantisce la pubblicità del Progetto e delle soluzioni proposte al fine di una loro estensione e diffusione;</a:t>
            </a:r>
          </a:p>
          <a:p>
            <a:pPr marL="742938" lvl="1" indent="-285750" algn="just">
              <a:buFont typeface="Arial" panose="020B0604020202020204" pitchFamily="34" charset="0"/>
              <a:buChar char="•"/>
            </a:pPr>
            <a:r>
              <a:rPr lang="it-IT" dirty="0"/>
              <a:t>Approva e nomina i componenti dei Gruppi di Lavoro.</a:t>
            </a:r>
          </a:p>
        </p:txBody>
      </p:sp>
    </p:spTree>
    <p:extLst>
      <p:ext uri="{BB962C8B-B14F-4D97-AF65-F5344CB8AC3E}">
        <p14:creationId xmlns:p14="http://schemas.microsoft.com/office/powerpoint/2010/main" val="170588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428B067F-D1C8-428D-82B0-B6C025973C3F}"/>
              </a:ext>
            </a:extLst>
          </p:cNvPr>
          <p:cNvSpPr>
            <a:spLocks noGrp="1"/>
          </p:cNvSpPr>
          <p:nvPr>
            <p:ph type="title"/>
          </p:nvPr>
        </p:nvSpPr>
        <p:spPr/>
        <p:txBody>
          <a:bodyPr>
            <a:normAutofit fontScale="90000"/>
          </a:bodyPr>
          <a:lstStyle/>
          <a:p>
            <a:r>
              <a:rPr lang="it-IT" dirty="0" err="1"/>
              <a:t>Governance</a:t>
            </a:r>
            <a:endParaRPr lang="it-IT" dirty="0"/>
          </a:p>
        </p:txBody>
      </p:sp>
      <p:sp>
        <p:nvSpPr>
          <p:cNvPr id="8" name="Segnaposto testo 7">
            <a:extLst>
              <a:ext uri="{FF2B5EF4-FFF2-40B4-BE49-F238E27FC236}">
                <a16:creationId xmlns:a16="http://schemas.microsoft.com/office/drawing/2014/main" id="{FCB36CBD-7990-4AB6-AA68-96F385E2F538}"/>
              </a:ext>
            </a:extLst>
          </p:cNvPr>
          <p:cNvSpPr>
            <a:spLocks noGrp="1"/>
          </p:cNvSpPr>
          <p:nvPr>
            <p:ph type="body" sz="quarter" idx="11"/>
          </p:nvPr>
        </p:nvSpPr>
        <p:spPr/>
        <p:txBody>
          <a:bodyPr>
            <a:normAutofit fontScale="85000" lnSpcReduction="20000"/>
          </a:bodyPr>
          <a:lstStyle/>
          <a:p>
            <a:r>
              <a:rPr lang="it-IT" dirty="0"/>
              <a:t>Responsabilità</a:t>
            </a:r>
          </a:p>
        </p:txBody>
      </p:sp>
      <p:sp>
        <p:nvSpPr>
          <p:cNvPr id="2" name="Segnaposto contenuto 1">
            <a:extLst>
              <a:ext uri="{FF2B5EF4-FFF2-40B4-BE49-F238E27FC236}">
                <a16:creationId xmlns:a16="http://schemas.microsoft.com/office/drawing/2014/main" id="{1705737F-9888-4A97-A1F1-320E4A03FB50}"/>
              </a:ext>
            </a:extLst>
          </p:cNvPr>
          <p:cNvSpPr>
            <a:spLocks noGrp="1"/>
          </p:cNvSpPr>
          <p:nvPr>
            <p:ph idx="1"/>
          </p:nvPr>
        </p:nvSpPr>
        <p:spPr/>
        <p:txBody>
          <a:bodyPr/>
          <a:lstStyle/>
          <a:p>
            <a:r>
              <a:rPr lang="it-IT" b="1" dirty="0">
                <a:solidFill>
                  <a:srgbClr val="13284A"/>
                </a:solidFill>
              </a:rPr>
              <a:t>Comitato Coordinamento:</a:t>
            </a:r>
          </a:p>
          <a:p>
            <a:pPr marL="742938" lvl="1" indent="-285750" algn="just">
              <a:buFont typeface="Arial" panose="020B0604020202020204" pitchFamily="34" charset="0"/>
              <a:buChar char="•"/>
            </a:pPr>
            <a:r>
              <a:rPr lang="it-IT" dirty="0"/>
              <a:t>Predispone e verifica l’attuazione del Piano Operativo;</a:t>
            </a:r>
          </a:p>
          <a:p>
            <a:pPr marL="742938" lvl="1" indent="-285750" algn="just">
              <a:buFont typeface="Arial" panose="020B0604020202020204" pitchFamily="34" charset="0"/>
              <a:buChar char="•"/>
            </a:pPr>
            <a:r>
              <a:rPr lang="it-IT" dirty="0"/>
              <a:t>Predispone la documentazione tecnica e amministrativa relativa alla buona pratica oggetto di trasferimento ed evoluzione;</a:t>
            </a:r>
          </a:p>
          <a:p>
            <a:pPr marL="742938" lvl="1" indent="-285750" algn="just">
              <a:buFont typeface="Arial" panose="020B0604020202020204" pitchFamily="34" charset="0"/>
              <a:buChar char="•"/>
            </a:pPr>
            <a:r>
              <a:rPr lang="it-IT" dirty="0"/>
              <a:t>Definisce la l’articolazione dei gruppi di lavoro e ne propone la composizione;</a:t>
            </a:r>
          </a:p>
          <a:p>
            <a:pPr marL="742938" lvl="1" indent="-285750" algn="just">
              <a:buFont typeface="Arial" panose="020B0604020202020204" pitchFamily="34" charset="0"/>
              <a:buChar char="•"/>
            </a:pPr>
            <a:r>
              <a:rPr lang="it-IT" dirty="0"/>
              <a:t>Coordina le attività di Progetto connesse a:</a:t>
            </a:r>
          </a:p>
          <a:p>
            <a:pPr marL="1428721" lvl="2" indent="-285750" algn="just"/>
            <a:r>
              <a:rPr lang="it-IT" dirty="0"/>
              <a:t>Relazione con i fornitori;</a:t>
            </a:r>
          </a:p>
          <a:p>
            <a:pPr marL="1428721" lvl="2" indent="-285750" algn="just"/>
            <a:r>
              <a:rPr lang="it-IT" dirty="0"/>
              <a:t>Gestione dei rapporti e scambio di informazioni tra i Gruppi di Lavoro. </a:t>
            </a:r>
          </a:p>
          <a:p>
            <a:pPr lvl="1" algn="just"/>
            <a:endParaRPr lang="it-IT" dirty="0"/>
          </a:p>
          <a:p>
            <a:r>
              <a:rPr lang="it-IT" b="1" dirty="0">
                <a:solidFill>
                  <a:srgbClr val="13284A"/>
                </a:solidFill>
              </a:rPr>
              <a:t>Gruppo Lavoro:</a:t>
            </a:r>
          </a:p>
          <a:p>
            <a:pPr marL="742938" lvl="1" indent="-285750" algn="just">
              <a:buFont typeface="Arial" panose="020B0604020202020204" pitchFamily="34" charset="0"/>
              <a:buChar char="•"/>
            </a:pPr>
            <a:r>
              <a:rPr lang="it-IT" dirty="0"/>
              <a:t>Svolge attività di Progetto coerentemente con il Piano Operativo.</a:t>
            </a:r>
          </a:p>
          <a:p>
            <a:endParaRPr lang="it-IT" dirty="0"/>
          </a:p>
        </p:txBody>
      </p:sp>
    </p:spTree>
    <p:extLst>
      <p:ext uri="{BB962C8B-B14F-4D97-AF65-F5344CB8AC3E}">
        <p14:creationId xmlns:p14="http://schemas.microsoft.com/office/powerpoint/2010/main" val="213653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DE5F2FC0-8573-B541-BF31-A738F4A15366}"/>
              </a:ext>
            </a:extLst>
          </p:cNvPr>
          <p:cNvSpPr>
            <a:spLocks noGrp="1"/>
          </p:cNvSpPr>
          <p:nvPr>
            <p:ph type="title"/>
          </p:nvPr>
        </p:nvSpPr>
        <p:spPr/>
        <p:txBody>
          <a:bodyPr>
            <a:normAutofit/>
          </a:bodyPr>
          <a:lstStyle/>
          <a:p>
            <a:r>
              <a:rPr lang="it-IT" dirty="0"/>
              <a:t>Adempimenti amministrativi</a:t>
            </a:r>
          </a:p>
        </p:txBody>
      </p:sp>
    </p:spTree>
    <p:extLst>
      <p:ext uri="{BB962C8B-B14F-4D97-AF65-F5344CB8AC3E}">
        <p14:creationId xmlns:p14="http://schemas.microsoft.com/office/powerpoint/2010/main" val="111717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7D0313A-9B9D-2344-8E33-ECACE8B84BF2}"/>
              </a:ext>
            </a:extLst>
          </p:cNvPr>
          <p:cNvSpPr>
            <a:spLocks noGrp="1"/>
          </p:cNvSpPr>
          <p:nvPr>
            <p:ph type="title"/>
          </p:nvPr>
        </p:nvSpPr>
        <p:spPr/>
        <p:txBody>
          <a:bodyPr>
            <a:normAutofit fontScale="90000"/>
          </a:bodyPr>
          <a:lstStyle/>
          <a:p>
            <a:r>
              <a:rPr lang="it-IT" dirty="0"/>
              <a:t>Adempimenti preliminari</a:t>
            </a:r>
          </a:p>
        </p:txBody>
      </p:sp>
      <p:sp>
        <p:nvSpPr>
          <p:cNvPr id="8" name="Segnaposto testo 7">
            <a:extLst>
              <a:ext uri="{FF2B5EF4-FFF2-40B4-BE49-F238E27FC236}">
                <a16:creationId xmlns:a16="http://schemas.microsoft.com/office/drawing/2014/main" id="{E5EC80C7-F00E-7042-9355-418344BA0BA5}"/>
              </a:ext>
            </a:extLst>
          </p:cNvPr>
          <p:cNvSpPr>
            <a:spLocks noGrp="1"/>
          </p:cNvSpPr>
          <p:nvPr>
            <p:ph type="body" sz="quarter" idx="11"/>
          </p:nvPr>
        </p:nvSpPr>
        <p:spPr/>
        <p:txBody>
          <a:bodyPr>
            <a:normAutofit fontScale="85000" lnSpcReduction="20000"/>
          </a:bodyPr>
          <a:lstStyle/>
          <a:p>
            <a:endParaRPr lang="it-IT"/>
          </a:p>
        </p:txBody>
      </p:sp>
      <p:sp>
        <p:nvSpPr>
          <p:cNvPr id="7" name="Segnaposto contenuto 6">
            <a:extLst>
              <a:ext uri="{FF2B5EF4-FFF2-40B4-BE49-F238E27FC236}">
                <a16:creationId xmlns:a16="http://schemas.microsoft.com/office/drawing/2014/main" id="{D7DE217A-FD4B-3A4C-8DAE-4FB6089894A4}"/>
              </a:ext>
            </a:extLst>
          </p:cNvPr>
          <p:cNvSpPr>
            <a:spLocks noGrp="1"/>
          </p:cNvSpPr>
          <p:nvPr>
            <p:ph idx="1"/>
          </p:nvPr>
        </p:nvSpPr>
        <p:spPr/>
        <p:txBody>
          <a:bodyPr>
            <a:normAutofit/>
          </a:bodyPr>
          <a:lstStyle/>
          <a:p>
            <a:pPr marL="457200" indent="-457200" fontAlgn="ctr">
              <a:buFont typeface="+mj-lt"/>
              <a:buAutoNum type="arabicPeriod"/>
            </a:pPr>
            <a:r>
              <a:rPr lang="it-IT" dirty="0">
                <a:solidFill>
                  <a:schemeClr val="tx1"/>
                </a:solidFill>
              </a:rPr>
              <a:t>Richiesta codice CUP</a:t>
            </a:r>
          </a:p>
          <a:p>
            <a:pPr marL="457200" indent="-457200" fontAlgn="ctr">
              <a:buFont typeface="+mj-lt"/>
              <a:buAutoNum type="arabicPeriod"/>
            </a:pPr>
            <a:r>
              <a:rPr lang="it-IT" dirty="0">
                <a:solidFill>
                  <a:schemeClr val="tx1"/>
                </a:solidFill>
              </a:rPr>
              <a:t>Stipula Protocollo di intesa tra Enti del partenariato</a:t>
            </a:r>
          </a:p>
          <a:p>
            <a:pPr marL="457200" indent="-457200" fontAlgn="ctr">
              <a:buFont typeface="+mj-lt"/>
              <a:buAutoNum type="arabicPeriod"/>
            </a:pPr>
            <a:r>
              <a:rPr lang="it-IT" dirty="0">
                <a:solidFill>
                  <a:schemeClr val="tx1"/>
                </a:solidFill>
              </a:rPr>
              <a:t>Stipula della Convenzione tra Capofila e ACT</a:t>
            </a:r>
          </a:p>
          <a:p>
            <a:pPr marL="457200" indent="-457200" fontAlgn="ctr">
              <a:buFont typeface="+mj-lt"/>
              <a:buAutoNum type="arabicPeriod"/>
            </a:pPr>
            <a:r>
              <a:rPr lang="it-IT" dirty="0"/>
              <a:t>Raccolta informazioni personale interno coinvolto</a:t>
            </a:r>
            <a:endParaRPr lang="it-IT" dirty="0">
              <a:solidFill>
                <a:schemeClr val="tx1"/>
              </a:solidFill>
            </a:endParaRPr>
          </a:p>
          <a:p>
            <a:pPr marL="457200" indent="-457200">
              <a:buFont typeface="+mj-lt"/>
              <a:buAutoNum type="arabicPeriod"/>
            </a:pPr>
            <a:r>
              <a:rPr lang="it-IT" dirty="0"/>
              <a:t>Definizione della Pista di controllo del Beneficiario </a:t>
            </a:r>
          </a:p>
          <a:p>
            <a:pPr marL="457200" indent="-457200">
              <a:buFont typeface="+mj-lt"/>
              <a:buAutoNum type="arabicPeriod"/>
            </a:pPr>
            <a:r>
              <a:rPr lang="it-IT" dirty="0"/>
              <a:t>Attivazione utenza Sistema DELFI</a:t>
            </a:r>
          </a:p>
          <a:p>
            <a:pPr marL="457200" indent="-457200">
              <a:buFont typeface="+mj-lt"/>
              <a:buAutoNum type="arabicPeriod"/>
            </a:pPr>
            <a:r>
              <a:rPr lang="it-IT" dirty="0"/>
              <a:t>Indicazione c/c</a:t>
            </a:r>
          </a:p>
          <a:p>
            <a:pPr marL="457200" indent="-457200">
              <a:buFont typeface="+mj-lt"/>
              <a:buAutoNum type="arabicPeriod"/>
            </a:pPr>
            <a:r>
              <a:rPr lang="it-IT" dirty="0"/>
              <a:t>Progettazione esecutiva intervento finanziato</a:t>
            </a:r>
          </a:p>
        </p:txBody>
      </p:sp>
      <p:sp>
        <p:nvSpPr>
          <p:cNvPr id="2" name="Parentesi graffa chiusa 1"/>
          <p:cNvSpPr/>
          <p:nvPr/>
        </p:nvSpPr>
        <p:spPr>
          <a:xfrm>
            <a:off x="7896200" y="1340768"/>
            <a:ext cx="504056" cy="1080120"/>
          </a:xfrm>
          <a:prstGeom prst="rightBrace">
            <a:avLst/>
          </a:prstGeom>
          <a:ln>
            <a:solidFill>
              <a:srgbClr val="3FAE29"/>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it-IT" b="1" dirty="0"/>
              <a:t>            </a:t>
            </a:r>
          </a:p>
        </p:txBody>
      </p:sp>
      <p:sp>
        <p:nvSpPr>
          <p:cNvPr id="3" name="CasellaDiTesto 2"/>
          <p:cNvSpPr txBox="1"/>
          <p:nvPr/>
        </p:nvSpPr>
        <p:spPr>
          <a:xfrm>
            <a:off x="8544272" y="1696162"/>
            <a:ext cx="2520280" cy="369332"/>
          </a:xfrm>
          <a:prstGeom prst="rect">
            <a:avLst/>
          </a:prstGeom>
          <a:noFill/>
        </p:spPr>
        <p:txBody>
          <a:bodyPr wrap="square" rtlCol="0">
            <a:spAutoFit/>
          </a:bodyPr>
          <a:lstStyle/>
          <a:p>
            <a:r>
              <a:rPr lang="it-IT" i="1" dirty="0">
                <a:solidFill>
                  <a:srgbClr val="14284B"/>
                </a:solidFill>
              </a:rPr>
              <a:t>Completati</a:t>
            </a:r>
          </a:p>
        </p:txBody>
      </p:sp>
      <p:sp>
        <p:nvSpPr>
          <p:cNvPr id="9" name="Parentesi graffa chiusa 8">
            <a:extLst>
              <a:ext uri="{FF2B5EF4-FFF2-40B4-BE49-F238E27FC236}">
                <a16:creationId xmlns:a16="http://schemas.microsoft.com/office/drawing/2014/main" id="{214C0542-0F08-4435-9988-7C7203628878}"/>
              </a:ext>
            </a:extLst>
          </p:cNvPr>
          <p:cNvSpPr/>
          <p:nvPr/>
        </p:nvSpPr>
        <p:spPr>
          <a:xfrm>
            <a:off x="7898094" y="2749114"/>
            <a:ext cx="504056" cy="2048038"/>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it-IT" b="1" dirty="0"/>
              <a:t>            </a:t>
            </a:r>
          </a:p>
        </p:txBody>
      </p:sp>
      <p:sp>
        <p:nvSpPr>
          <p:cNvPr id="11" name="CasellaDiTesto 10">
            <a:extLst>
              <a:ext uri="{FF2B5EF4-FFF2-40B4-BE49-F238E27FC236}">
                <a16:creationId xmlns:a16="http://schemas.microsoft.com/office/drawing/2014/main" id="{0666FBC5-EF6F-4B40-9D5D-D6618A0C1FF4}"/>
              </a:ext>
            </a:extLst>
          </p:cNvPr>
          <p:cNvSpPr txBox="1"/>
          <p:nvPr/>
        </p:nvSpPr>
        <p:spPr>
          <a:xfrm>
            <a:off x="8544272" y="3354987"/>
            <a:ext cx="2520280" cy="369332"/>
          </a:xfrm>
          <a:prstGeom prst="rect">
            <a:avLst/>
          </a:prstGeom>
          <a:noFill/>
        </p:spPr>
        <p:txBody>
          <a:bodyPr wrap="square" rtlCol="0">
            <a:spAutoFit/>
          </a:bodyPr>
          <a:lstStyle/>
          <a:p>
            <a:r>
              <a:rPr lang="it-IT" i="1" dirty="0">
                <a:solidFill>
                  <a:srgbClr val="14284B"/>
                </a:solidFill>
              </a:rPr>
              <a:t>Work in Progress</a:t>
            </a:r>
          </a:p>
        </p:txBody>
      </p:sp>
      <p:pic>
        <p:nvPicPr>
          <p:cNvPr id="16" name="Elemento grafico 15" descr="Segno di spunta">
            <a:extLst>
              <a:ext uri="{FF2B5EF4-FFF2-40B4-BE49-F238E27FC236}">
                <a16:creationId xmlns:a16="http://schemas.microsoft.com/office/drawing/2014/main" id="{DE24DB6D-0BD0-47FC-9ECE-61818363D8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4485" y="1428865"/>
            <a:ext cx="630276" cy="630276"/>
          </a:xfrm>
          <a:prstGeom prst="rect">
            <a:avLst/>
          </a:prstGeom>
        </p:spPr>
      </p:pic>
      <p:pic>
        <p:nvPicPr>
          <p:cNvPr id="18" name="Elemento grafico 17" descr="Cono spartitraffico">
            <a:extLst>
              <a:ext uri="{FF2B5EF4-FFF2-40B4-BE49-F238E27FC236}">
                <a16:creationId xmlns:a16="http://schemas.microsoft.com/office/drawing/2014/main" id="{95D20676-8059-4BAB-A8A4-988D06B347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73301" y="3177139"/>
            <a:ext cx="673224" cy="673224"/>
          </a:xfrm>
          <a:prstGeom prst="rect">
            <a:avLst/>
          </a:prstGeom>
        </p:spPr>
      </p:pic>
    </p:spTree>
    <p:extLst>
      <p:ext uri="{BB962C8B-B14F-4D97-AF65-F5344CB8AC3E}">
        <p14:creationId xmlns:p14="http://schemas.microsoft.com/office/powerpoint/2010/main" val="2109455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7D0313A-9B9D-2344-8E33-ECACE8B84BF2}"/>
              </a:ext>
            </a:extLst>
          </p:cNvPr>
          <p:cNvSpPr>
            <a:spLocks noGrp="1"/>
          </p:cNvSpPr>
          <p:nvPr>
            <p:ph type="title"/>
          </p:nvPr>
        </p:nvSpPr>
        <p:spPr/>
        <p:txBody>
          <a:bodyPr>
            <a:normAutofit fontScale="90000"/>
          </a:bodyPr>
          <a:lstStyle/>
          <a:p>
            <a:r>
              <a:rPr lang="it-IT" dirty="0"/>
              <a:t>Adempimenti preliminari</a:t>
            </a:r>
          </a:p>
        </p:txBody>
      </p:sp>
      <p:sp>
        <p:nvSpPr>
          <p:cNvPr id="27" name="Segnaposto testo 26">
            <a:extLst>
              <a:ext uri="{FF2B5EF4-FFF2-40B4-BE49-F238E27FC236}">
                <a16:creationId xmlns:a16="http://schemas.microsoft.com/office/drawing/2014/main" id="{DC4EF07D-59B8-4E32-840D-6EA9805D1699}"/>
              </a:ext>
            </a:extLst>
          </p:cNvPr>
          <p:cNvSpPr>
            <a:spLocks noGrp="1"/>
          </p:cNvSpPr>
          <p:nvPr>
            <p:ph type="body" sz="quarter" idx="11"/>
          </p:nvPr>
        </p:nvSpPr>
        <p:spPr/>
        <p:txBody>
          <a:bodyPr>
            <a:normAutofit fontScale="85000" lnSpcReduction="20000"/>
          </a:bodyPr>
          <a:lstStyle/>
          <a:p>
            <a:endParaRPr lang="it-IT"/>
          </a:p>
        </p:txBody>
      </p:sp>
      <p:sp>
        <p:nvSpPr>
          <p:cNvPr id="7" name="Segnaposto contenuto 6">
            <a:extLst>
              <a:ext uri="{FF2B5EF4-FFF2-40B4-BE49-F238E27FC236}">
                <a16:creationId xmlns:a16="http://schemas.microsoft.com/office/drawing/2014/main" id="{D7DE217A-FD4B-3A4C-8DAE-4FB6089894A4}"/>
              </a:ext>
            </a:extLst>
          </p:cNvPr>
          <p:cNvSpPr>
            <a:spLocks noGrp="1"/>
          </p:cNvSpPr>
          <p:nvPr>
            <p:ph idx="1"/>
          </p:nvPr>
        </p:nvSpPr>
        <p:spPr/>
        <p:txBody>
          <a:bodyPr>
            <a:normAutofit/>
          </a:bodyPr>
          <a:lstStyle/>
          <a:p>
            <a:pPr fontAlgn="ctr"/>
            <a:r>
              <a:rPr lang="it-IT" dirty="0"/>
              <a:t>A supporto della finalizzazione degli adempimenti preliminari, sono stati realizzati dei Manuali (a) e predisposti i documenti (b) per facilitare le operazioni di raccolta delle informazioni.</a:t>
            </a:r>
          </a:p>
        </p:txBody>
      </p:sp>
      <p:pic>
        <p:nvPicPr>
          <p:cNvPr id="5" name="Immagine 4">
            <a:extLst>
              <a:ext uri="{FF2B5EF4-FFF2-40B4-BE49-F238E27FC236}">
                <a16:creationId xmlns:a16="http://schemas.microsoft.com/office/drawing/2014/main" id="{1226957B-FBD3-4964-9A0A-B2C2E0993D40}"/>
              </a:ext>
            </a:extLst>
          </p:cNvPr>
          <p:cNvPicPr>
            <a:picLocks noChangeAspect="1"/>
          </p:cNvPicPr>
          <p:nvPr/>
        </p:nvPicPr>
        <p:blipFill rotWithShape="1">
          <a:blip r:embed="rId2">
            <a:extLst>
              <a:ext uri="{28A0092B-C50C-407E-A947-70E740481C1C}">
                <a14:useLocalDpi xmlns:a14="http://schemas.microsoft.com/office/drawing/2010/main" val="0"/>
              </a:ext>
            </a:extLst>
          </a:blip>
          <a:srcRect l="23422" t="22688" r="9248" b="10080"/>
          <a:stretch/>
        </p:blipFill>
        <p:spPr>
          <a:xfrm>
            <a:off x="739047" y="2919522"/>
            <a:ext cx="4622056" cy="2376833"/>
          </a:xfrm>
          <a:prstGeom prst="rect">
            <a:avLst/>
          </a:prstGeom>
        </p:spPr>
      </p:pic>
      <p:pic>
        <p:nvPicPr>
          <p:cNvPr id="17" name="Immagine 16">
            <a:extLst>
              <a:ext uri="{FF2B5EF4-FFF2-40B4-BE49-F238E27FC236}">
                <a16:creationId xmlns:a16="http://schemas.microsoft.com/office/drawing/2014/main" id="{3BAB0A7D-9B5F-4109-A4E4-E34670725BFF}"/>
              </a:ext>
            </a:extLst>
          </p:cNvPr>
          <p:cNvPicPr>
            <a:picLocks noChangeAspect="1"/>
          </p:cNvPicPr>
          <p:nvPr/>
        </p:nvPicPr>
        <p:blipFill>
          <a:blip r:embed="rId3"/>
          <a:stretch>
            <a:fillRect/>
          </a:stretch>
        </p:blipFill>
        <p:spPr>
          <a:xfrm>
            <a:off x="5542993" y="2879250"/>
            <a:ext cx="6121627" cy="2376833"/>
          </a:xfrm>
          <a:prstGeom prst="rect">
            <a:avLst/>
          </a:prstGeom>
        </p:spPr>
      </p:pic>
      <p:sp>
        <p:nvSpPr>
          <p:cNvPr id="29" name="CasellaDiTesto 28">
            <a:extLst>
              <a:ext uri="{FF2B5EF4-FFF2-40B4-BE49-F238E27FC236}">
                <a16:creationId xmlns:a16="http://schemas.microsoft.com/office/drawing/2014/main" id="{150F7B9C-F910-4F34-807D-F61A8481F99A}"/>
              </a:ext>
            </a:extLst>
          </p:cNvPr>
          <p:cNvSpPr txBox="1"/>
          <p:nvPr/>
        </p:nvSpPr>
        <p:spPr>
          <a:xfrm>
            <a:off x="4905058" y="4885575"/>
            <a:ext cx="360040" cy="369332"/>
          </a:xfrm>
          <a:prstGeom prst="rect">
            <a:avLst/>
          </a:prstGeom>
          <a:noFill/>
          <a:ln w="38100">
            <a:solidFill>
              <a:srgbClr val="14284B"/>
            </a:solidFill>
            <a:prstDash val="sysDash"/>
          </a:ln>
        </p:spPr>
        <p:txBody>
          <a:bodyPr wrap="square" rtlCol="0">
            <a:spAutoFit/>
          </a:bodyPr>
          <a:lstStyle/>
          <a:p>
            <a:r>
              <a:rPr lang="it-IT" dirty="0"/>
              <a:t> </a:t>
            </a:r>
            <a:r>
              <a:rPr lang="it-IT" b="1" dirty="0"/>
              <a:t>a</a:t>
            </a:r>
          </a:p>
        </p:txBody>
      </p:sp>
      <p:sp>
        <p:nvSpPr>
          <p:cNvPr id="30" name="CasellaDiTesto 29">
            <a:extLst>
              <a:ext uri="{FF2B5EF4-FFF2-40B4-BE49-F238E27FC236}">
                <a16:creationId xmlns:a16="http://schemas.microsoft.com/office/drawing/2014/main" id="{D11C62E6-9687-452E-BCC4-69F6A339EEE0}"/>
              </a:ext>
            </a:extLst>
          </p:cNvPr>
          <p:cNvSpPr txBox="1"/>
          <p:nvPr/>
        </p:nvSpPr>
        <p:spPr>
          <a:xfrm>
            <a:off x="11188625" y="4881721"/>
            <a:ext cx="360040" cy="369332"/>
          </a:xfrm>
          <a:prstGeom prst="rect">
            <a:avLst/>
          </a:prstGeom>
          <a:noFill/>
          <a:ln w="38100">
            <a:solidFill>
              <a:schemeClr val="tx1"/>
            </a:solidFill>
            <a:prstDash val="sysDash"/>
          </a:ln>
        </p:spPr>
        <p:txBody>
          <a:bodyPr wrap="square" rtlCol="0">
            <a:spAutoFit/>
          </a:bodyPr>
          <a:lstStyle/>
          <a:p>
            <a:r>
              <a:rPr lang="it-IT" dirty="0"/>
              <a:t> </a:t>
            </a:r>
            <a:r>
              <a:rPr lang="it-IT" b="1" dirty="0"/>
              <a:t>b</a:t>
            </a:r>
          </a:p>
        </p:txBody>
      </p:sp>
    </p:spTree>
    <p:extLst>
      <p:ext uri="{BB962C8B-B14F-4D97-AF65-F5344CB8AC3E}">
        <p14:creationId xmlns:p14="http://schemas.microsoft.com/office/powerpoint/2010/main" val="395146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7D0313A-9B9D-2344-8E33-ECACE8B84BF2}"/>
              </a:ext>
            </a:extLst>
          </p:cNvPr>
          <p:cNvSpPr>
            <a:spLocks noGrp="1"/>
          </p:cNvSpPr>
          <p:nvPr>
            <p:ph type="title"/>
          </p:nvPr>
        </p:nvSpPr>
        <p:spPr/>
        <p:txBody>
          <a:bodyPr>
            <a:normAutofit fontScale="90000"/>
          </a:bodyPr>
          <a:lstStyle/>
          <a:p>
            <a:r>
              <a:rPr lang="it-IT" dirty="0"/>
              <a:t>Adempimenti preliminari</a:t>
            </a:r>
          </a:p>
        </p:txBody>
      </p:sp>
      <p:sp>
        <p:nvSpPr>
          <p:cNvPr id="27" name="Segnaposto testo 26">
            <a:extLst>
              <a:ext uri="{FF2B5EF4-FFF2-40B4-BE49-F238E27FC236}">
                <a16:creationId xmlns:a16="http://schemas.microsoft.com/office/drawing/2014/main" id="{DC4EF07D-59B8-4E32-840D-6EA9805D1699}"/>
              </a:ext>
            </a:extLst>
          </p:cNvPr>
          <p:cNvSpPr>
            <a:spLocks noGrp="1"/>
          </p:cNvSpPr>
          <p:nvPr>
            <p:ph type="body" sz="quarter" idx="11"/>
          </p:nvPr>
        </p:nvSpPr>
        <p:spPr/>
        <p:txBody>
          <a:bodyPr>
            <a:normAutofit fontScale="85000" lnSpcReduction="20000"/>
          </a:bodyPr>
          <a:lstStyle/>
          <a:p>
            <a:endParaRPr lang="it-IT" dirty="0"/>
          </a:p>
        </p:txBody>
      </p:sp>
      <p:sp>
        <p:nvSpPr>
          <p:cNvPr id="7" name="Segnaposto contenuto 6">
            <a:extLst>
              <a:ext uri="{FF2B5EF4-FFF2-40B4-BE49-F238E27FC236}">
                <a16:creationId xmlns:a16="http://schemas.microsoft.com/office/drawing/2014/main" id="{D7DE217A-FD4B-3A4C-8DAE-4FB6089894A4}"/>
              </a:ext>
            </a:extLst>
          </p:cNvPr>
          <p:cNvSpPr>
            <a:spLocks noGrp="1"/>
          </p:cNvSpPr>
          <p:nvPr>
            <p:ph idx="1"/>
          </p:nvPr>
        </p:nvSpPr>
        <p:spPr/>
        <p:txBody>
          <a:bodyPr>
            <a:normAutofit/>
          </a:bodyPr>
          <a:lstStyle/>
          <a:p>
            <a:r>
              <a:rPr lang="it-IT" sz="2800" dirty="0"/>
              <a:t>Al fine di raccogliere i dati necessari alla predisposizione del Piano Esecutivo di progetto, ciascun partner dovrà:</a:t>
            </a:r>
          </a:p>
          <a:p>
            <a:pPr marL="457200" indent="-457200">
              <a:buFont typeface="+mj-lt"/>
              <a:buAutoNum type="arabicPeriod"/>
            </a:pPr>
            <a:r>
              <a:rPr lang="it-IT" dirty="0"/>
              <a:t>definire l’elenco del personale interno da coinvolgere nel progetto, indicando la categoria e la qualifica di ciascuna risorsa e la mansione richiesta;</a:t>
            </a:r>
          </a:p>
          <a:p>
            <a:pPr marL="457200" indent="-457200">
              <a:buFont typeface="+mj-lt"/>
              <a:buAutoNum type="arabicPeriod"/>
            </a:pPr>
            <a:r>
              <a:rPr lang="it-IT" dirty="0"/>
              <a:t>verificare che il personale interno designato possieda le idonee competenze specifiche e professionali per svolgere la mansione progettuale richiesta e che essa sia diversa e distinta dalle mansioni ordinarie contrattuali (Il CV, CCNL e inquadramento devono essere coerenti con quanto richiesto dalla mansione progettuale da affidare);</a:t>
            </a:r>
          </a:p>
          <a:p>
            <a:pPr marL="457200" indent="-457200">
              <a:buFont typeface="+mj-lt"/>
              <a:buAutoNum type="arabicPeriod"/>
            </a:pPr>
            <a:r>
              <a:rPr lang="it-IT" dirty="0"/>
              <a:t>stimare il costo standard unitario delle risorse designate, secondo il parametro di cui all’art. 68.2 del RDC;</a:t>
            </a:r>
          </a:p>
          <a:p>
            <a:pPr fontAlgn="ctr"/>
            <a:endParaRPr lang="it-IT" dirty="0"/>
          </a:p>
        </p:txBody>
      </p:sp>
    </p:spTree>
    <p:extLst>
      <p:ext uri="{BB962C8B-B14F-4D97-AF65-F5344CB8AC3E}">
        <p14:creationId xmlns:p14="http://schemas.microsoft.com/office/powerpoint/2010/main" val="357365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7D0313A-9B9D-2344-8E33-ECACE8B84BF2}"/>
              </a:ext>
            </a:extLst>
          </p:cNvPr>
          <p:cNvSpPr>
            <a:spLocks noGrp="1"/>
          </p:cNvSpPr>
          <p:nvPr>
            <p:ph type="title"/>
          </p:nvPr>
        </p:nvSpPr>
        <p:spPr/>
        <p:txBody>
          <a:bodyPr>
            <a:normAutofit fontScale="90000"/>
          </a:bodyPr>
          <a:lstStyle/>
          <a:p>
            <a:r>
              <a:rPr lang="it-IT" dirty="0"/>
              <a:t>Adempimenti preliminari</a:t>
            </a:r>
          </a:p>
        </p:txBody>
      </p:sp>
      <p:sp>
        <p:nvSpPr>
          <p:cNvPr id="27" name="Segnaposto testo 26">
            <a:extLst>
              <a:ext uri="{FF2B5EF4-FFF2-40B4-BE49-F238E27FC236}">
                <a16:creationId xmlns:a16="http://schemas.microsoft.com/office/drawing/2014/main" id="{DC4EF07D-59B8-4E32-840D-6EA9805D1699}"/>
              </a:ext>
            </a:extLst>
          </p:cNvPr>
          <p:cNvSpPr>
            <a:spLocks noGrp="1"/>
          </p:cNvSpPr>
          <p:nvPr>
            <p:ph type="body" sz="quarter" idx="11"/>
          </p:nvPr>
        </p:nvSpPr>
        <p:spPr/>
        <p:txBody>
          <a:bodyPr>
            <a:normAutofit fontScale="85000" lnSpcReduction="20000"/>
          </a:bodyPr>
          <a:lstStyle/>
          <a:p>
            <a:endParaRPr lang="it-IT" dirty="0"/>
          </a:p>
        </p:txBody>
      </p:sp>
      <p:sp>
        <p:nvSpPr>
          <p:cNvPr id="7" name="Segnaposto contenuto 6">
            <a:extLst>
              <a:ext uri="{FF2B5EF4-FFF2-40B4-BE49-F238E27FC236}">
                <a16:creationId xmlns:a16="http://schemas.microsoft.com/office/drawing/2014/main" id="{D7DE217A-FD4B-3A4C-8DAE-4FB6089894A4}"/>
              </a:ext>
            </a:extLst>
          </p:cNvPr>
          <p:cNvSpPr>
            <a:spLocks noGrp="1"/>
          </p:cNvSpPr>
          <p:nvPr>
            <p:ph idx="1"/>
          </p:nvPr>
        </p:nvSpPr>
        <p:spPr/>
        <p:txBody>
          <a:bodyPr>
            <a:normAutofit/>
          </a:bodyPr>
          <a:lstStyle/>
          <a:p>
            <a:pPr marL="457200" indent="-457200" fontAlgn="ctr">
              <a:buFont typeface="+mj-lt"/>
              <a:buAutoNum type="arabicPeriod" startAt="4"/>
            </a:pPr>
            <a:r>
              <a:rPr lang="it-IT" dirty="0"/>
              <a:t>quantificare le ore che ciascuna risorsa dedicherà allo svolgimento delle attività previste per le 5 azioni di progetto, a tal fine è stato predisposto il file </a:t>
            </a:r>
            <a:r>
              <a:rPr lang="it-IT" b="1" dirty="0" err="1"/>
              <a:t>Rilevazione_Dati_Personale</a:t>
            </a:r>
            <a:r>
              <a:rPr lang="it-IT" dirty="0"/>
              <a:t>, che sarà inviato a tutti i Partner dal Capofila</a:t>
            </a:r>
          </a:p>
          <a:p>
            <a:pPr fontAlgn="ctr"/>
            <a:endParaRPr lang="it-IT" dirty="0"/>
          </a:p>
        </p:txBody>
      </p:sp>
      <p:pic>
        <p:nvPicPr>
          <p:cNvPr id="8" name="Immagine 7">
            <a:extLst>
              <a:ext uri="{FF2B5EF4-FFF2-40B4-BE49-F238E27FC236}">
                <a16:creationId xmlns:a16="http://schemas.microsoft.com/office/drawing/2014/main" id="{0EF21B96-A659-439A-812C-0F29B0CFD9E1}"/>
              </a:ext>
            </a:extLst>
          </p:cNvPr>
          <p:cNvPicPr>
            <a:picLocks noChangeAspect="1"/>
          </p:cNvPicPr>
          <p:nvPr/>
        </p:nvPicPr>
        <p:blipFill>
          <a:blip r:embed="rId2"/>
          <a:stretch>
            <a:fillRect/>
          </a:stretch>
        </p:blipFill>
        <p:spPr>
          <a:xfrm>
            <a:off x="716266" y="2780928"/>
            <a:ext cx="10759469" cy="2890520"/>
          </a:xfrm>
          <a:prstGeom prst="rect">
            <a:avLst/>
          </a:prstGeom>
        </p:spPr>
      </p:pic>
    </p:spTree>
    <p:extLst>
      <p:ext uri="{BB962C8B-B14F-4D97-AF65-F5344CB8AC3E}">
        <p14:creationId xmlns:p14="http://schemas.microsoft.com/office/powerpoint/2010/main" val="425684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7D0313A-9B9D-2344-8E33-ECACE8B84BF2}"/>
              </a:ext>
            </a:extLst>
          </p:cNvPr>
          <p:cNvSpPr>
            <a:spLocks noGrp="1"/>
          </p:cNvSpPr>
          <p:nvPr>
            <p:ph type="title"/>
          </p:nvPr>
        </p:nvSpPr>
        <p:spPr/>
        <p:txBody>
          <a:bodyPr>
            <a:normAutofit fontScale="90000"/>
          </a:bodyPr>
          <a:lstStyle/>
          <a:p>
            <a:r>
              <a:rPr lang="it-IT" dirty="0"/>
              <a:t>Adempimenti per la gestione a regime del progetto</a:t>
            </a:r>
          </a:p>
        </p:txBody>
      </p:sp>
      <p:sp>
        <p:nvSpPr>
          <p:cNvPr id="8" name="Segnaposto testo 7">
            <a:extLst>
              <a:ext uri="{FF2B5EF4-FFF2-40B4-BE49-F238E27FC236}">
                <a16:creationId xmlns:a16="http://schemas.microsoft.com/office/drawing/2014/main" id="{E5EC80C7-F00E-7042-9355-418344BA0BA5}"/>
              </a:ext>
            </a:extLst>
          </p:cNvPr>
          <p:cNvSpPr>
            <a:spLocks noGrp="1"/>
          </p:cNvSpPr>
          <p:nvPr>
            <p:ph type="body" sz="quarter" idx="11"/>
          </p:nvPr>
        </p:nvSpPr>
        <p:spPr/>
        <p:txBody>
          <a:bodyPr>
            <a:normAutofit fontScale="85000" lnSpcReduction="20000"/>
          </a:bodyPr>
          <a:lstStyle/>
          <a:p>
            <a:endParaRPr lang="it-IT"/>
          </a:p>
        </p:txBody>
      </p:sp>
      <p:sp>
        <p:nvSpPr>
          <p:cNvPr id="7" name="Segnaposto contenuto 6">
            <a:extLst>
              <a:ext uri="{FF2B5EF4-FFF2-40B4-BE49-F238E27FC236}">
                <a16:creationId xmlns:a16="http://schemas.microsoft.com/office/drawing/2014/main" id="{D7DE217A-FD4B-3A4C-8DAE-4FB6089894A4}"/>
              </a:ext>
            </a:extLst>
          </p:cNvPr>
          <p:cNvSpPr>
            <a:spLocks noGrp="1"/>
          </p:cNvSpPr>
          <p:nvPr>
            <p:ph idx="1"/>
          </p:nvPr>
        </p:nvSpPr>
        <p:spPr/>
        <p:txBody>
          <a:bodyPr>
            <a:normAutofit/>
          </a:bodyPr>
          <a:lstStyle/>
          <a:p>
            <a:pPr marL="457200" indent="-457200">
              <a:buFont typeface="+mj-lt"/>
              <a:buAutoNum type="arabicPeriod"/>
            </a:pPr>
            <a:r>
              <a:rPr lang="it-IT" dirty="0"/>
              <a:t>Gestione delle forniture di beni e servizi</a:t>
            </a:r>
          </a:p>
          <a:p>
            <a:pPr marL="742938" lvl="1" indent="-285750">
              <a:buFont typeface="Arial" panose="020B0604020202020204" pitchFamily="34" charset="0"/>
              <a:buChar char="•"/>
            </a:pPr>
            <a:r>
              <a:rPr lang="it-IT" dirty="0"/>
              <a:t>Attivazione della procedura </a:t>
            </a:r>
          </a:p>
          <a:p>
            <a:pPr marL="742938" lvl="1" indent="-285750">
              <a:buFont typeface="Arial" panose="020B0604020202020204" pitchFamily="34" charset="0"/>
              <a:buChar char="•"/>
            </a:pPr>
            <a:r>
              <a:rPr lang="it-IT" dirty="0"/>
              <a:t>Gestione amministrativa </a:t>
            </a:r>
          </a:p>
          <a:p>
            <a:pPr marL="742938" lvl="1" indent="-285750">
              <a:buFont typeface="Arial" panose="020B0604020202020204" pitchFamily="34" charset="0"/>
              <a:buChar char="•"/>
            </a:pPr>
            <a:r>
              <a:rPr lang="it-IT" dirty="0"/>
              <a:t>Gestione operativa del contratto</a:t>
            </a:r>
          </a:p>
          <a:p>
            <a:pPr marL="457200" indent="-457200">
              <a:buFont typeface="+mj-lt"/>
              <a:buAutoNum type="arabicPeriod"/>
            </a:pPr>
            <a:r>
              <a:rPr lang="it-IT" dirty="0"/>
              <a:t>Gestione della procedura di rendicontazione bimestrale</a:t>
            </a:r>
          </a:p>
          <a:p>
            <a:pPr marL="914388" lvl="1" indent="-457200">
              <a:buFont typeface="Arial" panose="020B0604020202020204" pitchFamily="34" charset="0"/>
              <a:buChar char="•"/>
            </a:pPr>
            <a:r>
              <a:rPr lang="it-IT" dirty="0"/>
              <a:t>Raccolta </a:t>
            </a:r>
            <a:r>
              <a:rPr lang="it-IT" dirty="0" err="1"/>
              <a:t>timesheet</a:t>
            </a:r>
            <a:endParaRPr lang="it-IT" dirty="0"/>
          </a:p>
          <a:p>
            <a:pPr marL="914388" lvl="1" indent="-457200">
              <a:buFont typeface="Arial" panose="020B0604020202020204" pitchFamily="34" charset="0"/>
              <a:buChar char="•"/>
            </a:pPr>
            <a:r>
              <a:rPr lang="it-IT" dirty="0"/>
              <a:t>Raccolta </a:t>
            </a:r>
            <a:r>
              <a:rPr lang="it-IT" dirty="0" err="1"/>
              <a:t>deliverable</a:t>
            </a:r>
            <a:endParaRPr lang="it-IT" dirty="0"/>
          </a:p>
          <a:p>
            <a:pPr marL="914388" lvl="1" indent="-457200">
              <a:buFont typeface="Arial" panose="020B0604020202020204" pitchFamily="34" charset="0"/>
              <a:buChar char="•"/>
            </a:pPr>
            <a:r>
              <a:rPr lang="it-IT" dirty="0"/>
              <a:t>Raccolta documentazione su procedure di fornitura di beni e servizi</a:t>
            </a:r>
          </a:p>
          <a:p>
            <a:pPr marL="914388" lvl="1" indent="-457200">
              <a:buFont typeface="Arial" panose="020B0604020202020204" pitchFamily="34" charset="0"/>
              <a:buChar char="•"/>
            </a:pPr>
            <a:r>
              <a:rPr lang="it-IT" dirty="0"/>
              <a:t>Stesura delle relazioni tecniche e amministrative</a:t>
            </a:r>
          </a:p>
          <a:p>
            <a:pPr marL="914388" lvl="1" indent="-457200">
              <a:buFont typeface="Arial" panose="020B0604020202020204" pitchFamily="34" charset="0"/>
              <a:buChar char="•"/>
            </a:pPr>
            <a:r>
              <a:rPr lang="it-IT" dirty="0"/>
              <a:t>Caricamento dati nel Sistema Informativo DELFI</a:t>
            </a:r>
          </a:p>
          <a:p>
            <a:pPr marL="457200" indent="-457200">
              <a:buFont typeface="+mj-lt"/>
              <a:buAutoNum type="arabicPeriod"/>
            </a:pPr>
            <a:r>
              <a:rPr lang="it-IT" dirty="0"/>
              <a:t>Gestione delle attività di autocontrollo delle procedure</a:t>
            </a:r>
          </a:p>
        </p:txBody>
      </p:sp>
      <p:sp>
        <p:nvSpPr>
          <p:cNvPr id="5" name="Parentesi graffa chiusa 4">
            <a:extLst>
              <a:ext uri="{FF2B5EF4-FFF2-40B4-BE49-F238E27FC236}">
                <a16:creationId xmlns:a16="http://schemas.microsoft.com/office/drawing/2014/main" id="{2982CE67-F25D-4195-A165-1DF258BE6A53}"/>
              </a:ext>
            </a:extLst>
          </p:cNvPr>
          <p:cNvSpPr/>
          <p:nvPr/>
        </p:nvSpPr>
        <p:spPr>
          <a:xfrm>
            <a:off x="7968208" y="1351992"/>
            <a:ext cx="504056" cy="3816424"/>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it-IT" b="1" dirty="0"/>
              <a:t>            </a:t>
            </a:r>
          </a:p>
        </p:txBody>
      </p:sp>
      <p:sp>
        <p:nvSpPr>
          <p:cNvPr id="9" name="CasellaDiTesto 8">
            <a:extLst>
              <a:ext uri="{FF2B5EF4-FFF2-40B4-BE49-F238E27FC236}">
                <a16:creationId xmlns:a16="http://schemas.microsoft.com/office/drawing/2014/main" id="{766588A4-C90C-4EDC-A905-2FE124E4D58C}"/>
              </a:ext>
            </a:extLst>
          </p:cNvPr>
          <p:cNvSpPr txBox="1"/>
          <p:nvPr/>
        </p:nvSpPr>
        <p:spPr>
          <a:xfrm>
            <a:off x="8616690" y="3059668"/>
            <a:ext cx="2520280" cy="369332"/>
          </a:xfrm>
          <a:prstGeom prst="rect">
            <a:avLst/>
          </a:prstGeom>
          <a:noFill/>
        </p:spPr>
        <p:txBody>
          <a:bodyPr wrap="square" rtlCol="0">
            <a:spAutoFit/>
          </a:bodyPr>
          <a:lstStyle/>
          <a:p>
            <a:r>
              <a:rPr lang="it-IT" i="1" dirty="0">
                <a:solidFill>
                  <a:srgbClr val="14284B"/>
                </a:solidFill>
              </a:rPr>
              <a:t>Work in Progress</a:t>
            </a:r>
          </a:p>
        </p:txBody>
      </p:sp>
      <p:pic>
        <p:nvPicPr>
          <p:cNvPr id="10" name="Elemento grafico 9" descr="Cono spartitraffico">
            <a:extLst>
              <a:ext uri="{FF2B5EF4-FFF2-40B4-BE49-F238E27FC236}">
                <a16:creationId xmlns:a16="http://schemas.microsoft.com/office/drawing/2014/main" id="{A9F03C91-6379-4293-BACB-7817DC43A8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6945" y="2755776"/>
            <a:ext cx="673224" cy="673224"/>
          </a:xfrm>
          <a:prstGeom prst="rect">
            <a:avLst/>
          </a:prstGeom>
        </p:spPr>
      </p:pic>
    </p:spTree>
    <p:extLst>
      <p:ext uri="{BB962C8B-B14F-4D97-AF65-F5344CB8AC3E}">
        <p14:creationId xmlns:p14="http://schemas.microsoft.com/office/powerpoint/2010/main" val="227698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07D0313A-9B9D-2344-8E33-ECACE8B84BF2}"/>
              </a:ext>
            </a:extLst>
          </p:cNvPr>
          <p:cNvSpPr>
            <a:spLocks noGrp="1"/>
          </p:cNvSpPr>
          <p:nvPr>
            <p:ph type="title"/>
          </p:nvPr>
        </p:nvSpPr>
        <p:spPr/>
        <p:txBody>
          <a:bodyPr>
            <a:normAutofit fontScale="90000"/>
          </a:bodyPr>
          <a:lstStyle/>
          <a:p>
            <a:r>
              <a:rPr lang="it-IT" dirty="0"/>
              <a:t>Adempimenti per la gestione a regime del progetto</a:t>
            </a:r>
          </a:p>
        </p:txBody>
      </p:sp>
      <p:sp>
        <p:nvSpPr>
          <p:cNvPr id="8" name="Segnaposto testo 7">
            <a:extLst>
              <a:ext uri="{FF2B5EF4-FFF2-40B4-BE49-F238E27FC236}">
                <a16:creationId xmlns:a16="http://schemas.microsoft.com/office/drawing/2014/main" id="{E5EC80C7-F00E-7042-9355-418344BA0BA5}"/>
              </a:ext>
            </a:extLst>
          </p:cNvPr>
          <p:cNvSpPr>
            <a:spLocks noGrp="1"/>
          </p:cNvSpPr>
          <p:nvPr>
            <p:ph type="body" sz="quarter" idx="11"/>
          </p:nvPr>
        </p:nvSpPr>
        <p:spPr/>
        <p:txBody>
          <a:bodyPr>
            <a:normAutofit fontScale="85000" lnSpcReduction="20000"/>
          </a:bodyPr>
          <a:lstStyle/>
          <a:p>
            <a:endParaRPr lang="it-IT"/>
          </a:p>
        </p:txBody>
      </p:sp>
      <p:sp>
        <p:nvSpPr>
          <p:cNvPr id="7" name="Segnaposto contenuto 6">
            <a:extLst>
              <a:ext uri="{FF2B5EF4-FFF2-40B4-BE49-F238E27FC236}">
                <a16:creationId xmlns:a16="http://schemas.microsoft.com/office/drawing/2014/main" id="{D7DE217A-FD4B-3A4C-8DAE-4FB6089894A4}"/>
              </a:ext>
            </a:extLst>
          </p:cNvPr>
          <p:cNvSpPr>
            <a:spLocks noGrp="1"/>
          </p:cNvSpPr>
          <p:nvPr>
            <p:ph idx="1"/>
          </p:nvPr>
        </p:nvSpPr>
        <p:spPr/>
        <p:txBody>
          <a:bodyPr>
            <a:normAutofit/>
          </a:bodyPr>
          <a:lstStyle/>
          <a:p>
            <a:r>
              <a:rPr lang="it-IT" dirty="0"/>
              <a:t>A supporto della gestione della procedura di rendicontazione bimestrale, che prevede molteplici verifiche nonché il rispetto di diversi vincoli, sono in fase di elaborazione dei Manuali dedicati al Capofila (a) e agli altri enti del partenariato (b).</a:t>
            </a:r>
          </a:p>
        </p:txBody>
      </p:sp>
      <p:pic>
        <p:nvPicPr>
          <p:cNvPr id="11" name="Immagine 10">
            <a:extLst>
              <a:ext uri="{FF2B5EF4-FFF2-40B4-BE49-F238E27FC236}">
                <a16:creationId xmlns:a16="http://schemas.microsoft.com/office/drawing/2014/main" id="{82B24CB0-7A86-4F85-884E-79A3C1EE345B}"/>
              </a:ext>
            </a:extLst>
          </p:cNvPr>
          <p:cNvPicPr>
            <a:picLocks noChangeAspect="1"/>
          </p:cNvPicPr>
          <p:nvPr/>
        </p:nvPicPr>
        <p:blipFill rotWithShape="1">
          <a:blip r:embed="rId2">
            <a:extLst>
              <a:ext uri="{28A0092B-C50C-407E-A947-70E740481C1C}">
                <a14:useLocalDpi xmlns:a14="http://schemas.microsoft.com/office/drawing/2010/main" val="0"/>
              </a:ext>
            </a:extLst>
          </a:blip>
          <a:srcRect l="23422" t="22687" r="9248" b="11737"/>
          <a:stretch/>
        </p:blipFill>
        <p:spPr>
          <a:xfrm>
            <a:off x="6011160" y="2810645"/>
            <a:ext cx="5205834" cy="2850603"/>
          </a:xfrm>
          <a:prstGeom prst="rect">
            <a:avLst/>
          </a:prstGeom>
        </p:spPr>
      </p:pic>
      <p:pic>
        <p:nvPicPr>
          <p:cNvPr id="13" name="Immagine 12">
            <a:extLst>
              <a:ext uri="{FF2B5EF4-FFF2-40B4-BE49-F238E27FC236}">
                <a16:creationId xmlns:a16="http://schemas.microsoft.com/office/drawing/2014/main" id="{95B13CC7-1659-4B11-8810-AAC6031A24AC}"/>
              </a:ext>
            </a:extLst>
          </p:cNvPr>
          <p:cNvPicPr>
            <a:picLocks noChangeAspect="1"/>
          </p:cNvPicPr>
          <p:nvPr/>
        </p:nvPicPr>
        <p:blipFill rotWithShape="1">
          <a:blip r:embed="rId3">
            <a:extLst>
              <a:ext uri="{28A0092B-C50C-407E-A947-70E740481C1C}">
                <a14:useLocalDpi xmlns:a14="http://schemas.microsoft.com/office/drawing/2010/main" val="0"/>
              </a:ext>
            </a:extLst>
          </a:blip>
          <a:srcRect l="23422" t="22687" r="9248" b="11737"/>
          <a:stretch/>
        </p:blipFill>
        <p:spPr>
          <a:xfrm>
            <a:off x="525729" y="2810645"/>
            <a:ext cx="5205834" cy="2850603"/>
          </a:xfrm>
          <a:prstGeom prst="rect">
            <a:avLst/>
          </a:prstGeom>
        </p:spPr>
      </p:pic>
      <p:sp>
        <p:nvSpPr>
          <p:cNvPr id="19" name="CasellaDiTesto 18">
            <a:extLst>
              <a:ext uri="{FF2B5EF4-FFF2-40B4-BE49-F238E27FC236}">
                <a16:creationId xmlns:a16="http://schemas.microsoft.com/office/drawing/2014/main" id="{D822EF2D-6E46-4D60-B4F3-C080B9384059}"/>
              </a:ext>
            </a:extLst>
          </p:cNvPr>
          <p:cNvSpPr txBox="1"/>
          <p:nvPr/>
        </p:nvSpPr>
        <p:spPr>
          <a:xfrm>
            <a:off x="5231904" y="5170570"/>
            <a:ext cx="360040" cy="369332"/>
          </a:xfrm>
          <a:prstGeom prst="rect">
            <a:avLst/>
          </a:prstGeom>
          <a:noFill/>
          <a:ln w="38100">
            <a:solidFill>
              <a:srgbClr val="14284B"/>
            </a:solidFill>
            <a:prstDash val="sysDash"/>
          </a:ln>
        </p:spPr>
        <p:txBody>
          <a:bodyPr wrap="square" rtlCol="0">
            <a:spAutoFit/>
          </a:bodyPr>
          <a:lstStyle/>
          <a:p>
            <a:r>
              <a:rPr lang="it-IT" dirty="0"/>
              <a:t> </a:t>
            </a:r>
            <a:r>
              <a:rPr lang="it-IT" b="1" dirty="0"/>
              <a:t>a</a:t>
            </a:r>
          </a:p>
        </p:txBody>
      </p:sp>
      <p:sp>
        <p:nvSpPr>
          <p:cNvPr id="20" name="CasellaDiTesto 19">
            <a:extLst>
              <a:ext uri="{FF2B5EF4-FFF2-40B4-BE49-F238E27FC236}">
                <a16:creationId xmlns:a16="http://schemas.microsoft.com/office/drawing/2014/main" id="{5949B4ED-353C-4163-BCA2-4D02B35F90C7}"/>
              </a:ext>
            </a:extLst>
          </p:cNvPr>
          <p:cNvSpPr txBox="1"/>
          <p:nvPr/>
        </p:nvSpPr>
        <p:spPr>
          <a:xfrm>
            <a:off x="10798952" y="5170570"/>
            <a:ext cx="360040" cy="369332"/>
          </a:xfrm>
          <a:prstGeom prst="rect">
            <a:avLst/>
          </a:prstGeom>
          <a:noFill/>
          <a:ln w="38100">
            <a:solidFill>
              <a:schemeClr val="tx1"/>
            </a:solidFill>
            <a:prstDash val="sysDash"/>
          </a:ln>
        </p:spPr>
        <p:txBody>
          <a:bodyPr wrap="square" rtlCol="0">
            <a:spAutoFit/>
          </a:bodyPr>
          <a:lstStyle/>
          <a:p>
            <a:r>
              <a:rPr lang="it-IT" dirty="0"/>
              <a:t> </a:t>
            </a:r>
            <a:r>
              <a:rPr lang="it-IT" b="1" dirty="0"/>
              <a:t>b</a:t>
            </a:r>
          </a:p>
        </p:txBody>
      </p:sp>
    </p:spTree>
    <p:extLst>
      <p:ext uri="{BB962C8B-B14F-4D97-AF65-F5344CB8AC3E}">
        <p14:creationId xmlns:p14="http://schemas.microsoft.com/office/powerpoint/2010/main" val="271820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80D9F4-A7B0-0E45-8D2B-1B80D6CA850F}"/>
              </a:ext>
            </a:extLst>
          </p:cNvPr>
          <p:cNvSpPr>
            <a:spLocks noGrp="1"/>
          </p:cNvSpPr>
          <p:nvPr>
            <p:ph type="title"/>
          </p:nvPr>
        </p:nvSpPr>
        <p:spPr/>
        <p:txBody>
          <a:bodyPr>
            <a:normAutofit fontScale="90000"/>
          </a:bodyPr>
          <a:lstStyle/>
          <a:p>
            <a:r>
              <a:rPr lang="it-IT" dirty="0"/>
              <a:t>Agenda</a:t>
            </a:r>
          </a:p>
        </p:txBody>
      </p:sp>
      <p:sp>
        <p:nvSpPr>
          <p:cNvPr id="3" name="Segnaposto testo 2">
            <a:extLst>
              <a:ext uri="{FF2B5EF4-FFF2-40B4-BE49-F238E27FC236}">
                <a16:creationId xmlns:a16="http://schemas.microsoft.com/office/drawing/2014/main" id="{8F50A57F-E1AF-AC46-AD4A-24C4619E8283}"/>
              </a:ext>
            </a:extLst>
          </p:cNvPr>
          <p:cNvSpPr>
            <a:spLocks noGrp="1"/>
          </p:cNvSpPr>
          <p:nvPr>
            <p:ph type="body" sz="quarter" idx="11"/>
          </p:nvPr>
        </p:nvSpPr>
        <p:spPr/>
        <p:txBody>
          <a:bodyPr>
            <a:normAutofit fontScale="85000" lnSpcReduction="20000"/>
          </a:bodyPr>
          <a:lstStyle/>
          <a:p>
            <a:endParaRPr lang="it-IT" dirty="0"/>
          </a:p>
        </p:txBody>
      </p:sp>
      <p:sp>
        <p:nvSpPr>
          <p:cNvPr id="4" name="Segnaposto contenuto 3">
            <a:extLst>
              <a:ext uri="{FF2B5EF4-FFF2-40B4-BE49-F238E27FC236}">
                <a16:creationId xmlns:a16="http://schemas.microsoft.com/office/drawing/2014/main" id="{51E3F1A4-9B6A-494A-803A-D0FFEA013FAB}"/>
              </a:ext>
            </a:extLst>
          </p:cNvPr>
          <p:cNvSpPr>
            <a:spLocks noGrp="1"/>
          </p:cNvSpPr>
          <p:nvPr>
            <p:ph idx="1"/>
          </p:nvPr>
        </p:nvSpPr>
        <p:spPr>
          <a:xfrm>
            <a:off x="527388" y="1556792"/>
            <a:ext cx="10969211" cy="4968552"/>
          </a:xfrm>
        </p:spPr>
        <p:txBody>
          <a:bodyPr>
            <a:normAutofit/>
          </a:bodyPr>
          <a:lstStyle/>
          <a:p>
            <a:pPr marL="342900" indent="-342900">
              <a:buFont typeface="Arial" panose="020B0604020202020204" pitchFamily="34" charset="0"/>
              <a:buChar char="•"/>
            </a:pPr>
            <a:r>
              <a:rPr lang="it-IT" dirty="0"/>
              <a:t>Presentazione del progetto </a:t>
            </a:r>
          </a:p>
          <a:p>
            <a:pPr marL="742938" lvl="1" indent="-285750">
              <a:buFont typeface="Courier New" panose="02070309020205020404" pitchFamily="49" charset="0"/>
              <a:buChar char="o"/>
            </a:pPr>
            <a:r>
              <a:rPr lang="it-IT" dirty="0"/>
              <a:t>Obiettivi</a:t>
            </a:r>
          </a:p>
          <a:p>
            <a:pPr marL="742938" lvl="1" indent="-285750">
              <a:buFont typeface="Courier New" panose="02070309020205020404" pitchFamily="49" charset="0"/>
              <a:buChar char="o"/>
            </a:pPr>
            <a:r>
              <a:rPr lang="it-IT" dirty="0"/>
              <a:t>Partenariato </a:t>
            </a:r>
          </a:p>
          <a:p>
            <a:pPr marL="742938" lvl="1" indent="-285750">
              <a:buFont typeface="Courier New" panose="02070309020205020404" pitchFamily="49" charset="0"/>
              <a:buChar char="o"/>
            </a:pPr>
            <a:r>
              <a:rPr lang="it-IT" dirty="0"/>
              <a:t>Piano delle azioni</a:t>
            </a:r>
          </a:p>
          <a:p>
            <a:pPr marL="742938" lvl="1" indent="-285750">
              <a:buFont typeface="Courier New" panose="02070309020205020404" pitchFamily="49" charset="0"/>
              <a:buChar char="o"/>
            </a:pPr>
            <a:r>
              <a:rPr lang="it-IT" dirty="0"/>
              <a:t>Budget</a:t>
            </a:r>
          </a:p>
          <a:p>
            <a:pPr marL="342900" indent="-342900">
              <a:buFont typeface="Arial" panose="020B0604020202020204" pitchFamily="34" charset="0"/>
              <a:buChar char="•"/>
            </a:pPr>
            <a:r>
              <a:rPr lang="it-IT" dirty="0"/>
              <a:t>Adempimenti amministrativi</a:t>
            </a:r>
          </a:p>
          <a:p>
            <a:pPr marL="742938" lvl="1" indent="-285750">
              <a:buFont typeface="Courier New" panose="02070309020205020404" pitchFamily="49" charset="0"/>
              <a:buChar char="o"/>
            </a:pPr>
            <a:r>
              <a:rPr lang="it-IT" dirty="0"/>
              <a:t>Adempimenti per lo start-up del progetto</a:t>
            </a:r>
          </a:p>
          <a:p>
            <a:pPr marL="742938" lvl="1" indent="-285750">
              <a:buFont typeface="Courier New" panose="02070309020205020404" pitchFamily="49" charset="0"/>
              <a:buChar char="o"/>
            </a:pPr>
            <a:r>
              <a:rPr lang="it-IT" dirty="0"/>
              <a:t>Adempimenti per la gestione a regime</a:t>
            </a:r>
          </a:p>
          <a:p>
            <a:pPr marL="342900" indent="-342900">
              <a:buFont typeface="Arial" panose="020B0604020202020204" pitchFamily="34" charset="0"/>
              <a:buChar char="•"/>
            </a:pPr>
            <a:r>
              <a:rPr lang="it-IT" dirty="0"/>
              <a:t>Dettaglio piano delle attività</a:t>
            </a:r>
          </a:p>
        </p:txBody>
      </p:sp>
    </p:spTree>
    <p:extLst>
      <p:ext uri="{BB962C8B-B14F-4D97-AF65-F5344CB8AC3E}">
        <p14:creationId xmlns:p14="http://schemas.microsoft.com/office/powerpoint/2010/main" val="167185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DE5F2FC0-8573-B541-BF31-A738F4A15366}"/>
              </a:ext>
            </a:extLst>
          </p:cNvPr>
          <p:cNvSpPr>
            <a:spLocks noGrp="1"/>
          </p:cNvSpPr>
          <p:nvPr>
            <p:ph type="title"/>
          </p:nvPr>
        </p:nvSpPr>
        <p:spPr/>
        <p:txBody>
          <a:bodyPr>
            <a:normAutofit/>
          </a:bodyPr>
          <a:lstStyle/>
          <a:p>
            <a:r>
              <a:rPr lang="it-IT" dirty="0"/>
              <a:t>Dettaglio piano delle attività</a:t>
            </a:r>
          </a:p>
        </p:txBody>
      </p:sp>
    </p:spTree>
    <p:extLst>
      <p:ext uri="{BB962C8B-B14F-4D97-AF65-F5344CB8AC3E}">
        <p14:creationId xmlns:p14="http://schemas.microsoft.com/office/powerpoint/2010/main" val="406827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217592E-7084-E846-A850-F57E733FCE60}"/>
              </a:ext>
            </a:extLst>
          </p:cNvPr>
          <p:cNvSpPr>
            <a:spLocks noGrp="1"/>
          </p:cNvSpPr>
          <p:nvPr>
            <p:ph type="title"/>
          </p:nvPr>
        </p:nvSpPr>
        <p:spPr/>
        <p:txBody>
          <a:bodyPr>
            <a:normAutofit fontScale="90000"/>
          </a:bodyPr>
          <a:lstStyle/>
          <a:p>
            <a:r>
              <a:rPr lang="it-IT" dirty="0"/>
              <a:t>Dettaglio piano delle attività</a:t>
            </a:r>
          </a:p>
        </p:txBody>
      </p:sp>
      <p:sp>
        <p:nvSpPr>
          <p:cNvPr id="8" name="Segnaposto testo 7">
            <a:extLst>
              <a:ext uri="{FF2B5EF4-FFF2-40B4-BE49-F238E27FC236}">
                <a16:creationId xmlns:a16="http://schemas.microsoft.com/office/drawing/2014/main" id="{81D6980F-9702-AE4D-A465-7EA887BFB19A}"/>
              </a:ext>
            </a:extLst>
          </p:cNvPr>
          <p:cNvSpPr>
            <a:spLocks noGrp="1"/>
          </p:cNvSpPr>
          <p:nvPr>
            <p:ph type="body" sz="quarter" idx="11"/>
          </p:nvPr>
        </p:nvSpPr>
        <p:spPr/>
        <p:txBody>
          <a:bodyPr>
            <a:normAutofit fontScale="85000" lnSpcReduction="20000"/>
          </a:bodyPr>
          <a:lstStyle/>
          <a:p>
            <a:r>
              <a:rPr lang="it-IT" dirty="0"/>
              <a:t>Azione 1. Progettazione, direzione, coordinamento e monitoraggio dell’intervento finanziato</a:t>
            </a:r>
          </a:p>
        </p:txBody>
      </p:sp>
      <p:pic>
        <p:nvPicPr>
          <p:cNvPr id="5" name="Segnaposto contenuto 4">
            <a:extLst>
              <a:ext uri="{FF2B5EF4-FFF2-40B4-BE49-F238E27FC236}">
                <a16:creationId xmlns:a16="http://schemas.microsoft.com/office/drawing/2014/main" id="{A1BEBA53-F558-4DE7-A80F-17CD1A2591C9}"/>
              </a:ext>
            </a:extLst>
          </p:cNvPr>
          <p:cNvPicPr>
            <a:picLocks noGrp="1" noChangeAspect="1"/>
          </p:cNvPicPr>
          <p:nvPr>
            <p:ph idx="1"/>
          </p:nvPr>
        </p:nvPicPr>
        <p:blipFill rotWithShape="1">
          <a:blip r:embed="rId2"/>
          <a:srcRect l="17520" t="29254" r="15615" b="24068"/>
          <a:stretch/>
        </p:blipFill>
        <p:spPr>
          <a:xfrm>
            <a:off x="594149" y="1556792"/>
            <a:ext cx="10085379" cy="3960440"/>
          </a:xfrm>
          <a:prstGeom prst="rect">
            <a:avLst/>
          </a:prstGeom>
        </p:spPr>
      </p:pic>
    </p:spTree>
    <p:extLst>
      <p:ext uri="{BB962C8B-B14F-4D97-AF65-F5344CB8AC3E}">
        <p14:creationId xmlns:p14="http://schemas.microsoft.com/office/powerpoint/2010/main" val="352597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217592E-7084-E846-A850-F57E733FCE60}"/>
              </a:ext>
            </a:extLst>
          </p:cNvPr>
          <p:cNvSpPr>
            <a:spLocks noGrp="1"/>
          </p:cNvSpPr>
          <p:nvPr>
            <p:ph type="title"/>
          </p:nvPr>
        </p:nvSpPr>
        <p:spPr/>
        <p:txBody>
          <a:bodyPr>
            <a:normAutofit fontScale="90000"/>
          </a:bodyPr>
          <a:lstStyle/>
          <a:p>
            <a:r>
              <a:rPr lang="it-IT" dirty="0"/>
              <a:t>Dettaglio piano delle attività</a:t>
            </a:r>
          </a:p>
        </p:txBody>
      </p:sp>
      <p:sp>
        <p:nvSpPr>
          <p:cNvPr id="8" name="Segnaposto testo 7">
            <a:extLst>
              <a:ext uri="{FF2B5EF4-FFF2-40B4-BE49-F238E27FC236}">
                <a16:creationId xmlns:a16="http://schemas.microsoft.com/office/drawing/2014/main" id="{81D6980F-9702-AE4D-A465-7EA887BFB19A}"/>
              </a:ext>
            </a:extLst>
          </p:cNvPr>
          <p:cNvSpPr>
            <a:spLocks noGrp="1"/>
          </p:cNvSpPr>
          <p:nvPr>
            <p:ph type="body" sz="quarter" idx="11"/>
          </p:nvPr>
        </p:nvSpPr>
        <p:spPr/>
        <p:txBody>
          <a:bodyPr>
            <a:normAutofit fontScale="85000" lnSpcReduction="20000"/>
          </a:bodyPr>
          <a:lstStyle/>
          <a:p>
            <a:r>
              <a:rPr lang="it-IT" dirty="0"/>
              <a:t>Azione 2. Individuazione di tutte le componenti del «kit del riuso» della buona pratica</a:t>
            </a:r>
          </a:p>
        </p:txBody>
      </p:sp>
      <p:pic>
        <p:nvPicPr>
          <p:cNvPr id="5" name="Segnaposto contenuto 4">
            <a:extLst>
              <a:ext uri="{FF2B5EF4-FFF2-40B4-BE49-F238E27FC236}">
                <a16:creationId xmlns:a16="http://schemas.microsoft.com/office/drawing/2014/main" id="{FA497E47-0080-4EC1-A65B-0BBCD9B896A8}"/>
              </a:ext>
            </a:extLst>
          </p:cNvPr>
          <p:cNvPicPr>
            <a:picLocks noGrp="1" noChangeAspect="1"/>
          </p:cNvPicPr>
          <p:nvPr>
            <p:ph idx="1"/>
          </p:nvPr>
        </p:nvPicPr>
        <p:blipFill rotWithShape="1">
          <a:blip r:embed="rId2"/>
          <a:srcRect l="17520" t="27530" r="15615" b="24870"/>
          <a:stretch/>
        </p:blipFill>
        <p:spPr>
          <a:xfrm>
            <a:off x="634191" y="1484784"/>
            <a:ext cx="9890299" cy="3960440"/>
          </a:xfrm>
          <a:prstGeom prst="rect">
            <a:avLst/>
          </a:prstGeom>
        </p:spPr>
      </p:pic>
    </p:spTree>
    <p:extLst>
      <p:ext uri="{BB962C8B-B14F-4D97-AF65-F5344CB8AC3E}">
        <p14:creationId xmlns:p14="http://schemas.microsoft.com/office/powerpoint/2010/main" val="52577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217592E-7084-E846-A850-F57E733FCE60}"/>
              </a:ext>
            </a:extLst>
          </p:cNvPr>
          <p:cNvSpPr>
            <a:spLocks noGrp="1"/>
          </p:cNvSpPr>
          <p:nvPr>
            <p:ph type="title"/>
          </p:nvPr>
        </p:nvSpPr>
        <p:spPr/>
        <p:txBody>
          <a:bodyPr>
            <a:normAutofit fontScale="90000"/>
          </a:bodyPr>
          <a:lstStyle/>
          <a:p>
            <a:r>
              <a:rPr lang="it-IT" dirty="0"/>
              <a:t>Dettaglio piano delle attività</a:t>
            </a:r>
          </a:p>
        </p:txBody>
      </p:sp>
      <p:sp>
        <p:nvSpPr>
          <p:cNvPr id="8" name="Segnaposto testo 7">
            <a:extLst>
              <a:ext uri="{FF2B5EF4-FFF2-40B4-BE49-F238E27FC236}">
                <a16:creationId xmlns:a16="http://schemas.microsoft.com/office/drawing/2014/main" id="{81D6980F-9702-AE4D-A465-7EA887BFB19A}"/>
              </a:ext>
            </a:extLst>
          </p:cNvPr>
          <p:cNvSpPr>
            <a:spLocks noGrp="1"/>
          </p:cNvSpPr>
          <p:nvPr>
            <p:ph type="body" sz="quarter" idx="11"/>
          </p:nvPr>
        </p:nvSpPr>
        <p:spPr/>
        <p:txBody>
          <a:bodyPr>
            <a:normAutofit fontScale="85000" lnSpcReduction="20000"/>
          </a:bodyPr>
          <a:lstStyle/>
          <a:p>
            <a:r>
              <a:rPr lang="it-IT" dirty="0"/>
              <a:t>Azione 3. Trasferimento della buona pratica tra Enti Cedenti ed Enti Riusanti</a:t>
            </a:r>
          </a:p>
        </p:txBody>
      </p:sp>
      <p:pic>
        <p:nvPicPr>
          <p:cNvPr id="5" name="Segnaposto contenuto 4">
            <a:extLst>
              <a:ext uri="{FF2B5EF4-FFF2-40B4-BE49-F238E27FC236}">
                <a16:creationId xmlns:a16="http://schemas.microsoft.com/office/drawing/2014/main" id="{9FFACE2E-BDB9-4607-986D-A2B4791B0219}"/>
              </a:ext>
            </a:extLst>
          </p:cNvPr>
          <p:cNvPicPr>
            <a:picLocks noGrp="1" noChangeAspect="1"/>
          </p:cNvPicPr>
          <p:nvPr>
            <p:ph idx="1"/>
          </p:nvPr>
        </p:nvPicPr>
        <p:blipFill rotWithShape="1">
          <a:blip r:embed="rId2"/>
          <a:srcRect l="17520" t="27530" r="15615" b="29932"/>
          <a:stretch/>
        </p:blipFill>
        <p:spPr>
          <a:xfrm>
            <a:off x="550863" y="1444136"/>
            <a:ext cx="9973627" cy="3569040"/>
          </a:xfrm>
          <a:prstGeom prst="rect">
            <a:avLst/>
          </a:prstGeom>
        </p:spPr>
      </p:pic>
    </p:spTree>
    <p:extLst>
      <p:ext uri="{BB962C8B-B14F-4D97-AF65-F5344CB8AC3E}">
        <p14:creationId xmlns:p14="http://schemas.microsoft.com/office/powerpoint/2010/main" val="1672517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217592E-7084-E846-A850-F57E733FCE60}"/>
              </a:ext>
            </a:extLst>
          </p:cNvPr>
          <p:cNvSpPr>
            <a:spLocks noGrp="1"/>
          </p:cNvSpPr>
          <p:nvPr>
            <p:ph type="title"/>
          </p:nvPr>
        </p:nvSpPr>
        <p:spPr/>
        <p:txBody>
          <a:bodyPr>
            <a:normAutofit fontScale="90000"/>
          </a:bodyPr>
          <a:lstStyle/>
          <a:p>
            <a:r>
              <a:rPr lang="it-IT" dirty="0"/>
              <a:t>Dettaglio piano delle attività</a:t>
            </a:r>
          </a:p>
        </p:txBody>
      </p:sp>
      <p:sp>
        <p:nvSpPr>
          <p:cNvPr id="8" name="Segnaposto testo 7">
            <a:extLst>
              <a:ext uri="{FF2B5EF4-FFF2-40B4-BE49-F238E27FC236}">
                <a16:creationId xmlns:a16="http://schemas.microsoft.com/office/drawing/2014/main" id="{81D6980F-9702-AE4D-A465-7EA887BFB19A}"/>
              </a:ext>
            </a:extLst>
          </p:cNvPr>
          <p:cNvSpPr>
            <a:spLocks noGrp="1"/>
          </p:cNvSpPr>
          <p:nvPr>
            <p:ph type="body" sz="quarter" idx="11"/>
          </p:nvPr>
        </p:nvSpPr>
        <p:spPr/>
        <p:txBody>
          <a:bodyPr>
            <a:normAutofit fontScale="85000" lnSpcReduction="20000"/>
          </a:bodyPr>
          <a:lstStyle/>
          <a:p>
            <a:r>
              <a:rPr lang="it-IT" dirty="0"/>
              <a:t>Azione 4. Evoluzione della buona pratica oggetto di trasferimento attraverso il modello OCPA 2020</a:t>
            </a:r>
          </a:p>
        </p:txBody>
      </p:sp>
      <p:pic>
        <p:nvPicPr>
          <p:cNvPr id="5" name="Segnaposto contenuto 4">
            <a:extLst>
              <a:ext uri="{FF2B5EF4-FFF2-40B4-BE49-F238E27FC236}">
                <a16:creationId xmlns:a16="http://schemas.microsoft.com/office/drawing/2014/main" id="{B29A27AE-C08E-4D0D-83FD-895342C71D92}"/>
              </a:ext>
            </a:extLst>
          </p:cNvPr>
          <p:cNvPicPr>
            <a:picLocks noGrp="1" noChangeAspect="1"/>
          </p:cNvPicPr>
          <p:nvPr>
            <p:ph idx="1"/>
          </p:nvPr>
        </p:nvPicPr>
        <p:blipFill rotWithShape="1">
          <a:blip r:embed="rId2"/>
          <a:srcRect l="17520" t="28979" r="15615" b="40270"/>
          <a:stretch/>
        </p:blipFill>
        <p:spPr>
          <a:xfrm>
            <a:off x="634191" y="1556792"/>
            <a:ext cx="9742683" cy="2520280"/>
          </a:xfrm>
          <a:prstGeom prst="rect">
            <a:avLst/>
          </a:prstGeom>
        </p:spPr>
      </p:pic>
    </p:spTree>
    <p:extLst>
      <p:ext uri="{BB962C8B-B14F-4D97-AF65-F5344CB8AC3E}">
        <p14:creationId xmlns:p14="http://schemas.microsoft.com/office/powerpoint/2010/main" val="274864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217592E-7084-E846-A850-F57E733FCE60}"/>
              </a:ext>
            </a:extLst>
          </p:cNvPr>
          <p:cNvSpPr>
            <a:spLocks noGrp="1"/>
          </p:cNvSpPr>
          <p:nvPr>
            <p:ph type="title"/>
          </p:nvPr>
        </p:nvSpPr>
        <p:spPr/>
        <p:txBody>
          <a:bodyPr>
            <a:normAutofit fontScale="90000"/>
          </a:bodyPr>
          <a:lstStyle/>
          <a:p>
            <a:r>
              <a:rPr lang="it-IT" dirty="0"/>
              <a:t>Dettaglio piano delle attività</a:t>
            </a:r>
          </a:p>
        </p:txBody>
      </p:sp>
      <p:sp>
        <p:nvSpPr>
          <p:cNvPr id="8" name="Segnaposto testo 7">
            <a:extLst>
              <a:ext uri="{FF2B5EF4-FFF2-40B4-BE49-F238E27FC236}">
                <a16:creationId xmlns:a16="http://schemas.microsoft.com/office/drawing/2014/main" id="{81D6980F-9702-AE4D-A465-7EA887BFB19A}"/>
              </a:ext>
            </a:extLst>
          </p:cNvPr>
          <p:cNvSpPr>
            <a:spLocks noGrp="1"/>
          </p:cNvSpPr>
          <p:nvPr>
            <p:ph type="body" sz="quarter" idx="11"/>
          </p:nvPr>
        </p:nvSpPr>
        <p:spPr/>
        <p:txBody>
          <a:bodyPr>
            <a:normAutofit fontScale="85000" lnSpcReduction="20000"/>
          </a:bodyPr>
          <a:lstStyle/>
          <a:p>
            <a:r>
              <a:rPr lang="it-IT" dirty="0"/>
              <a:t>Azione 5. Promozione, comunicazione e disseminazione dell’intervento</a:t>
            </a:r>
          </a:p>
        </p:txBody>
      </p:sp>
      <p:pic>
        <p:nvPicPr>
          <p:cNvPr id="5" name="Segnaposto contenuto 4">
            <a:extLst>
              <a:ext uri="{FF2B5EF4-FFF2-40B4-BE49-F238E27FC236}">
                <a16:creationId xmlns:a16="http://schemas.microsoft.com/office/drawing/2014/main" id="{9E7FA563-82D8-4E76-872C-195F5B952C77}"/>
              </a:ext>
            </a:extLst>
          </p:cNvPr>
          <p:cNvPicPr>
            <a:picLocks noGrp="1" noChangeAspect="1"/>
          </p:cNvPicPr>
          <p:nvPr>
            <p:ph idx="1"/>
          </p:nvPr>
        </p:nvPicPr>
        <p:blipFill rotWithShape="1">
          <a:blip r:embed="rId2"/>
          <a:srcRect l="17520" t="27530" r="15615" b="35940"/>
          <a:stretch/>
        </p:blipFill>
        <p:spPr>
          <a:xfrm>
            <a:off x="550863" y="1444136"/>
            <a:ext cx="9973627" cy="3064984"/>
          </a:xfrm>
          <a:prstGeom prst="rect">
            <a:avLst/>
          </a:prstGeom>
        </p:spPr>
      </p:pic>
    </p:spTree>
    <p:extLst>
      <p:ext uri="{BB962C8B-B14F-4D97-AF65-F5344CB8AC3E}">
        <p14:creationId xmlns:p14="http://schemas.microsoft.com/office/powerpoint/2010/main" val="152668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3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80D9F4-A7B0-0E45-8D2B-1B80D6CA850F}"/>
              </a:ext>
            </a:extLst>
          </p:cNvPr>
          <p:cNvSpPr>
            <a:spLocks noGrp="1"/>
          </p:cNvSpPr>
          <p:nvPr>
            <p:ph type="title"/>
          </p:nvPr>
        </p:nvSpPr>
        <p:spPr/>
        <p:txBody>
          <a:bodyPr>
            <a:normAutofit fontScale="90000"/>
          </a:bodyPr>
          <a:lstStyle/>
          <a:p>
            <a:r>
              <a:rPr lang="it-IT" dirty="0"/>
              <a:t>Agenda</a:t>
            </a:r>
          </a:p>
        </p:txBody>
      </p:sp>
      <p:sp>
        <p:nvSpPr>
          <p:cNvPr id="3" name="Segnaposto testo 2">
            <a:extLst>
              <a:ext uri="{FF2B5EF4-FFF2-40B4-BE49-F238E27FC236}">
                <a16:creationId xmlns:a16="http://schemas.microsoft.com/office/drawing/2014/main" id="{8F50A57F-E1AF-AC46-AD4A-24C4619E8283}"/>
              </a:ext>
            </a:extLst>
          </p:cNvPr>
          <p:cNvSpPr>
            <a:spLocks noGrp="1"/>
          </p:cNvSpPr>
          <p:nvPr>
            <p:ph type="body" sz="quarter" idx="11"/>
          </p:nvPr>
        </p:nvSpPr>
        <p:spPr/>
        <p:txBody>
          <a:bodyPr>
            <a:normAutofit fontScale="85000" lnSpcReduction="20000"/>
          </a:bodyPr>
          <a:lstStyle/>
          <a:p>
            <a:endParaRPr lang="it-IT" dirty="0"/>
          </a:p>
        </p:txBody>
      </p:sp>
      <p:sp>
        <p:nvSpPr>
          <p:cNvPr id="4" name="Segnaposto contenuto 3">
            <a:extLst>
              <a:ext uri="{FF2B5EF4-FFF2-40B4-BE49-F238E27FC236}">
                <a16:creationId xmlns:a16="http://schemas.microsoft.com/office/drawing/2014/main" id="{51E3F1A4-9B6A-494A-803A-D0FFEA013FAB}"/>
              </a:ext>
            </a:extLst>
          </p:cNvPr>
          <p:cNvSpPr>
            <a:spLocks noGrp="1"/>
          </p:cNvSpPr>
          <p:nvPr>
            <p:ph idx="1"/>
          </p:nvPr>
        </p:nvSpPr>
        <p:spPr>
          <a:xfrm>
            <a:off x="527388" y="1556792"/>
            <a:ext cx="10969211" cy="4968552"/>
          </a:xfrm>
        </p:spPr>
        <p:txBody>
          <a:bodyPr>
            <a:normAutofit/>
          </a:bodyPr>
          <a:lstStyle/>
          <a:p>
            <a:pPr marL="342900" indent="-342900">
              <a:buFont typeface="Arial" panose="020B0604020202020204" pitchFamily="34" charset="0"/>
              <a:buChar char="•"/>
            </a:pPr>
            <a:r>
              <a:rPr lang="it-IT" dirty="0"/>
              <a:t>Presentazione del progetto </a:t>
            </a:r>
          </a:p>
          <a:p>
            <a:pPr marL="742938" lvl="1" indent="-285750">
              <a:buFont typeface="Courier New" panose="02070309020205020404" pitchFamily="49" charset="0"/>
              <a:buChar char="o"/>
            </a:pPr>
            <a:r>
              <a:rPr lang="it-IT" dirty="0"/>
              <a:t>Obiettivi</a:t>
            </a:r>
          </a:p>
          <a:p>
            <a:pPr marL="742938" lvl="1" indent="-285750">
              <a:buFont typeface="Courier New" panose="02070309020205020404" pitchFamily="49" charset="0"/>
              <a:buChar char="o"/>
            </a:pPr>
            <a:r>
              <a:rPr lang="it-IT" dirty="0"/>
              <a:t>Partenariato </a:t>
            </a:r>
          </a:p>
          <a:p>
            <a:pPr marL="742938" lvl="1" indent="-285750">
              <a:buFont typeface="Courier New" panose="02070309020205020404" pitchFamily="49" charset="0"/>
              <a:buChar char="o"/>
            </a:pPr>
            <a:r>
              <a:rPr lang="it-IT" dirty="0"/>
              <a:t>Piano delle azioni</a:t>
            </a:r>
          </a:p>
          <a:p>
            <a:pPr marL="742938" lvl="1" indent="-285750">
              <a:buFont typeface="Courier New" panose="02070309020205020404" pitchFamily="49" charset="0"/>
              <a:buChar char="o"/>
            </a:pPr>
            <a:r>
              <a:rPr lang="it-IT" dirty="0"/>
              <a:t>Budget</a:t>
            </a:r>
          </a:p>
          <a:p>
            <a:pPr marL="742938" lvl="1" indent="-285750">
              <a:buFont typeface="Courier New" panose="02070309020205020404" pitchFamily="49" charset="0"/>
              <a:buChar char="o"/>
            </a:pPr>
            <a:r>
              <a:rPr lang="it-IT" dirty="0" err="1"/>
              <a:t>Governance</a:t>
            </a:r>
            <a:endParaRPr lang="it-IT" dirty="0"/>
          </a:p>
          <a:p>
            <a:pPr marL="742938" lvl="1" indent="-285750">
              <a:buFont typeface="Courier New" panose="02070309020205020404" pitchFamily="49" charset="0"/>
              <a:buChar char="o"/>
            </a:pPr>
            <a:r>
              <a:rPr lang="it-IT" dirty="0"/>
              <a:t>Cronoprogramma</a:t>
            </a:r>
          </a:p>
          <a:p>
            <a:pPr marL="342900" indent="-342900">
              <a:buFont typeface="Arial" panose="020B0604020202020204" pitchFamily="34" charset="0"/>
              <a:buChar char="•"/>
            </a:pPr>
            <a:r>
              <a:rPr lang="it-IT" dirty="0"/>
              <a:t>Adempimenti amministrativi</a:t>
            </a:r>
          </a:p>
          <a:p>
            <a:pPr marL="742938" lvl="1" indent="-285750">
              <a:buFont typeface="Courier New" panose="02070309020205020404" pitchFamily="49" charset="0"/>
              <a:buChar char="o"/>
            </a:pPr>
            <a:r>
              <a:rPr lang="it-IT" dirty="0"/>
              <a:t>Adempimenti per lo start-up del progetto</a:t>
            </a:r>
          </a:p>
          <a:p>
            <a:pPr marL="742938" lvl="1" indent="-285750">
              <a:buFont typeface="Courier New" panose="02070309020205020404" pitchFamily="49" charset="0"/>
              <a:buChar char="o"/>
            </a:pPr>
            <a:r>
              <a:rPr lang="it-IT" dirty="0"/>
              <a:t>Adempimenti per la gestione a regime</a:t>
            </a:r>
          </a:p>
          <a:p>
            <a:pPr marL="342900" indent="-342900">
              <a:buFont typeface="Arial" panose="020B0604020202020204" pitchFamily="34" charset="0"/>
              <a:buChar char="•"/>
            </a:pPr>
            <a:r>
              <a:rPr lang="it-IT" dirty="0"/>
              <a:t>Prossimi passi</a:t>
            </a:r>
          </a:p>
          <a:p>
            <a:pPr marL="342900" indent="-342900">
              <a:buFont typeface="Arial" panose="020B0604020202020204" pitchFamily="34" charset="0"/>
              <a:buChar char="•"/>
            </a:pPr>
            <a:r>
              <a:rPr lang="it-IT" dirty="0"/>
              <a:t>Dettaglio piano delle attività</a:t>
            </a:r>
          </a:p>
        </p:txBody>
      </p:sp>
    </p:spTree>
    <p:extLst>
      <p:ext uri="{BB962C8B-B14F-4D97-AF65-F5344CB8AC3E}">
        <p14:creationId xmlns:p14="http://schemas.microsoft.com/office/powerpoint/2010/main" val="139016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DE5F2FC0-8573-B541-BF31-A738F4A15366}"/>
              </a:ext>
            </a:extLst>
          </p:cNvPr>
          <p:cNvSpPr>
            <a:spLocks noGrp="1"/>
          </p:cNvSpPr>
          <p:nvPr>
            <p:ph type="title"/>
          </p:nvPr>
        </p:nvSpPr>
        <p:spPr/>
        <p:txBody>
          <a:bodyPr>
            <a:normAutofit/>
          </a:bodyPr>
          <a:lstStyle/>
          <a:p>
            <a:r>
              <a:rPr lang="it-IT" dirty="0"/>
              <a:t>Presentazione del progetto</a:t>
            </a:r>
          </a:p>
        </p:txBody>
      </p:sp>
    </p:spTree>
    <p:extLst>
      <p:ext uri="{BB962C8B-B14F-4D97-AF65-F5344CB8AC3E}">
        <p14:creationId xmlns:p14="http://schemas.microsoft.com/office/powerpoint/2010/main" val="378562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80D9F4-A7B0-0E45-8D2B-1B80D6CA850F}"/>
              </a:ext>
            </a:extLst>
          </p:cNvPr>
          <p:cNvSpPr>
            <a:spLocks noGrp="1"/>
          </p:cNvSpPr>
          <p:nvPr>
            <p:ph type="title"/>
          </p:nvPr>
        </p:nvSpPr>
        <p:spPr/>
        <p:txBody>
          <a:bodyPr>
            <a:normAutofit fontScale="90000"/>
          </a:bodyPr>
          <a:lstStyle/>
          <a:p>
            <a:r>
              <a:rPr lang="it-IT" dirty="0"/>
              <a:t>Obiettivi</a:t>
            </a:r>
          </a:p>
        </p:txBody>
      </p:sp>
      <p:sp>
        <p:nvSpPr>
          <p:cNvPr id="3" name="Segnaposto testo 2">
            <a:extLst>
              <a:ext uri="{FF2B5EF4-FFF2-40B4-BE49-F238E27FC236}">
                <a16:creationId xmlns:a16="http://schemas.microsoft.com/office/drawing/2014/main" id="{8F50A57F-E1AF-AC46-AD4A-24C4619E8283}"/>
              </a:ext>
            </a:extLst>
          </p:cNvPr>
          <p:cNvSpPr>
            <a:spLocks noGrp="1"/>
          </p:cNvSpPr>
          <p:nvPr>
            <p:ph type="body" sz="quarter" idx="11"/>
          </p:nvPr>
        </p:nvSpPr>
        <p:spPr/>
        <p:txBody>
          <a:bodyPr>
            <a:normAutofit fontScale="85000" lnSpcReduction="20000"/>
          </a:bodyPr>
          <a:lstStyle/>
          <a:p>
            <a:endParaRPr lang="it-IT" dirty="0"/>
          </a:p>
        </p:txBody>
      </p:sp>
      <p:sp>
        <p:nvSpPr>
          <p:cNvPr id="4" name="Segnaposto contenuto 3">
            <a:extLst>
              <a:ext uri="{FF2B5EF4-FFF2-40B4-BE49-F238E27FC236}">
                <a16:creationId xmlns:a16="http://schemas.microsoft.com/office/drawing/2014/main" id="{51E3F1A4-9B6A-494A-803A-D0FFEA013FAB}"/>
              </a:ext>
            </a:extLst>
          </p:cNvPr>
          <p:cNvSpPr>
            <a:spLocks noGrp="1"/>
          </p:cNvSpPr>
          <p:nvPr>
            <p:ph idx="1"/>
          </p:nvPr>
        </p:nvSpPr>
        <p:spPr>
          <a:xfrm>
            <a:off x="527388" y="1556792"/>
            <a:ext cx="10969211" cy="4752528"/>
          </a:xfrm>
        </p:spPr>
        <p:txBody>
          <a:bodyPr>
            <a:normAutofit/>
          </a:bodyPr>
          <a:lstStyle/>
          <a:p>
            <a:r>
              <a:rPr lang="it-IT" dirty="0">
                <a:solidFill>
                  <a:schemeClr val="tx1"/>
                </a:solidFill>
              </a:rPr>
              <a:t>Il tema dell’aggregazione e della digitalizzazione del processo di approvvigionamento pubblico è negli ultimi anni costantemente al centro dell’attenzione del legislatore.</a:t>
            </a:r>
          </a:p>
          <a:p>
            <a:r>
              <a:rPr lang="it-IT" dirty="0">
                <a:solidFill>
                  <a:schemeClr val="tx1"/>
                </a:solidFill>
              </a:rPr>
              <a:t>Il progetto </a:t>
            </a:r>
            <a:r>
              <a:rPr lang="it-IT" b="1" dirty="0">
                <a:solidFill>
                  <a:schemeClr val="tx1"/>
                </a:solidFill>
              </a:rPr>
              <a:t>SUA </a:t>
            </a:r>
            <a:r>
              <a:rPr lang="it-IT" dirty="0">
                <a:solidFill>
                  <a:schemeClr val="tx1"/>
                </a:solidFill>
              </a:rPr>
              <a:t>è volto a capitalizzare l’esperienza sviluppata dalla Provincia di Brescia, grazie al supporto dell'Associazione Tecla, che ha portato alla messa in esercizio di una Stazione Appaltante che aggrega la domanda pubblica del territorio bresciano, trasferendo e facendo evolvere la buona pratica, contribuendo all’affermarsi di un modello virtuoso e sostenibile per l’implementazione di </a:t>
            </a:r>
            <a:r>
              <a:rPr lang="it-IT" b="1" dirty="0">
                <a:solidFill>
                  <a:schemeClr val="tx1"/>
                </a:solidFill>
              </a:rPr>
              <a:t>Stazioni Uniche Appaltanti di Area Vasta</a:t>
            </a:r>
            <a:r>
              <a:rPr lang="it-IT" dirty="0">
                <a:solidFill>
                  <a:schemeClr val="tx1"/>
                </a:solidFill>
              </a:rPr>
              <a:t>, in linea con quanto previsto dal </a:t>
            </a:r>
            <a:r>
              <a:rPr lang="it-IT" dirty="0" err="1">
                <a:solidFill>
                  <a:schemeClr val="tx1"/>
                </a:solidFill>
              </a:rPr>
              <a:t>DLgs</a:t>
            </a:r>
            <a:r>
              <a:rPr lang="it-IT" dirty="0">
                <a:solidFill>
                  <a:schemeClr val="tx1"/>
                </a:solidFill>
              </a:rPr>
              <a:t> 50/2016.</a:t>
            </a:r>
          </a:p>
        </p:txBody>
      </p:sp>
    </p:spTree>
    <p:extLst>
      <p:ext uri="{BB962C8B-B14F-4D97-AF65-F5344CB8AC3E}">
        <p14:creationId xmlns:p14="http://schemas.microsoft.com/office/powerpoint/2010/main" val="271900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DF7A6-CA24-4D99-99E7-313032BC5BAA}"/>
              </a:ext>
            </a:extLst>
          </p:cNvPr>
          <p:cNvSpPr>
            <a:spLocks noGrp="1"/>
          </p:cNvSpPr>
          <p:nvPr>
            <p:ph type="title"/>
          </p:nvPr>
        </p:nvSpPr>
        <p:spPr/>
        <p:txBody>
          <a:bodyPr>
            <a:normAutofit fontScale="90000"/>
          </a:bodyPr>
          <a:lstStyle/>
          <a:p>
            <a:r>
              <a:rPr lang="it-IT" dirty="0"/>
              <a:t>Partenariato</a:t>
            </a:r>
          </a:p>
        </p:txBody>
      </p:sp>
      <p:sp>
        <p:nvSpPr>
          <p:cNvPr id="4" name="Segnaposto testo 2">
            <a:extLst>
              <a:ext uri="{FF2B5EF4-FFF2-40B4-BE49-F238E27FC236}">
                <a16:creationId xmlns:a16="http://schemas.microsoft.com/office/drawing/2014/main" id="{042283CA-1C55-894C-94B8-075BB56A7F66}"/>
              </a:ext>
            </a:extLst>
          </p:cNvPr>
          <p:cNvSpPr>
            <a:spLocks noGrp="1"/>
          </p:cNvSpPr>
          <p:nvPr>
            <p:ph type="body" sz="quarter" idx="11"/>
          </p:nvPr>
        </p:nvSpPr>
        <p:spPr/>
        <p:txBody>
          <a:bodyPr>
            <a:normAutofit fontScale="85000" lnSpcReduction="20000"/>
          </a:bodyPr>
          <a:lstStyle/>
          <a:p>
            <a:endParaRPr lang="it-IT" dirty="0"/>
          </a:p>
        </p:txBody>
      </p:sp>
      <p:graphicFrame>
        <p:nvGraphicFramePr>
          <p:cNvPr id="9" name="Tabella 8">
            <a:extLst>
              <a:ext uri="{FF2B5EF4-FFF2-40B4-BE49-F238E27FC236}">
                <a16:creationId xmlns:a16="http://schemas.microsoft.com/office/drawing/2014/main" id="{E6F70FA6-C8CE-4A36-96F4-12B9F069BBEC}"/>
              </a:ext>
            </a:extLst>
          </p:cNvPr>
          <p:cNvGraphicFramePr>
            <a:graphicFrameLocks noGrp="1"/>
          </p:cNvGraphicFramePr>
          <p:nvPr>
            <p:extLst>
              <p:ext uri="{D42A27DB-BD31-4B8C-83A1-F6EECF244321}">
                <p14:modId xmlns:p14="http://schemas.microsoft.com/office/powerpoint/2010/main" val="2563509240"/>
              </p:ext>
            </p:extLst>
          </p:nvPr>
        </p:nvGraphicFramePr>
        <p:xfrm>
          <a:off x="1199456" y="1844824"/>
          <a:ext cx="8856984" cy="4435200"/>
        </p:xfrm>
        <a:graphic>
          <a:graphicData uri="http://schemas.openxmlformats.org/drawingml/2006/table">
            <a:tbl>
              <a:tblPr firstCol="1" bandRow="1">
                <a:tableStyleId>{5C22544A-7EE6-4342-B048-85BDC9FD1C3A}</a:tableStyleId>
              </a:tblPr>
              <a:tblGrid>
                <a:gridCol w="2448272">
                  <a:extLst>
                    <a:ext uri="{9D8B030D-6E8A-4147-A177-3AD203B41FA5}">
                      <a16:colId xmlns:a16="http://schemas.microsoft.com/office/drawing/2014/main" val="1510765095"/>
                    </a:ext>
                  </a:extLst>
                </a:gridCol>
                <a:gridCol w="6408712">
                  <a:extLst>
                    <a:ext uri="{9D8B030D-6E8A-4147-A177-3AD203B41FA5}">
                      <a16:colId xmlns:a16="http://schemas.microsoft.com/office/drawing/2014/main" val="3798652513"/>
                    </a:ext>
                  </a:extLst>
                </a:gridCol>
              </a:tblGrid>
              <a:tr h="633600">
                <a:tc>
                  <a:txBody>
                    <a:bodyPr/>
                    <a:lstStyle/>
                    <a:p>
                      <a:pPr algn="ctr" fontAlgn="b"/>
                      <a:r>
                        <a:rPr lang="it-IT" sz="2400" u="none" strike="noStrike" dirty="0">
                          <a:effectLst/>
                          <a:latin typeface="Hind Medium"/>
                        </a:rPr>
                        <a:t>Ente capofila</a:t>
                      </a:r>
                      <a:endParaRPr lang="it-IT" sz="2400" b="0" i="0" u="none" strike="noStrike" dirty="0">
                        <a:solidFill>
                          <a:srgbClr val="000000"/>
                        </a:solidFill>
                        <a:effectLst/>
                        <a:latin typeface="Hind Medium"/>
                      </a:endParaRPr>
                    </a:p>
                  </a:txBody>
                  <a:tcPr marL="7620" marR="7620" marT="7620" marB="0" anchor="ctr"/>
                </a:tc>
                <a:tc>
                  <a:txBody>
                    <a:bodyPr/>
                    <a:lstStyle/>
                    <a:p>
                      <a:pPr algn="l" fontAlgn="b"/>
                      <a:r>
                        <a:rPr lang="it-IT" sz="2400" u="none" strike="noStrike" dirty="0">
                          <a:effectLst/>
                          <a:latin typeface="Hind Medium"/>
                        </a:rPr>
                        <a:t> EC. Provincia di Potenza</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2560728993"/>
                  </a:ext>
                </a:extLst>
              </a:tr>
              <a:tr h="633600">
                <a:tc rowSpan="2">
                  <a:txBody>
                    <a:bodyPr/>
                    <a:lstStyle/>
                    <a:p>
                      <a:pPr algn="ctr" fontAlgn="b"/>
                      <a:r>
                        <a:rPr lang="it-IT" sz="2400" u="none" strike="noStrike" dirty="0">
                          <a:effectLst/>
                          <a:latin typeface="Hind Medium"/>
                        </a:rPr>
                        <a:t>Enti riusanti</a:t>
                      </a:r>
                      <a:endParaRPr lang="it-IT" sz="2400" b="0" i="0" u="none" strike="noStrike" dirty="0">
                        <a:solidFill>
                          <a:srgbClr val="000000"/>
                        </a:solidFill>
                        <a:effectLst/>
                        <a:latin typeface="Hind Medium"/>
                      </a:endParaRPr>
                    </a:p>
                  </a:txBody>
                  <a:tcPr marL="7620" marR="7620" marT="7620" marB="0" anchor="ctr"/>
                </a:tc>
                <a:tc>
                  <a:txBody>
                    <a:bodyPr/>
                    <a:lstStyle/>
                    <a:p>
                      <a:pPr algn="l" fontAlgn="b"/>
                      <a:r>
                        <a:rPr lang="it-IT" sz="2400" u="none" strike="noStrike" dirty="0">
                          <a:effectLst/>
                          <a:latin typeface="Hind Medium"/>
                        </a:rPr>
                        <a:t> P1. Provincia di Brescia</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3116828790"/>
                  </a:ext>
                </a:extLst>
              </a:tr>
              <a:tr h="633600">
                <a:tc vMerge="1">
                  <a:txBody>
                    <a:bodyPr/>
                    <a:lstStyle/>
                    <a:p>
                      <a:pPr algn="l" fontAlgn="b"/>
                      <a:endParaRPr lang="it-IT" sz="2400" b="0" i="0" u="none" strike="noStrike" dirty="0">
                        <a:solidFill>
                          <a:srgbClr val="000000"/>
                        </a:solidFill>
                        <a:effectLst/>
                        <a:latin typeface="Hind Medium"/>
                      </a:endParaRPr>
                    </a:p>
                  </a:txBody>
                  <a:tcPr marL="7620" marR="7620" marT="7620" marB="0" anchor="b"/>
                </a:tc>
                <a:tc>
                  <a:txBody>
                    <a:bodyPr/>
                    <a:lstStyle/>
                    <a:p>
                      <a:pPr algn="l" fontAlgn="b"/>
                      <a:r>
                        <a:rPr lang="it-IT" sz="2400" u="none" strike="noStrike" dirty="0">
                          <a:effectLst/>
                          <a:latin typeface="Hind Medium"/>
                        </a:rPr>
                        <a:t> P2. Tecla</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3672019374"/>
                  </a:ext>
                </a:extLst>
              </a:tr>
              <a:tr h="633600">
                <a:tc rowSpan="4">
                  <a:txBody>
                    <a:bodyPr/>
                    <a:lstStyle/>
                    <a:p>
                      <a:pPr algn="ctr" fontAlgn="b"/>
                      <a:r>
                        <a:rPr lang="it-IT" sz="2400" u="none" strike="noStrike" dirty="0">
                          <a:effectLst/>
                          <a:latin typeface="Hind Medium"/>
                        </a:rPr>
                        <a:t>Ente cedente</a:t>
                      </a:r>
                      <a:endParaRPr lang="it-IT" sz="2400" b="0" i="0" u="none" strike="noStrike" dirty="0">
                        <a:solidFill>
                          <a:srgbClr val="000000"/>
                        </a:solidFill>
                        <a:effectLst/>
                        <a:latin typeface="Hind Medium"/>
                      </a:endParaRPr>
                    </a:p>
                  </a:txBody>
                  <a:tcPr marL="7620" marR="7620" marT="7620" marB="0" anchor="ctr"/>
                </a:tc>
                <a:tc>
                  <a:txBody>
                    <a:bodyPr/>
                    <a:lstStyle/>
                    <a:p>
                      <a:pPr algn="l" fontAlgn="b"/>
                      <a:r>
                        <a:rPr lang="it-IT" sz="2400" u="none" strike="noStrike" dirty="0">
                          <a:effectLst/>
                          <a:latin typeface="Hind Medium"/>
                        </a:rPr>
                        <a:t> P3. Provincia di Vicenza</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4090526773"/>
                  </a:ext>
                </a:extLst>
              </a:tr>
              <a:tr h="633600">
                <a:tc vMerge="1">
                  <a:txBody>
                    <a:bodyPr/>
                    <a:lstStyle/>
                    <a:p>
                      <a:endParaRPr lang="it-IT"/>
                    </a:p>
                  </a:txBody>
                  <a:tcPr/>
                </a:tc>
                <a:tc>
                  <a:txBody>
                    <a:bodyPr/>
                    <a:lstStyle/>
                    <a:p>
                      <a:pPr algn="l" fontAlgn="b"/>
                      <a:r>
                        <a:rPr lang="it-IT" sz="2400" u="none" strike="noStrike" dirty="0">
                          <a:effectLst/>
                          <a:latin typeface="Hind Medium"/>
                        </a:rPr>
                        <a:t> P4. Provincia di Salerno</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2408665388"/>
                  </a:ext>
                </a:extLst>
              </a:tr>
              <a:tr h="633600">
                <a:tc vMerge="1">
                  <a:txBody>
                    <a:bodyPr/>
                    <a:lstStyle/>
                    <a:p>
                      <a:endParaRPr lang="it-IT"/>
                    </a:p>
                  </a:txBody>
                  <a:tcPr/>
                </a:tc>
                <a:tc>
                  <a:txBody>
                    <a:bodyPr/>
                    <a:lstStyle/>
                    <a:p>
                      <a:pPr algn="l" fontAlgn="b"/>
                      <a:r>
                        <a:rPr lang="it-IT" sz="2400" u="none" strike="noStrike" dirty="0">
                          <a:effectLst/>
                          <a:latin typeface="Hind Medium"/>
                        </a:rPr>
                        <a:t> P5. Provincia di Novara</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1171490196"/>
                  </a:ext>
                </a:extLst>
              </a:tr>
              <a:tr h="633600">
                <a:tc vMerge="1">
                  <a:txBody>
                    <a:bodyPr/>
                    <a:lstStyle/>
                    <a:p>
                      <a:pPr algn="l" fontAlgn="b"/>
                      <a:endParaRPr lang="it-IT" sz="2400" b="0" i="0" u="none" strike="noStrike" dirty="0">
                        <a:solidFill>
                          <a:srgbClr val="000000"/>
                        </a:solidFill>
                        <a:effectLst/>
                        <a:latin typeface="Hind Medium"/>
                      </a:endParaRPr>
                    </a:p>
                  </a:txBody>
                  <a:tcPr marL="7620" marR="7620" marT="7620" marB="0" anchor="b"/>
                </a:tc>
                <a:tc>
                  <a:txBody>
                    <a:bodyPr/>
                    <a:lstStyle/>
                    <a:p>
                      <a:pPr algn="l" fontAlgn="b"/>
                      <a:r>
                        <a:rPr lang="it-IT" sz="2400" u="none" strike="noStrike" dirty="0">
                          <a:effectLst/>
                          <a:latin typeface="Hind Medium"/>
                        </a:rPr>
                        <a:t> P6. Comune di Acireale</a:t>
                      </a:r>
                      <a:endParaRPr lang="it-IT" sz="2400" b="0" i="0" u="none" strike="noStrike" dirty="0">
                        <a:solidFill>
                          <a:srgbClr val="000000"/>
                        </a:solidFill>
                        <a:effectLst/>
                        <a:latin typeface="Hind Medium"/>
                      </a:endParaRPr>
                    </a:p>
                  </a:txBody>
                  <a:tcPr marL="7620" marR="7620" marT="7620" marB="0" anchor="ctr"/>
                </a:tc>
                <a:extLst>
                  <a:ext uri="{0D108BD9-81ED-4DB2-BD59-A6C34878D82A}">
                    <a16:rowId xmlns:a16="http://schemas.microsoft.com/office/drawing/2014/main" val="3702376473"/>
                  </a:ext>
                </a:extLst>
              </a:tr>
            </a:tbl>
          </a:graphicData>
        </a:graphic>
      </p:graphicFrame>
    </p:spTree>
    <p:extLst>
      <p:ext uri="{BB962C8B-B14F-4D97-AF65-F5344CB8AC3E}">
        <p14:creationId xmlns:p14="http://schemas.microsoft.com/office/powerpoint/2010/main" val="34588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4ECC44-7FAC-9C4B-9B2A-50345BED57B9}"/>
              </a:ext>
            </a:extLst>
          </p:cNvPr>
          <p:cNvSpPr>
            <a:spLocks noGrp="1"/>
          </p:cNvSpPr>
          <p:nvPr>
            <p:ph type="title"/>
          </p:nvPr>
        </p:nvSpPr>
        <p:spPr/>
        <p:txBody>
          <a:bodyPr>
            <a:normAutofit fontScale="90000"/>
          </a:bodyPr>
          <a:lstStyle/>
          <a:p>
            <a:r>
              <a:rPr lang="it-IT" dirty="0"/>
              <a:t>Piano delle Azioni</a:t>
            </a:r>
          </a:p>
        </p:txBody>
      </p:sp>
      <p:sp>
        <p:nvSpPr>
          <p:cNvPr id="8" name="Segnaposto testo 7">
            <a:extLst>
              <a:ext uri="{FF2B5EF4-FFF2-40B4-BE49-F238E27FC236}">
                <a16:creationId xmlns:a16="http://schemas.microsoft.com/office/drawing/2014/main" id="{71B6AA90-BA6E-054B-BCE2-AAD4648799AC}"/>
              </a:ext>
            </a:extLst>
          </p:cNvPr>
          <p:cNvSpPr>
            <a:spLocks noGrp="1"/>
          </p:cNvSpPr>
          <p:nvPr>
            <p:ph type="body" sz="quarter" idx="11"/>
          </p:nvPr>
        </p:nvSpPr>
        <p:spPr/>
        <p:txBody>
          <a:bodyPr>
            <a:normAutofit fontScale="85000" lnSpcReduction="20000"/>
          </a:bodyPr>
          <a:lstStyle/>
          <a:p>
            <a:endParaRPr lang="it-IT"/>
          </a:p>
        </p:txBody>
      </p:sp>
      <p:sp>
        <p:nvSpPr>
          <p:cNvPr id="7" name="Segnaposto contenuto 6">
            <a:extLst>
              <a:ext uri="{FF2B5EF4-FFF2-40B4-BE49-F238E27FC236}">
                <a16:creationId xmlns:a16="http://schemas.microsoft.com/office/drawing/2014/main" id="{FB61DBBF-7C33-CD47-8535-A79B6F51437E}"/>
              </a:ext>
            </a:extLst>
          </p:cNvPr>
          <p:cNvSpPr>
            <a:spLocks noGrp="1"/>
          </p:cNvSpPr>
          <p:nvPr>
            <p:ph idx="1"/>
          </p:nvPr>
        </p:nvSpPr>
        <p:spPr/>
        <p:txBody>
          <a:bodyPr>
            <a:normAutofit/>
          </a:bodyPr>
          <a:lstStyle/>
          <a:p>
            <a:r>
              <a:rPr lang="it-IT" dirty="0"/>
              <a:t>Il Piano delle Azioni si articola come segue:</a:t>
            </a:r>
          </a:p>
          <a:p>
            <a:pPr marL="457200" indent="-457200">
              <a:buFont typeface="+mj-lt"/>
              <a:buAutoNum type="arabicPeriod"/>
            </a:pPr>
            <a:r>
              <a:rPr lang="it-IT" dirty="0"/>
              <a:t>Progettazione, direzione, coordinamento e monitoraggio dell’intervento finanziato</a:t>
            </a:r>
          </a:p>
          <a:p>
            <a:pPr marL="457200" indent="-457200">
              <a:buFont typeface="+mj-lt"/>
              <a:buAutoNum type="arabicPeriod"/>
            </a:pPr>
            <a:r>
              <a:rPr lang="it-IT" dirty="0"/>
              <a:t>Individuazione di tutte le componenti del «kit del riuso» della buona pratica</a:t>
            </a:r>
          </a:p>
          <a:p>
            <a:pPr marL="457200" indent="-457200">
              <a:buFont typeface="+mj-lt"/>
              <a:buAutoNum type="arabicPeriod"/>
            </a:pPr>
            <a:r>
              <a:rPr lang="it-IT" dirty="0"/>
              <a:t>Trasferimento della buona pratica tra Enti Cedenti ed Enti Riusanti</a:t>
            </a:r>
          </a:p>
          <a:p>
            <a:pPr marL="457200" indent="-457200">
              <a:buFont typeface="+mj-lt"/>
              <a:buAutoNum type="arabicPeriod"/>
            </a:pPr>
            <a:r>
              <a:rPr lang="it-IT" dirty="0"/>
              <a:t>Evoluzione della buona pratica oggetto di trasferimento attraverso il modello OCPA 2020</a:t>
            </a:r>
          </a:p>
          <a:p>
            <a:pPr marL="457200" indent="-457200">
              <a:buFont typeface="+mj-lt"/>
              <a:buAutoNum type="arabicPeriod"/>
            </a:pPr>
            <a:r>
              <a:rPr lang="it-IT" dirty="0"/>
              <a:t>Promozione, comunicazione e disseminazione dell’intervento</a:t>
            </a:r>
          </a:p>
          <a:p>
            <a:endParaRPr lang="it-IT" dirty="0"/>
          </a:p>
          <a:p>
            <a:r>
              <a:rPr lang="it-IT" dirty="0"/>
              <a:t>Per ciascuna Azione sono state identificate attività specifiche (inserite in calce).</a:t>
            </a:r>
          </a:p>
          <a:p>
            <a:endParaRPr lang="it-IT" dirty="0"/>
          </a:p>
          <a:p>
            <a:r>
              <a:rPr lang="it-IT" dirty="0"/>
              <a:t>	Durata attesa del progetto: 1 anno.</a:t>
            </a:r>
          </a:p>
        </p:txBody>
      </p:sp>
      <p:pic>
        <p:nvPicPr>
          <p:cNvPr id="3" name="Immagine 2">
            <a:extLst>
              <a:ext uri="{FF2B5EF4-FFF2-40B4-BE49-F238E27FC236}">
                <a16:creationId xmlns:a16="http://schemas.microsoft.com/office/drawing/2014/main" id="{EB7C6523-95FE-A44C-892B-C6FE82797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49" y="5445224"/>
            <a:ext cx="647700" cy="647700"/>
          </a:xfrm>
          <a:prstGeom prst="rect">
            <a:avLst/>
          </a:prstGeom>
        </p:spPr>
      </p:pic>
    </p:spTree>
    <p:extLst>
      <p:ext uri="{BB962C8B-B14F-4D97-AF65-F5344CB8AC3E}">
        <p14:creationId xmlns:p14="http://schemas.microsoft.com/office/powerpoint/2010/main" val="391247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BA1FE7-1442-421B-AED5-ABBB1A51BBA1}"/>
              </a:ext>
            </a:extLst>
          </p:cNvPr>
          <p:cNvSpPr>
            <a:spLocks noGrp="1"/>
          </p:cNvSpPr>
          <p:nvPr>
            <p:ph type="title"/>
          </p:nvPr>
        </p:nvSpPr>
        <p:spPr/>
        <p:txBody>
          <a:bodyPr>
            <a:normAutofit fontScale="90000"/>
          </a:bodyPr>
          <a:lstStyle/>
          <a:p>
            <a:r>
              <a:rPr lang="it-IT" dirty="0"/>
              <a:t>Budget</a:t>
            </a:r>
          </a:p>
        </p:txBody>
      </p:sp>
      <p:sp>
        <p:nvSpPr>
          <p:cNvPr id="3" name="Segnaposto testo 2">
            <a:extLst>
              <a:ext uri="{FF2B5EF4-FFF2-40B4-BE49-F238E27FC236}">
                <a16:creationId xmlns:a16="http://schemas.microsoft.com/office/drawing/2014/main" id="{4399F509-8532-47BA-95EC-F20F12A14834}"/>
              </a:ext>
            </a:extLst>
          </p:cNvPr>
          <p:cNvSpPr>
            <a:spLocks noGrp="1"/>
          </p:cNvSpPr>
          <p:nvPr>
            <p:ph type="body" sz="quarter" idx="11"/>
          </p:nvPr>
        </p:nvSpPr>
        <p:spPr/>
        <p:txBody>
          <a:bodyPr>
            <a:normAutofit fontScale="85000" lnSpcReduction="20000"/>
          </a:bodyPr>
          <a:lstStyle/>
          <a:p>
            <a:r>
              <a:rPr lang="it-IT" dirty="0"/>
              <a:t>Azioni e Tipologia di spesa</a:t>
            </a:r>
          </a:p>
        </p:txBody>
      </p:sp>
      <p:sp>
        <p:nvSpPr>
          <p:cNvPr id="4" name="CasellaDiTesto 3">
            <a:extLst>
              <a:ext uri="{FF2B5EF4-FFF2-40B4-BE49-F238E27FC236}">
                <a16:creationId xmlns:a16="http://schemas.microsoft.com/office/drawing/2014/main" id="{41092E1F-F045-5C4D-A16F-649AF090F88C}"/>
              </a:ext>
            </a:extLst>
          </p:cNvPr>
          <p:cNvSpPr txBox="1"/>
          <p:nvPr/>
        </p:nvSpPr>
        <p:spPr>
          <a:xfrm>
            <a:off x="8688288" y="6136615"/>
            <a:ext cx="2808143" cy="338554"/>
          </a:xfrm>
          <a:prstGeom prst="rect">
            <a:avLst/>
          </a:prstGeom>
          <a:noFill/>
        </p:spPr>
        <p:txBody>
          <a:bodyPr wrap="square" rtlCol="0">
            <a:spAutoFit/>
          </a:bodyPr>
          <a:lstStyle/>
          <a:p>
            <a:pPr algn="r"/>
            <a:r>
              <a:rPr lang="it-IT" sz="1600" dirty="0"/>
              <a:t>*Gli importi sono IVA inclusa</a:t>
            </a:r>
          </a:p>
        </p:txBody>
      </p:sp>
      <p:sp>
        <p:nvSpPr>
          <p:cNvPr id="6" name="Segnaposto contenuto 5">
            <a:extLst>
              <a:ext uri="{FF2B5EF4-FFF2-40B4-BE49-F238E27FC236}">
                <a16:creationId xmlns:a16="http://schemas.microsoft.com/office/drawing/2014/main" id="{7640A7E9-D95F-F745-A476-51A1EF48C71C}"/>
              </a:ext>
            </a:extLst>
          </p:cNvPr>
          <p:cNvSpPr>
            <a:spLocks noGrp="1"/>
          </p:cNvSpPr>
          <p:nvPr>
            <p:ph idx="1"/>
          </p:nvPr>
        </p:nvSpPr>
        <p:spPr/>
        <p:txBody>
          <a:bodyPr/>
          <a:lstStyle/>
          <a:p>
            <a:r>
              <a:rPr lang="it-IT" dirty="0"/>
              <a:t>Il bando di finanziamento ha previsto dei vincoli di allocazione del budget per Azione e per tipologia di spesa e questi non possono essere modificati.</a:t>
            </a:r>
          </a:p>
        </p:txBody>
      </p:sp>
      <p:graphicFrame>
        <p:nvGraphicFramePr>
          <p:cNvPr id="7" name="Segnaposto contenuto 4">
            <a:extLst>
              <a:ext uri="{FF2B5EF4-FFF2-40B4-BE49-F238E27FC236}">
                <a16:creationId xmlns:a16="http://schemas.microsoft.com/office/drawing/2014/main" id="{EFEB99ED-C50A-084E-BE46-A5F0A396FE94}"/>
              </a:ext>
            </a:extLst>
          </p:cNvPr>
          <p:cNvGraphicFramePr>
            <a:graphicFrameLocks/>
          </p:cNvGraphicFramePr>
          <p:nvPr>
            <p:extLst>
              <p:ext uri="{D42A27DB-BD31-4B8C-83A1-F6EECF244321}">
                <p14:modId xmlns:p14="http://schemas.microsoft.com/office/powerpoint/2010/main" val="3142857178"/>
              </p:ext>
            </p:extLst>
          </p:nvPr>
        </p:nvGraphicFramePr>
        <p:xfrm>
          <a:off x="527050" y="2276872"/>
          <a:ext cx="10898188" cy="3412832"/>
        </p:xfrm>
        <a:graphic>
          <a:graphicData uri="http://schemas.openxmlformats.org/drawingml/2006/table">
            <a:tbl>
              <a:tblPr firstRow="1" lastRow="1" lastCol="1" bandRow="1">
                <a:tableStyleId>{3B4B98B0-60AC-42C2-AFA5-B58CD77FA1E5}</a:tableStyleId>
              </a:tblPr>
              <a:tblGrid>
                <a:gridCol w="3623761">
                  <a:extLst>
                    <a:ext uri="{9D8B030D-6E8A-4147-A177-3AD203B41FA5}">
                      <a16:colId xmlns:a16="http://schemas.microsoft.com/office/drawing/2014/main" val="3894562117"/>
                    </a:ext>
                  </a:extLst>
                </a:gridCol>
                <a:gridCol w="1839560">
                  <a:extLst>
                    <a:ext uri="{9D8B030D-6E8A-4147-A177-3AD203B41FA5}">
                      <a16:colId xmlns:a16="http://schemas.microsoft.com/office/drawing/2014/main" val="3730081184"/>
                    </a:ext>
                  </a:extLst>
                </a:gridCol>
                <a:gridCol w="1839560">
                  <a:extLst>
                    <a:ext uri="{9D8B030D-6E8A-4147-A177-3AD203B41FA5}">
                      <a16:colId xmlns:a16="http://schemas.microsoft.com/office/drawing/2014/main" val="2492646699"/>
                    </a:ext>
                  </a:extLst>
                </a:gridCol>
                <a:gridCol w="1839560">
                  <a:extLst>
                    <a:ext uri="{9D8B030D-6E8A-4147-A177-3AD203B41FA5}">
                      <a16:colId xmlns:a16="http://schemas.microsoft.com/office/drawing/2014/main" val="1872669447"/>
                    </a:ext>
                  </a:extLst>
                </a:gridCol>
                <a:gridCol w="1755747">
                  <a:extLst>
                    <a:ext uri="{9D8B030D-6E8A-4147-A177-3AD203B41FA5}">
                      <a16:colId xmlns:a16="http://schemas.microsoft.com/office/drawing/2014/main" val="338966098"/>
                    </a:ext>
                  </a:extLst>
                </a:gridCol>
              </a:tblGrid>
              <a:tr h="476307">
                <a:tc>
                  <a:txBody>
                    <a:bodyPr/>
                    <a:lstStyle/>
                    <a:p>
                      <a:pPr algn="l" fontAlgn="b"/>
                      <a:r>
                        <a:rPr lang="it-IT" sz="1800" b="1" u="none" strike="noStrike" kern="1200" dirty="0">
                          <a:solidFill>
                            <a:schemeClr val="tx1"/>
                          </a:solidFill>
                          <a:effectLst/>
                          <a:latin typeface="+mn-lt"/>
                          <a:ea typeface="+mn-ea"/>
                          <a:cs typeface="+mn-cs"/>
                        </a:rPr>
                        <a:t>Azione</a:t>
                      </a:r>
                    </a:p>
                  </a:txBody>
                  <a:tcPr marL="8715" marR="8715" marT="6350" marB="0" anchor="ctr"/>
                </a:tc>
                <a:tc>
                  <a:txBody>
                    <a:bodyPr/>
                    <a:lstStyle/>
                    <a:p>
                      <a:pPr algn="ctr" fontAlgn="b"/>
                      <a:r>
                        <a:rPr lang="it-IT" sz="1800" b="1" u="none" strike="noStrike" kern="1200" dirty="0">
                          <a:solidFill>
                            <a:schemeClr val="tx1"/>
                          </a:solidFill>
                          <a:effectLst/>
                          <a:latin typeface="+mn-lt"/>
                          <a:ea typeface="+mn-ea"/>
                          <a:cs typeface="+mn-cs"/>
                        </a:rPr>
                        <a:t>Personale interno</a:t>
                      </a:r>
                    </a:p>
                  </a:txBody>
                  <a:tcPr marL="8715" marR="8715" marT="6350" marB="0" anchor="ctr"/>
                </a:tc>
                <a:tc>
                  <a:txBody>
                    <a:bodyPr/>
                    <a:lstStyle/>
                    <a:p>
                      <a:pPr algn="ctr" fontAlgn="b"/>
                      <a:r>
                        <a:rPr lang="it-IT" sz="1800" b="1" u="none" strike="noStrike" kern="1200" dirty="0">
                          <a:solidFill>
                            <a:schemeClr val="tx1"/>
                          </a:solidFill>
                          <a:effectLst/>
                          <a:latin typeface="+mn-lt"/>
                          <a:ea typeface="+mn-ea"/>
                          <a:cs typeface="+mn-cs"/>
                        </a:rPr>
                        <a:t>Spese generali</a:t>
                      </a:r>
                    </a:p>
                  </a:txBody>
                  <a:tcPr marL="8715" marR="8715" marT="635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it-IT" sz="1800" b="1" u="none" strike="noStrike" kern="1200" dirty="0">
                          <a:solidFill>
                            <a:schemeClr val="tx1"/>
                          </a:solidFill>
                          <a:effectLst/>
                          <a:latin typeface="+mn-lt"/>
                          <a:ea typeface="+mn-ea"/>
                          <a:cs typeface="+mn-cs"/>
                        </a:rPr>
                        <a:t>Acquisizione di beni e servizi*</a:t>
                      </a:r>
                    </a:p>
                  </a:txBody>
                  <a:tcPr marL="8715" marR="8715" marT="6350" marB="0" anchor="ctr"/>
                </a:tc>
                <a:tc>
                  <a:txBody>
                    <a:bodyPr/>
                    <a:lstStyle/>
                    <a:p>
                      <a:pPr algn="ctr" fontAlgn="b"/>
                      <a:r>
                        <a:rPr lang="it-IT" sz="1800" u="none" strike="noStrike" dirty="0">
                          <a:effectLst/>
                          <a:latin typeface="+mn-lt"/>
                        </a:rPr>
                        <a:t>Budget  complessivo</a:t>
                      </a:r>
                      <a:endParaRPr lang="it-IT" sz="1800" b="0" i="0" u="none" strike="noStrike" dirty="0">
                        <a:solidFill>
                          <a:srgbClr val="000000"/>
                        </a:solidFill>
                        <a:effectLst/>
                        <a:latin typeface="+mn-lt"/>
                      </a:endParaRPr>
                    </a:p>
                  </a:txBody>
                  <a:tcPr marL="8715" marR="8715" marT="6350" marB="0" anchor="ctr"/>
                </a:tc>
                <a:extLst>
                  <a:ext uri="{0D108BD9-81ED-4DB2-BD59-A6C34878D82A}">
                    <a16:rowId xmlns:a16="http://schemas.microsoft.com/office/drawing/2014/main" val="4146480913"/>
                  </a:ext>
                </a:extLst>
              </a:tr>
              <a:tr h="476307">
                <a:tc>
                  <a:txBody>
                    <a:bodyPr/>
                    <a:lstStyle/>
                    <a:p>
                      <a:pPr algn="l" fontAlgn="b"/>
                      <a:r>
                        <a:rPr lang="it-IT" sz="1800" u="none" strike="noStrike" dirty="0">
                          <a:effectLst/>
                          <a:latin typeface="+mn-lt"/>
                        </a:rPr>
                        <a:t> A1 - Progettazione e coordinamento </a:t>
                      </a:r>
                      <a:endParaRPr lang="it-IT" sz="1800" b="0" i="0" u="none" strike="noStrike" dirty="0">
                        <a:solidFill>
                          <a:srgbClr val="000000"/>
                        </a:solidFill>
                        <a:effectLst/>
                        <a:latin typeface="+mn-lt"/>
                      </a:endParaRPr>
                    </a:p>
                  </a:txBody>
                  <a:tcPr marL="8715" marR="8715" marT="6350" marB="0" anchor="ctr"/>
                </a:tc>
                <a:tc>
                  <a:txBody>
                    <a:bodyPr/>
                    <a:lstStyle/>
                    <a:p>
                      <a:pPr algn="r" fontAlgn="b"/>
                      <a:r>
                        <a:rPr lang="it-IT" sz="1800" b="1" kern="1200" dirty="0">
                          <a:solidFill>
                            <a:schemeClr val="tx1"/>
                          </a:solidFill>
                          <a:effectLst/>
                          <a:latin typeface="+mn-lt"/>
                          <a:ea typeface="+mn-ea"/>
                          <a:cs typeface="+mn-cs"/>
                        </a:rPr>
                        <a:t>14.000 €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2.100 €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40.000 €</a:t>
                      </a:r>
                    </a:p>
                  </a:txBody>
                  <a:tcPr marL="9525" marR="9525" marT="9525" marB="0" anchor="ctr"/>
                </a:tc>
                <a:tc>
                  <a:txBody>
                    <a:bodyPr/>
                    <a:lstStyle/>
                    <a:p>
                      <a:pPr marL="0" algn="ctr" defTabSz="914377" rtl="0" eaLnBrk="1" fontAlgn="b" latinLnBrk="0" hangingPunct="1"/>
                      <a:r>
                        <a:rPr lang="it-IT" sz="1800" b="1" kern="1200" dirty="0">
                          <a:solidFill>
                            <a:schemeClr val="tx1"/>
                          </a:solidFill>
                          <a:effectLst/>
                          <a:latin typeface="+mn-lt"/>
                          <a:ea typeface="+mn-ea"/>
                          <a:cs typeface="+mn-cs"/>
                        </a:rPr>
                        <a:t>56.100 €</a:t>
                      </a:r>
                    </a:p>
                  </a:txBody>
                  <a:tcPr marL="6350" marR="6350" marT="6350" marB="0" anchor="ctr"/>
                </a:tc>
                <a:extLst>
                  <a:ext uri="{0D108BD9-81ED-4DB2-BD59-A6C34878D82A}">
                    <a16:rowId xmlns:a16="http://schemas.microsoft.com/office/drawing/2014/main" val="3017635598"/>
                  </a:ext>
                </a:extLst>
              </a:tr>
              <a:tr h="476307">
                <a:tc>
                  <a:txBody>
                    <a:bodyPr/>
                    <a:lstStyle/>
                    <a:p>
                      <a:pPr algn="l" fontAlgn="b"/>
                      <a:r>
                        <a:rPr lang="it-IT" sz="1800" u="none" strike="noStrike" dirty="0">
                          <a:effectLst/>
                          <a:latin typeface="+mn-lt"/>
                        </a:rPr>
                        <a:t> A2 - Individuazione “kit del riuso” </a:t>
                      </a:r>
                      <a:endParaRPr lang="it-IT" sz="1800" b="0" i="0" u="none" strike="noStrike" dirty="0">
                        <a:solidFill>
                          <a:srgbClr val="000000"/>
                        </a:solidFill>
                        <a:effectLst/>
                        <a:latin typeface="+mn-lt"/>
                      </a:endParaRPr>
                    </a:p>
                  </a:txBody>
                  <a:tcPr marL="8715" marR="8715" marT="6350" marB="0" anchor="ctr"/>
                </a:tc>
                <a:tc>
                  <a:txBody>
                    <a:bodyPr/>
                    <a:lstStyle/>
                    <a:p>
                      <a:pPr algn="r" fontAlgn="b"/>
                      <a:r>
                        <a:rPr lang="it-IT" sz="1800" b="1" kern="1200" dirty="0">
                          <a:solidFill>
                            <a:schemeClr val="tx1"/>
                          </a:solidFill>
                          <a:effectLst/>
                          <a:latin typeface="+mn-lt"/>
                          <a:ea typeface="+mn-ea"/>
                          <a:cs typeface="+mn-cs"/>
                        </a:rPr>
                        <a:t>51.000 €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7.650 €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20.000 €</a:t>
                      </a:r>
                    </a:p>
                  </a:txBody>
                  <a:tcPr marL="9525" marR="9525" marT="9525" marB="0" anchor="ctr"/>
                </a:tc>
                <a:tc>
                  <a:txBody>
                    <a:bodyPr/>
                    <a:lstStyle/>
                    <a:p>
                      <a:pPr marL="0" algn="ctr" defTabSz="914377" rtl="0" eaLnBrk="1" fontAlgn="b" latinLnBrk="0" hangingPunct="1"/>
                      <a:r>
                        <a:rPr lang="it-IT" sz="1800" b="1" kern="1200" dirty="0">
                          <a:solidFill>
                            <a:schemeClr val="tx1"/>
                          </a:solidFill>
                          <a:effectLst/>
                          <a:latin typeface="+mn-lt"/>
                          <a:ea typeface="+mn-ea"/>
                          <a:cs typeface="+mn-cs"/>
                        </a:rPr>
                        <a:t>78.650 €</a:t>
                      </a:r>
                    </a:p>
                  </a:txBody>
                  <a:tcPr marL="6350" marR="6350" marT="6350" marB="0" anchor="ctr"/>
                </a:tc>
                <a:extLst>
                  <a:ext uri="{0D108BD9-81ED-4DB2-BD59-A6C34878D82A}">
                    <a16:rowId xmlns:a16="http://schemas.microsoft.com/office/drawing/2014/main" val="2129860524"/>
                  </a:ext>
                </a:extLst>
              </a:tr>
              <a:tr h="476307">
                <a:tc>
                  <a:txBody>
                    <a:bodyPr/>
                    <a:lstStyle/>
                    <a:p>
                      <a:pPr algn="l" fontAlgn="b"/>
                      <a:r>
                        <a:rPr lang="it-IT" sz="1800" u="none" strike="noStrike" dirty="0">
                          <a:effectLst/>
                          <a:latin typeface="+mn-lt"/>
                        </a:rPr>
                        <a:t> A3 - Trasferimento della buona pratica </a:t>
                      </a:r>
                      <a:endParaRPr lang="it-IT" sz="1800" b="0" i="0" u="none" strike="noStrike" dirty="0">
                        <a:solidFill>
                          <a:srgbClr val="000000"/>
                        </a:solidFill>
                        <a:effectLst/>
                        <a:latin typeface="+mn-lt"/>
                      </a:endParaRPr>
                    </a:p>
                  </a:txBody>
                  <a:tcPr marL="8715" marR="8715" marT="6350" marB="0" anchor="ctr"/>
                </a:tc>
                <a:tc>
                  <a:txBody>
                    <a:bodyPr/>
                    <a:lstStyle/>
                    <a:p>
                      <a:pPr algn="r" fontAlgn="b"/>
                      <a:r>
                        <a:rPr lang="it-IT" sz="1800" b="1" kern="1200" dirty="0">
                          <a:solidFill>
                            <a:schemeClr val="tx1"/>
                          </a:solidFill>
                          <a:effectLst/>
                          <a:latin typeface="+mn-lt"/>
                          <a:ea typeface="+mn-ea"/>
                          <a:cs typeface="+mn-cs"/>
                        </a:rPr>
                        <a:t>140.000 €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21.000 €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100.000 €</a:t>
                      </a:r>
                    </a:p>
                  </a:txBody>
                  <a:tcPr marL="9525" marR="9525" marT="9525" marB="0" anchor="ctr"/>
                </a:tc>
                <a:tc>
                  <a:txBody>
                    <a:bodyPr/>
                    <a:lstStyle/>
                    <a:p>
                      <a:pPr marL="0" algn="ctr" defTabSz="914377" rtl="0" eaLnBrk="1" fontAlgn="b" latinLnBrk="0" hangingPunct="1"/>
                      <a:r>
                        <a:rPr lang="it-IT" sz="1800" b="1" kern="1200" dirty="0">
                          <a:solidFill>
                            <a:schemeClr val="tx1"/>
                          </a:solidFill>
                          <a:effectLst/>
                          <a:latin typeface="+mn-lt"/>
                          <a:ea typeface="+mn-ea"/>
                          <a:cs typeface="+mn-cs"/>
                        </a:rPr>
                        <a:t>261.000 €</a:t>
                      </a:r>
                    </a:p>
                  </a:txBody>
                  <a:tcPr marL="6350" marR="6350" marT="6350" marB="0" anchor="ctr"/>
                </a:tc>
                <a:extLst>
                  <a:ext uri="{0D108BD9-81ED-4DB2-BD59-A6C34878D82A}">
                    <a16:rowId xmlns:a16="http://schemas.microsoft.com/office/drawing/2014/main" val="3566093549"/>
                  </a:ext>
                </a:extLst>
              </a:tr>
              <a:tr h="476307">
                <a:tc>
                  <a:txBody>
                    <a:bodyPr/>
                    <a:lstStyle/>
                    <a:p>
                      <a:pPr algn="l" fontAlgn="b"/>
                      <a:r>
                        <a:rPr lang="it-IT" sz="1800" u="none" strike="noStrike" dirty="0">
                          <a:effectLst/>
                          <a:latin typeface="+mn-lt"/>
                        </a:rPr>
                        <a:t> A4 - Evoluzione della buona pratica </a:t>
                      </a:r>
                      <a:endParaRPr lang="it-IT" sz="1800" b="0" i="0" u="none" strike="noStrike" dirty="0">
                        <a:solidFill>
                          <a:srgbClr val="000000"/>
                        </a:solidFill>
                        <a:effectLst/>
                        <a:latin typeface="+mn-lt"/>
                      </a:endParaRPr>
                    </a:p>
                  </a:txBody>
                  <a:tcPr marL="8715" marR="8715" marT="6350" marB="0" anchor="ctr"/>
                </a:tc>
                <a:tc>
                  <a:txBody>
                    <a:bodyPr/>
                    <a:lstStyle/>
                    <a:p>
                      <a:pPr algn="r" fontAlgn="b"/>
                      <a:r>
                        <a:rPr lang="it-IT" sz="1800" b="1" kern="1200" dirty="0">
                          <a:solidFill>
                            <a:schemeClr val="tx1"/>
                          </a:solidFill>
                          <a:effectLst/>
                          <a:latin typeface="+mn-lt"/>
                          <a:ea typeface="+mn-ea"/>
                          <a:cs typeface="+mn-cs"/>
                        </a:rPr>
                        <a:t>100.000 €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15.000 €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50.000 €</a:t>
                      </a:r>
                    </a:p>
                  </a:txBody>
                  <a:tcPr marL="9525" marR="9525" marT="9525" marB="0" anchor="ctr"/>
                </a:tc>
                <a:tc>
                  <a:txBody>
                    <a:bodyPr/>
                    <a:lstStyle/>
                    <a:p>
                      <a:pPr marL="0" algn="ctr" defTabSz="914377" rtl="0" eaLnBrk="1" fontAlgn="b" latinLnBrk="0" hangingPunct="1"/>
                      <a:r>
                        <a:rPr lang="it-IT" sz="1800" b="1" kern="1200" dirty="0">
                          <a:solidFill>
                            <a:schemeClr val="tx1"/>
                          </a:solidFill>
                          <a:effectLst/>
                          <a:latin typeface="+mn-lt"/>
                          <a:ea typeface="+mn-ea"/>
                          <a:cs typeface="+mn-cs"/>
                        </a:rPr>
                        <a:t>165.000 €</a:t>
                      </a:r>
                    </a:p>
                  </a:txBody>
                  <a:tcPr marL="6350" marR="6350" marT="6350" marB="0" anchor="ctr"/>
                </a:tc>
                <a:extLst>
                  <a:ext uri="{0D108BD9-81ED-4DB2-BD59-A6C34878D82A}">
                    <a16:rowId xmlns:a16="http://schemas.microsoft.com/office/drawing/2014/main" val="3819276422"/>
                  </a:ext>
                </a:extLst>
              </a:tr>
              <a:tr h="476307">
                <a:tc>
                  <a:txBody>
                    <a:bodyPr/>
                    <a:lstStyle/>
                    <a:p>
                      <a:pPr algn="l" fontAlgn="b"/>
                      <a:r>
                        <a:rPr lang="it-IT" sz="1800" u="none" strike="noStrike" dirty="0">
                          <a:effectLst/>
                          <a:latin typeface="+mn-lt"/>
                        </a:rPr>
                        <a:t> A5 - Promozione e comunicazione </a:t>
                      </a:r>
                      <a:endParaRPr lang="it-IT" sz="1800" b="0" i="0" u="none" strike="noStrike" dirty="0">
                        <a:solidFill>
                          <a:srgbClr val="000000"/>
                        </a:solidFill>
                        <a:effectLst/>
                        <a:latin typeface="+mn-lt"/>
                      </a:endParaRPr>
                    </a:p>
                  </a:txBody>
                  <a:tcPr marL="8715" marR="8715" marT="6350" marB="0" anchor="ctr"/>
                </a:tc>
                <a:tc>
                  <a:txBody>
                    <a:bodyPr/>
                    <a:lstStyle/>
                    <a:p>
                      <a:pPr algn="r" fontAlgn="b"/>
                      <a:r>
                        <a:rPr lang="it-IT" sz="1800" b="1" kern="1200" dirty="0">
                          <a:solidFill>
                            <a:schemeClr val="tx1"/>
                          </a:solidFill>
                          <a:effectLst/>
                          <a:latin typeface="+mn-lt"/>
                          <a:ea typeface="+mn-ea"/>
                          <a:cs typeface="+mn-cs"/>
                        </a:rPr>
                        <a:t>50.000 €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7.500 €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8.000 €</a:t>
                      </a:r>
                    </a:p>
                  </a:txBody>
                  <a:tcPr marL="9525" marR="9525" marT="9525" marB="0" anchor="ctr"/>
                </a:tc>
                <a:tc>
                  <a:txBody>
                    <a:bodyPr/>
                    <a:lstStyle/>
                    <a:p>
                      <a:pPr marL="0" algn="ctr" defTabSz="914377" rtl="0" eaLnBrk="1" fontAlgn="b" latinLnBrk="0" hangingPunct="1"/>
                      <a:r>
                        <a:rPr lang="it-IT" sz="1800" b="1" kern="1200" dirty="0">
                          <a:solidFill>
                            <a:schemeClr val="tx1"/>
                          </a:solidFill>
                          <a:effectLst/>
                          <a:latin typeface="+mn-lt"/>
                          <a:ea typeface="+mn-ea"/>
                          <a:cs typeface="+mn-cs"/>
                        </a:rPr>
                        <a:t>65.500 €</a:t>
                      </a:r>
                    </a:p>
                  </a:txBody>
                  <a:tcPr marL="6350" marR="6350" marT="6350" marB="0" anchor="ctr"/>
                </a:tc>
                <a:extLst>
                  <a:ext uri="{0D108BD9-81ED-4DB2-BD59-A6C34878D82A}">
                    <a16:rowId xmlns:a16="http://schemas.microsoft.com/office/drawing/2014/main" val="3455516882"/>
                  </a:ext>
                </a:extLst>
              </a:tr>
              <a:tr h="476307">
                <a:tc>
                  <a:txBody>
                    <a:bodyPr/>
                    <a:lstStyle/>
                    <a:p>
                      <a:pPr algn="l" fontAlgn="b"/>
                      <a:r>
                        <a:rPr lang="it-IT" sz="1800" u="none" strike="noStrike" dirty="0">
                          <a:effectLst/>
                          <a:latin typeface="+mn-lt"/>
                        </a:rPr>
                        <a:t> TOTALE </a:t>
                      </a:r>
                      <a:endParaRPr lang="it-IT" sz="1800" b="0" i="0" u="none" strike="noStrike" dirty="0">
                        <a:solidFill>
                          <a:srgbClr val="000000"/>
                        </a:solidFill>
                        <a:effectLst/>
                        <a:latin typeface="+mn-lt"/>
                      </a:endParaRPr>
                    </a:p>
                  </a:txBody>
                  <a:tcPr marL="8715" marR="8715" marT="6350" marB="0" anchor="ctr"/>
                </a:tc>
                <a:tc>
                  <a:txBody>
                    <a:bodyPr/>
                    <a:lstStyle/>
                    <a:p>
                      <a:pPr algn="r" fontAlgn="b"/>
                      <a:r>
                        <a:rPr lang="it-IT" sz="1800" b="1" kern="1200" dirty="0">
                          <a:solidFill>
                            <a:schemeClr val="tx1"/>
                          </a:solidFill>
                          <a:effectLst/>
                          <a:latin typeface="+mn-lt"/>
                          <a:ea typeface="+mn-ea"/>
                          <a:cs typeface="+mn-cs"/>
                        </a:rPr>
                        <a:t>355.000 €</a:t>
                      </a:r>
                    </a:p>
                  </a:txBody>
                  <a:tcPr marL="8715" marR="8715" marT="6350" marB="0" anchor="ctr"/>
                </a:tc>
                <a:tc>
                  <a:txBody>
                    <a:bodyPr/>
                    <a:lstStyle/>
                    <a:p>
                      <a:pPr algn="r" fontAlgn="b"/>
                      <a:r>
                        <a:rPr lang="it-IT" sz="1800" b="1" kern="1200" dirty="0">
                          <a:solidFill>
                            <a:schemeClr val="tx1"/>
                          </a:solidFill>
                          <a:effectLst/>
                          <a:latin typeface="+mn-lt"/>
                          <a:ea typeface="+mn-ea"/>
                          <a:cs typeface="+mn-cs"/>
                        </a:rPr>
                        <a:t>53.250 €</a:t>
                      </a:r>
                    </a:p>
                  </a:txBody>
                  <a:tcPr marL="9525" marR="9525" marT="9525" marB="0" anchor="ctr"/>
                </a:tc>
                <a:tc>
                  <a:txBody>
                    <a:bodyPr/>
                    <a:lstStyle/>
                    <a:p>
                      <a:pPr algn="r" fontAlgn="b"/>
                      <a:r>
                        <a:rPr lang="it-IT" sz="1800" b="1" kern="1200" dirty="0">
                          <a:solidFill>
                            <a:schemeClr val="tx1"/>
                          </a:solidFill>
                          <a:effectLst/>
                          <a:latin typeface="+mn-lt"/>
                          <a:ea typeface="+mn-ea"/>
                          <a:cs typeface="+mn-cs"/>
                        </a:rPr>
                        <a:t>218.000 €</a:t>
                      </a:r>
                    </a:p>
                  </a:txBody>
                  <a:tcPr marL="9525" marR="9525" marT="9525" marB="0" anchor="ctr"/>
                </a:tc>
                <a:tc>
                  <a:txBody>
                    <a:bodyPr/>
                    <a:lstStyle/>
                    <a:p>
                      <a:pPr marL="0" algn="ctr" defTabSz="914377" rtl="0" eaLnBrk="1" fontAlgn="b" latinLnBrk="0" hangingPunct="1"/>
                      <a:r>
                        <a:rPr lang="it-IT" sz="1800" b="1" kern="1200">
                          <a:solidFill>
                            <a:schemeClr val="tx1"/>
                          </a:solidFill>
                          <a:effectLst/>
                          <a:latin typeface="+mn-lt"/>
                          <a:ea typeface="+mn-ea"/>
                          <a:cs typeface="+mn-cs"/>
                        </a:rPr>
                        <a:t>626.250 </a:t>
                      </a:r>
                      <a:r>
                        <a:rPr lang="it-IT" sz="1800" b="1" kern="1200" dirty="0">
                          <a:solidFill>
                            <a:schemeClr val="tx1"/>
                          </a:solidFill>
                          <a:effectLst/>
                          <a:latin typeface="+mn-lt"/>
                          <a:ea typeface="+mn-ea"/>
                          <a:cs typeface="+mn-cs"/>
                        </a:rPr>
                        <a:t>€</a:t>
                      </a:r>
                    </a:p>
                  </a:txBody>
                  <a:tcPr marL="6350" marR="6350" marT="6350" marB="0" anchor="ctr"/>
                </a:tc>
                <a:extLst>
                  <a:ext uri="{0D108BD9-81ED-4DB2-BD59-A6C34878D82A}">
                    <a16:rowId xmlns:a16="http://schemas.microsoft.com/office/drawing/2014/main" val="3330985154"/>
                  </a:ext>
                </a:extLst>
              </a:tr>
            </a:tbl>
          </a:graphicData>
        </a:graphic>
      </p:graphicFrame>
    </p:spTree>
    <p:extLst>
      <p:ext uri="{BB962C8B-B14F-4D97-AF65-F5344CB8AC3E}">
        <p14:creationId xmlns:p14="http://schemas.microsoft.com/office/powerpoint/2010/main" val="104442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5EBC71-F55F-40DD-9E23-C9D25E690949}"/>
              </a:ext>
            </a:extLst>
          </p:cNvPr>
          <p:cNvSpPr>
            <a:spLocks noGrp="1"/>
          </p:cNvSpPr>
          <p:nvPr>
            <p:ph type="title"/>
          </p:nvPr>
        </p:nvSpPr>
        <p:spPr/>
        <p:txBody>
          <a:bodyPr>
            <a:normAutofit fontScale="90000"/>
          </a:bodyPr>
          <a:lstStyle/>
          <a:p>
            <a:r>
              <a:rPr lang="it-IT" dirty="0"/>
              <a:t>Budget</a:t>
            </a:r>
          </a:p>
        </p:txBody>
      </p:sp>
      <p:sp>
        <p:nvSpPr>
          <p:cNvPr id="3" name="Segnaposto testo 2">
            <a:extLst>
              <a:ext uri="{FF2B5EF4-FFF2-40B4-BE49-F238E27FC236}">
                <a16:creationId xmlns:a16="http://schemas.microsoft.com/office/drawing/2014/main" id="{596B207A-F5C1-410D-8AA3-ED8AC601B3E9}"/>
              </a:ext>
            </a:extLst>
          </p:cNvPr>
          <p:cNvSpPr>
            <a:spLocks noGrp="1"/>
          </p:cNvSpPr>
          <p:nvPr>
            <p:ph type="body" sz="quarter" idx="11"/>
          </p:nvPr>
        </p:nvSpPr>
        <p:spPr/>
        <p:txBody>
          <a:bodyPr>
            <a:normAutofit fontScale="85000" lnSpcReduction="20000"/>
          </a:bodyPr>
          <a:lstStyle/>
          <a:p>
            <a:r>
              <a:rPr lang="it-IT" dirty="0"/>
              <a:t>Budget a copertura delle attività dei partner</a:t>
            </a:r>
          </a:p>
          <a:p>
            <a:endParaRPr lang="it-IT" dirty="0"/>
          </a:p>
        </p:txBody>
      </p:sp>
      <p:graphicFrame>
        <p:nvGraphicFramePr>
          <p:cNvPr id="9" name="Segnaposto contenuto 4">
            <a:extLst>
              <a:ext uri="{FF2B5EF4-FFF2-40B4-BE49-F238E27FC236}">
                <a16:creationId xmlns:a16="http://schemas.microsoft.com/office/drawing/2014/main" id="{96315DF3-BCF0-8844-BB99-BB8FBC31F099}"/>
              </a:ext>
            </a:extLst>
          </p:cNvPr>
          <p:cNvGraphicFramePr>
            <a:graphicFrameLocks noGrp="1"/>
          </p:cNvGraphicFramePr>
          <p:nvPr>
            <p:ph idx="1"/>
            <p:extLst>
              <p:ext uri="{D42A27DB-BD31-4B8C-83A1-F6EECF244321}">
                <p14:modId xmlns:p14="http://schemas.microsoft.com/office/powerpoint/2010/main" val="2323223844"/>
              </p:ext>
            </p:extLst>
          </p:nvPr>
        </p:nvGraphicFramePr>
        <p:xfrm>
          <a:off x="527149" y="1340768"/>
          <a:ext cx="10898187" cy="3957361"/>
        </p:xfrm>
        <a:graphic>
          <a:graphicData uri="http://schemas.openxmlformats.org/drawingml/2006/table">
            <a:tbl>
              <a:tblPr firstRow="1" lastRow="1" lastCol="1" bandRow="1">
                <a:tableStyleId>{3B4B98B0-60AC-42C2-AFA5-B58CD77FA1E5}</a:tableStyleId>
              </a:tblPr>
              <a:tblGrid>
                <a:gridCol w="4056782">
                  <a:extLst>
                    <a:ext uri="{9D8B030D-6E8A-4147-A177-3AD203B41FA5}">
                      <a16:colId xmlns:a16="http://schemas.microsoft.com/office/drawing/2014/main" val="3894562117"/>
                    </a:ext>
                  </a:extLst>
                </a:gridCol>
                <a:gridCol w="1448879">
                  <a:extLst>
                    <a:ext uri="{9D8B030D-6E8A-4147-A177-3AD203B41FA5}">
                      <a16:colId xmlns:a16="http://schemas.microsoft.com/office/drawing/2014/main" val="3730081184"/>
                    </a:ext>
                  </a:extLst>
                </a:gridCol>
                <a:gridCol w="1853816">
                  <a:extLst>
                    <a:ext uri="{9D8B030D-6E8A-4147-A177-3AD203B41FA5}">
                      <a16:colId xmlns:a16="http://schemas.microsoft.com/office/drawing/2014/main" val="2492646699"/>
                    </a:ext>
                  </a:extLst>
                </a:gridCol>
                <a:gridCol w="1769355">
                  <a:extLst>
                    <a:ext uri="{9D8B030D-6E8A-4147-A177-3AD203B41FA5}">
                      <a16:colId xmlns:a16="http://schemas.microsoft.com/office/drawing/2014/main" val="1211286669"/>
                    </a:ext>
                  </a:extLst>
                </a:gridCol>
                <a:gridCol w="1769355">
                  <a:extLst>
                    <a:ext uri="{9D8B030D-6E8A-4147-A177-3AD203B41FA5}">
                      <a16:colId xmlns:a16="http://schemas.microsoft.com/office/drawing/2014/main" val="338966098"/>
                    </a:ext>
                  </a:extLst>
                </a:gridCol>
              </a:tblGrid>
              <a:tr h="777241">
                <a:tc>
                  <a:txBody>
                    <a:bodyPr/>
                    <a:lstStyle/>
                    <a:p>
                      <a:pPr algn="ctr" fontAlgn="b"/>
                      <a:r>
                        <a:rPr lang="it-IT" sz="1800" b="1" u="none" strike="noStrike" kern="1200" dirty="0">
                          <a:solidFill>
                            <a:schemeClr val="tx1"/>
                          </a:solidFill>
                          <a:effectLst/>
                          <a:latin typeface="+mn-lt"/>
                          <a:ea typeface="+mn-ea"/>
                          <a:cs typeface="+mn-cs"/>
                        </a:rPr>
                        <a:t>Partner</a:t>
                      </a:r>
                    </a:p>
                  </a:txBody>
                  <a:tcPr marL="8715" marR="8715" marT="6350" marB="0" anchor="ctr"/>
                </a:tc>
                <a:tc>
                  <a:txBody>
                    <a:bodyPr/>
                    <a:lstStyle/>
                    <a:p>
                      <a:pPr algn="ctr" fontAlgn="b"/>
                      <a:r>
                        <a:rPr lang="it-IT" sz="1800" b="1" u="none" strike="noStrike" kern="1200" dirty="0">
                          <a:solidFill>
                            <a:schemeClr val="tx1"/>
                          </a:solidFill>
                          <a:effectLst/>
                          <a:latin typeface="+mn-lt"/>
                          <a:ea typeface="+mn-ea"/>
                          <a:cs typeface="+mn-cs"/>
                        </a:rPr>
                        <a:t>Personale interno</a:t>
                      </a:r>
                    </a:p>
                  </a:txBody>
                  <a:tcPr marL="8715" marR="8715" marT="6350" marB="0" anchor="ctr"/>
                </a:tc>
                <a:tc>
                  <a:txBody>
                    <a:bodyPr/>
                    <a:lstStyle/>
                    <a:p>
                      <a:pPr algn="ctr" fontAlgn="b"/>
                      <a:r>
                        <a:rPr lang="it-IT" sz="1800" b="1" u="none" strike="noStrike" kern="1200" dirty="0">
                          <a:solidFill>
                            <a:schemeClr val="tx1"/>
                          </a:solidFill>
                          <a:effectLst/>
                          <a:latin typeface="+mn-lt"/>
                          <a:ea typeface="+mn-ea"/>
                          <a:cs typeface="+mn-cs"/>
                        </a:rPr>
                        <a:t>Spese generali</a:t>
                      </a:r>
                    </a:p>
                  </a:txBody>
                  <a:tcPr marL="8715" marR="8715" marT="635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it-IT" sz="1800" b="1" u="none" strike="noStrike" kern="1200" dirty="0">
                          <a:solidFill>
                            <a:schemeClr val="tx1"/>
                          </a:solidFill>
                          <a:effectLst/>
                          <a:latin typeface="+mn-lt"/>
                          <a:ea typeface="+mn-ea"/>
                          <a:cs typeface="+mn-cs"/>
                        </a:rPr>
                        <a:t>Acquisizione di beni e servizi*</a:t>
                      </a:r>
                    </a:p>
                  </a:txBody>
                  <a:tcPr marL="8715" marR="8715" marT="6350" marB="0" anchor="ctr"/>
                </a:tc>
                <a:tc>
                  <a:txBody>
                    <a:bodyPr/>
                    <a:lstStyle/>
                    <a:p>
                      <a:pPr algn="ctr" fontAlgn="b"/>
                      <a:r>
                        <a:rPr lang="it-IT" sz="1800" u="none" strike="noStrike" dirty="0">
                          <a:effectLst/>
                          <a:latin typeface="+mn-lt"/>
                        </a:rPr>
                        <a:t>Budget  complessivo</a:t>
                      </a:r>
                      <a:endParaRPr lang="it-IT" sz="1800" b="0" i="0" u="none" strike="noStrike" dirty="0">
                        <a:solidFill>
                          <a:srgbClr val="000000"/>
                        </a:solidFill>
                        <a:effectLst/>
                        <a:latin typeface="+mn-lt"/>
                      </a:endParaRPr>
                    </a:p>
                  </a:txBody>
                  <a:tcPr marL="8715" marR="8715" marT="6350" marB="0" anchor="ctr"/>
                </a:tc>
                <a:extLst>
                  <a:ext uri="{0D108BD9-81ED-4DB2-BD59-A6C34878D82A}">
                    <a16:rowId xmlns:a16="http://schemas.microsoft.com/office/drawing/2014/main" val="4146480913"/>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EC. Provincia di Potenza</a:t>
                      </a:r>
                    </a:p>
                  </a:txBody>
                  <a:tcPr marL="7620" marR="7620" marT="7620" marB="0" anchor="ctr"/>
                </a:tc>
                <a:tc>
                  <a:txBody>
                    <a:bodyPr/>
                    <a:lstStyle/>
                    <a:p>
                      <a:pPr algn="ctr" fontAlgn="b"/>
                      <a:r>
                        <a:rPr lang="it-IT" sz="1800" b="1" kern="1200" dirty="0">
                          <a:solidFill>
                            <a:schemeClr val="tx1"/>
                          </a:solidFill>
                          <a:effectLst/>
                          <a:latin typeface="+mn-lt"/>
                          <a:ea typeface="+mn-ea"/>
                          <a:cs typeface="+mn-cs"/>
                        </a:rPr>
                        <a:t>55.000 €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8.250 €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218.000 €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281.250 €</a:t>
                      </a:r>
                    </a:p>
                  </a:txBody>
                  <a:tcPr marL="9525" marR="9525" marT="9525" marB="0" anchor="ctr"/>
                </a:tc>
                <a:extLst>
                  <a:ext uri="{0D108BD9-81ED-4DB2-BD59-A6C34878D82A}">
                    <a16:rowId xmlns:a16="http://schemas.microsoft.com/office/drawing/2014/main" val="3017635598"/>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P1. Provincia di Brescia</a:t>
                      </a:r>
                    </a:p>
                  </a:txBody>
                  <a:tcPr marL="7620" marR="7620" marT="7620" marB="0" anchor="ctr"/>
                </a:tc>
                <a:tc>
                  <a:txBody>
                    <a:bodyPr/>
                    <a:lstStyle/>
                    <a:p>
                      <a:pPr algn="ctr" fontAlgn="b"/>
                      <a:r>
                        <a:rPr lang="it-IT" sz="1800" b="1" kern="1200" dirty="0">
                          <a:solidFill>
                            <a:schemeClr val="tx1"/>
                          </a:solidFill>
                          <a:effectLst/>
                          <a:latin typeface="+mn-lt"/>
                          <a:ea typeface="+mn-ea"/>
                          <a:cs typeface="+mn-cs"/>
                        </a:rPr>
                        <a:t>145.000 €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21.750 €</a:t>
                      </a:r>
                    </a:p>
                  </a:txBody>
                  <a:tcPr marL="9525" marR="9525" marT="9525" marB="0" anchor="ctr"/>
                </a:tc>
                <a:tc>
                  <a:txBody>
                    <a:bodyPr/>
                    <a:lstStyle/>
                    <a:p>
                      <a:pPr algn="ctr" fontAlgn="b"/>
                      <a:r>
                        <a:rPr lang="it-IT" sz="1800" b="1" kern="1200">
                          <a:solidFill>
                            <a:schemeClr val="tx1"/>
                          </a:solidFill>
                          <a:effectLst/>
                          <a:latin typeface="+mn-lt"/>
                          <a:ea typeface="+mn-ea"/>
                          <a:cs typeface="+mn-cs"/>
                        </a:rPr>
                        <a:t>-</a:t>
                      </a:r>
                      <a:endParaRPr lang="it-IT" sz="1800" b="1" kern="1200" dirty="0">
                        <a:solidFill>
                          <a:schemeClr val="tx1"/>
                        </a:solidFill>
                        <a:effectLst/>
                        <a:latin typeface="+mn-lt"/>
                        <a:ea typeface="+mn-ea"/>
                        <a:cs typeface="+mn-cs"/>
                      </a:endParaRPr>
                    </a:p>
                  </a:txBody>
                  <a:tcPr marL="9525" marR="9525" marT="9525" marB="0" anchor="ctr"/>
                </a:tc>
                <a:tc>
                  <a:txBody>
                    <a:bodyPr/>
                    <a:lstStyle/>
                    <a:p>
                      <a:pPr algn="ctr" fontAlgn="b"/>
                      <a:r>
                        <a:rPr lang="it-IT" sz="1800" b="1" kern="1200" dirty="0">
                          <a:solidFill>
                            <a:schemeClr val="tx1"/>
                          </a:solidFill>
                          <a:effectLst/>
                          <a:latin typeface="+mn-lt"/>
                          <a:ea typeface="+mn-ea"/>
                          <a:cs typeface="+mn-cs"/>
                        </a:rPr>
                        <a:t>166.750 €</a:t>
                      </a:r>
                    </a:p>
                  </a:txBody>
                  <a:tcPr marL="9525" marR="9525" marT="9525" marB="0" anchor="ctr"/>
                </a:tc>
                <a:extLst>
                  <a:ext uri="{0D108BD9-81ED-4DB2-BD59-A6C34878D82A}">
                    <a16:rowId xmlns:a16="http://schemas.microsoft.com/office/drawing/2014/main" val="2129860524"/>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P2. Tecla</a:t>
                      </a:r>
                    </a:p>
                  </a:txBody>
                  <a:tcPr marL="7620" marR="7620" marT="7620" marB="0" anchor="ctr"/>
                </a:tc>
                <a:tc>
                  <a:txBody>
                    <a:bodyPr/>
                    <a:lstStyle/>
                    <a:p>
                      <a:pPr algn="ctr" fontAlgn="b"/>
                      <a:r>
                        <a:rPr lang="it-IT" sz="1800" b="1" kern="1200" dirty="0">
                          <a:solidFill>
                            <a:schemeClr val="tx1"/>
                          </a:solidFill>
                          <a:effectLst/>
                          <a:latin typeface="+mn-lt"/>
                          <a:ea typeface="+mn-ea"/>
                          <a:cs typeface="+mn-cs"/>
                        </a:rPr>
                        <a:t>62.000 €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9.300 €</a:t>
                      </a:r>
                    </a:p>
                  </a:txBody>
                  <a:tcPr marL="9525" marR="9525" marT="9525" marB="0" anchor="ctr"/>
                </a:tc>
                <a:tc>
                  <a:txBody>
                    <a:bodyPr/>
                    <a:lstStyle/>
                    <a:p>
                      <a:pPr algn="ctr" fontAlgn="b"/>
                      <a:r>
                        <a:rPr kumimoji="0" lang="it-IT" sz="1800" b="1" i="0" u="none" strike="noStrike" kern="1200" cap="none" spc="0" normalizeH="0" baseline="0" noProof="0">
                          <a:ln>
                            <a:noFill/>
                          </a:ln>
                          <a:solidFill>
                            <a:srgbClr val="13284A"/>
                          </a:solidFill>
                          <a:effectLst/>
                          <a:uLnTx/>
                          <a:uFillTx/>
                          <a:latin typeface="Calibri"/>
                          <a:ea typeface="+mn-ea"/>
                          <a:cs typeface="+mn-cs"/>
                        </a:rPr>
                        <a:t>-</a:t>
                      </a:r>
                      <a:endParaRPr lang="it-IT" sz="1800" b="1" kern="1200" dirty="0">
                        <a:solidFill>
                          <a:schemeClr val="tx1"/>
                        </a:solidFill>
                        <a:effectLst/>
                        <a:latin typeface="+mn-lt"/>
                        <a:ea typeface="+mn-ea"/>
                        <a:cs typeface="+mn-cs"/>
                      </a:endParaRPr>
                    </a:p>
                  </a:txBody>
                  <a:tcPr marL="9525" marR="9525" marT="9525" marB="0" anchor="ctr"/>
                </a:tc>
                <a:tc>
                  <a:txBody>
                    <a:bodyPr/>
                    <a:lstStyle/>
                    <a:p>
                      <a:pPr algn="ctr" fontAlgn="b"/>
                      <a:r>
                        <a:rPr lang="it-IT" sz="1800" b="1" kern="1200" dirty="0">
                          <a:solidFill>
                            <a:schemeClr val="tx1"/>
                          </a:solidFill>
                          <a:effectLst/>
                          <a:latin typeface="+mn-lt"/>
                          <a:ea typeface="+mn-ea"/>
                          <a:cs typeface="+mn-cs"/>
                        </a:rPr>
                        <a:t>71.300 €</a:t>
                      </a:r>
                    </a:p>
                  </a:txBody>
                  <a:tcPr marL="9525" marR="9525" marT="9525" marB="0" anchor="ctr"/>
                </a:tc>
                <a:extLst>
                  <a:ext uri="{0D108BD9-81ED-4DB2-BD59-A6C34878D82A}">
                    <a16:rowId xmlns:a16="http://schemas.microsoft.com/office/drawing/2014/main" val="3566093549"/>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P3. Provincia di Vicenza</a:t>
                      </a:r>
                    </a:p>
                  </a:txBody>
                  <a:tcPr marL="7620" marR="7620" marT="7620" marB="0" anchor="ctr"/>
                </a:tc>
                <a:tc>
                  <a:txBody>
                    <a:bodyPr/>
                    <a:lstStyle/>
                    <a:p>
                      <a:pPr algn="ctr" fontAlgn="b"/>
                      <a:r>
                        <a:rPr lang="it-IT" sz="1800" b="1" kern="1200" dirty="0">
                          <a:solidFill>
                            <a:schemeClr val="tx1"/>
                          </a:solidFill>
                          <a:effectLst/>
                          <a:latin typeface="+mn-lt"/>
                          <a:ea typeface="+mn-ea"/>
                          <a:cs typeface="+mn-cs"/>
                        </a:rPr>
                        <a:t>39.000 €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5.850 €</a:t>
                      </a:r>
                    </a:p>
                  </a:txBody>
                  <a:tcPr marL="9525" marR="9525" marT="9525" marB="0" anchor="ctr"/>
                </a:tc>
                <a:tc>
                  <a:txBody>
                    <a:bodyPr/>
                    <a:lstStyle/>
                    <a:p>
                      <a:pPr algn="ctr" fontAlgn="b"/>
                      <a:r>
                        <a:rPr kumimoji="0" lang="it-IT" sz="1800" b="1" i="0" u="none" strike="noStrike" kern="1200" cap="none" spc="0" normalizeH="0" baseline="0" noProof="0" dirty="0">
                          <a:ln>
                            <a:noFill/>
                          </a:ln>
                          <a:solidFill>
                            <a:srgbClr val="13284A"/>
                          </a:solidFill>
                          <a:effectLst/>
                          <a:uLnTx/>
                          <a:uFillTx/>
                          <a:latin typeface="Calibri"/>
                          <a:ea typeface="+mn-ea"/>
                          <a:cs typeface="+mn-cs"/>
                        </a:rPr>
                        <a:t>-</a:t>
                      </a:r>
                      <a:endParaRPr lang="it-IT" sz="1800" b="1" kern="1200" dirty="0">
                        <a:solidFill>
                          <a:schemeClr val="tx1"/>
                        </a:solidFill>
                        <a:effectLst/>
                        <a:latin typeface="+mn-lt"/>
                        <a:ea typeface="+mn-ea"/>
                        <a:cs typeface="+mn-cs"/>
                      </a:endParaRPr>
                    </a:p>
                  </a:txBody>
                  <a:tcPr marL="9525" marR="9525" marT="9525" marB="0" anchor="ctr"/>
                </a:tc>
                <a:tc>
                  <a:txBody>
                    <a:bodyPr/>
                    <a:lstStyle/>
                    <a:p>
                      <a:pPr algn="ctr" fontAlgn="b"/>
                      <a:r>
                        <a:rPr lang="it-IT" sz="1800" b="1" kern="1200" dirty="0">
                          <a:solidFill>
                            <a:schemeClr val="tx1"/>
                          </a:solidFill>
                          <a:effectLst/>
                          <a:latin typeface="+mn-lt"/>
                          <a:ea typeface="+mn-ea"/>
                          <a:cs typeface="+mn-cs"/>
                        </a:rPr>
                        <a:t>44.850 €</a:t>
                      </a:r>
                    </a:p>
                  </a:txBody>
                  <a:tcPr marL="9525" marR="9525" marT="9525" marB="0" anchor="ctr"/>
                </a:tc>
                <a:extLst>
                  <a:ext uri="{0D108BD9-81ED-4DB2-BD59-A6C34878D82A}">
                    <a16:rowId xmlns:a16="http://schemas.microsoft.com/office/drawing/2014/main" val="3819276422"/>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P4. Provincia di Salerno</a:t>
                      </a:r>
                    </a:p>
                  </a:txBody>
                  <a:tcPr marL="7620" marR="7620" marT="762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it-IT" sz="1800" b="1" kern="1200" dirty="0">
                          <a:solidFill>
                            <a:schemeClr val="tx1"/>
                          </a:solidFill>
                          <a:effectLst/>
                          <a:latin typeface="+mn-lt"/>
                          <a:ea typeface="+mn-ea"/>
                          <a:cs typeface="+mn-cs"/>
                        </a:rPr>
                        <a:t>18.000 €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2.700 €</a:t>
                      </a:r>
                    </a:p>
                  </a:txBody>
                  <a:tcPr marL="9525" marR="9525" marT="9525" marB="0" anchor="ctr"/>
                </a:tc>
                <a:tc>
                  <a:txBody>
                    <a:bodyPr/>
                    <a:lstStyle/>
                    <a:p>
                      <a:pPr algn="ctr" fontAlgn="b"/>
                      <a:endParaRPr lang="it-IT" sz="1800" b="1" kern="1200" dirty="0">
                        <a:solidFill>
                          <a:schemeClr val="tx1"/>
                        </a:solidFill>
                        <a:effectLst/>
                        <a:latin typeface="+mn-lt"/>
                        <a:ea typeface="+mn-ea"/>
                        <a:cs typeface="+mn-cs"/>
                      </a:endParaRPr>
                    </a:p>
                  </a:txBody>
                  <a:tcPr marL="9525" marR="9525" marT="9525" marB="0" anchor="ctr"/>
                </a:tc>
                <a:tc>
                  <a:txBody>
                    <a:bodyPr/>
                    <a:lstStyle/>
                    <a:p>
                      <a:pPr algn="ctr" fontAlgn="b"/>
                      <a:r>
                        <a:rPr lang="it-IT" sz="1800" b="1" kern="1200" dirty="0">
                          <a:solidFill>
                            <a:schemeClr val="tx1"/>
                          </a:solidFill>
                          <a:effectLst/>
                          <a:latin typeface="+mn-lt"/>
                          <a:ea typeface="+mn-ea"/>
                          <a:cs typeface="+mn-cs"/>
                        </a:rPr>
                        <a:t>20.700 €</a:t>
                      </a:r>
                    </a:p>
                  </a:txBody>
                  <a:tcPr marL="9525" marR="9525" marT="9525" marB="0" anchor="ctr"/>
                </a:tc>
                <a:extLst>
                  <a:ext uri="{0D108BD9-81ED-4DB2-BD59-A6C34878D82A}">
                    <a16:rowId xmlns:a16="http://schemas.microsoft.com/office/drawing/2014/main" val="1944513521"/>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P5. Provincia di Novara</a:t>
                      </a:r>
                    </a:p>
                  </a:txBody>
                  <a:tcPr marL="7620" marR="7620" marT="762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it-IT" sz="1800" b="1" kern="1200" dirty="0">
                          <a:solidFill>
                            <a:schemeClr val="tx1"/>
                          </a:solidFill>
                          <a:effectLst/>
                          <a:latin typeface="+mn-lt"/>
                          <a:ea typeface="+mn-ea"/>
                          <a:cs typeface="+mn-cs"/>
                        </a:rPr>
                        <a:t>18.000 €</a:t>
                      </a:r>
                    </a:p>
                  </a:txBody>
                  <a:tcPr marL="9525" marR="9525" marT="9525"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it-IT" sz="1800" b="1" kern="1200" dirty="0">
                          <a:solidFill>
                            <a:schemeClr val="tx1"/>
                          </a:solidFill>
                          <a:effectLst/>
                          <a:latin typeface="+mn-lt"/>
                          <a:ea typeface="+mn-ea"/>
                          <a:cs typeface="+mn-cs"/>
                        </a:rPr>
                        <a:t>2.700 €</a:t>
                      </a:r>
                    </a:p>
                  </a:txBody>
                  <a:tcPr marL="9525" marR="9525" marT="9525" marB="0" anchor="ctr"/>
                </a:tc>
                <a:tc>
                  <a:txBody>
                    <a:bodyPr/>
                    <a:lstStyle/>
                    <a:p>
                      <a:pPr algn="ctr" fontAlgn="b"/>
                      <a:endParaRPr lang="it-IT" sz="1800" b="1" kern="1200" dirty="0">
                        <a:solidFill>
                          <a:schemeClr val="tx1"/>
                        </a:solidFill>
                        <a:effectLst/>
                        <a:latin typeface="+mn-lt"/>
                        <a:ea typeface="+mn-ea"/>
                        <a:cs typeface="+mn-cs"/>
                      </a:endParaRPr>
                    </a:p>
                  </a:txBody>
                  <a:tcPr marL="9525" marR="9525" marT="9525"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it-IT" sz="1800" b="1" kern="1200" dirty="0">
                          <a:solidFill>
                            <a:schemeClr val="tx1"/>
                          </a:solidFill>
                          <a:effectLst/>
                          <a:latin typeface="+mn-lt"/>
                          <a:ea typeface="+mn-ea"/>
                          <a:cs typeface="+mn-cs"/>
                        </a:rPr>
                        <a:t>20.700 €</a:t>
                      </a:r>
                    </a:p>
                  </a:txBody>
                  <a:tcPr marL="9525" marR="9525" marT="9525" marB="0" anchor="ctr"/>
                </a:tc>
                <a:extLst>
                  <a:ext uri="{0D108BD9-81ED-4DB2-BD59-A6C34878D82A}">
                    <a16:rowId xmlns:a16="http://schemas.microsoft.com/office/drawing/2014/main" val="1553868866"/>
                  </a:ext>
                </a:extLst>
              </a:tr>
              <a:tr h="397515">
                <a:tc>
                  <a:txBody>
                    <a:bodyPr/>
                    <a:lstStyle/>
                    <a:p>
                      <a:pPr marL="0" algn="l" defTabSz="914377" rtl="0" eaLnBrk="1" fontAlgn="b" latinLnBrk="0" hangingPunct="1"/>
                      <a:r>
                        <a:rPr lang="it-IT" sz="1800" u="none" strike="noStrike" kern="1200" dirty="0">
                          <a:solidFill>
                            <a:schemeClr val="tx1"/>
                          </a:solidFill>
                          <a:effectLst/>
                          <a:latin typeface="+mn-lt"/>
                          <a:ea typeface="+mn-ea"/>
                          <a:cs typeface="+mn-cs"/>
                        </a:rPr>
                        <a:t> P6. Comune di Acireale</a:t>
                      </a:r>
                    </a:p>
                  </a:txBody>
                  <a:tcPr marL="7620" marR="7620" marT="7620" marB="0" anchor="ctr"/>
                </a:tc>
                <a:tc>
                  <a:txBody>
                    <a:bodyPr/>
                    <a:lstStyle/>
                    <a:p>
                      <a:pPr algn="ctr" fontAlgn="b"/>
                      <a:r>
                        <a:rPr lang="it-IT" sz="1800" b="1" kern="1200" dirty="0">
                          <a:solidFill>
                            <a:schemeClr val="tx1"/>
                          </a:solidFill>
                          <a:effectLst/>
                          <a:latin typeface="+mn-lt"/>
                          <a:ea typeface="+mn-ea"/>
                          <a:cs typeface="+mn-cs"/>
                        </a:rPr>
                        <a:t>18.000 €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2.700 €</a:t>
                      </a:r>
                    </a:p>
                  </a:txBody>
                  <a:tcPr marL="9525" marR="9525" marT="9525" marB="0" anchor="ctr"/>
                </a:tc>
                <a:tc>
                  <a:txBody>
                    <a:bodyPr/>
                    <a:lstStyle/>
                    <a:p>
                      <a:pPr algn="ctr" fontAlgn="b"/>
                      <a:r>
                        <a:rPr kumimoji="0" lang="it-IT" sz="1800" b="1" i="0" u="none" strike="noStrike" kern="1200" cap="none" spc="0" normalizeH="0" baseline="0" noProof="0" dirty="0">
                          <a:ln>
                            <a:noFill/>
                          </a:ln>
                          <a:solidFill>
                            <a:srgbClr val="13284A"/>
                          </a:solidFill>
                          <a:effectLst/>
                          <a:uLnTx/>
                          <a:uFillTx/>
                          <a:latin typeface="Calibri"/>
                          <a:ea typeface="+mn-ea"/>
                          <a:cs typeface="+mn-cs"/>
                        </a:rPr>
                        <a:t>-</a:t>
                      </a:r>
                      <a:endParaRPr lang="it-IT" sz="1800" b="1" kern="1200" dirty="0">
                        <a:solidFill>
                          <a:schemeClr val="tx1"/>
                        </a:solidFill>
                        <a:effectLst/>
                        <a:latin typeface="+mn-lt"/>
                        <a:ea typeface="+mn-ea"/>
                        <a:cs typeface="+mn-cs"/>
                      </a:endParaRPr>
                    </a:p>
                  </a:txBody>
                  <a:tcPr marL="9525" marR="9525" marT="9525" marB="0" anchor="ctr"/>
                </a:tc>
                <a:tc>
                  <a:txBody>
                    <a:bodyPr/>
                    <a:lstStyle/>
                    <a:p>
                      <a:pPr algn="ctr" fontAlgn="b"/>
                      <a:r>
                        <a:rPr lang="it-IT" sz="1800" b="1" kern="1200" dirty="0">
                          <a:solidFill>
                            <a:schemeClr val="tx1"/>
                          </a:solidFill>
                          <a:effectLst/>
                          <a:latin typeface="+mn-lt"/>
                          <a:ea typeface="+mn-ea"/>
                          <a:cs typeface="+mn-cs"/>
                        </a:rPr>
                        <a:t>20.700 €</a:t>
                      </a:r>
                    </a:p>
                  </a:txBody>
                  <a:tcPr marL="9525" marR="9525" marT="9525" marB="0" anchor="ctr"/>
                </a:tc>
                <a:extLst>
                  <a:ext uri="{0D108BD9-81ED-4DB2-BD59-A6C34878D82A}">
                    <a16:rowId xmlns:a16="http://schemas.microsoft.com/office/drawing/2014/main" val="3455516882"/>
                  </a:ext>
                </a:extLst>
              </a:tr>
              <a:tr h="397515">
                <a:tc>
                  <a:txBody>
                    <a:bodyPr/>
                    <a:lstStyle/>
                    <a:p>
                      <a:pPr algn="l" fontAlgn="b"/>
                      <a:r>
                        <a:rPr lang="it-IT" sz="1800" u="none" strike="noStrike" dirty="0">
                          <a:effectLst/>
                          <a:latin typeface="+mn-lt"/>
                        </a:rPr>
                        <a:t> TOTALE </a:t>
                      </a:r>
                      <a:endParaRPr lang="it-IT" sz="1800" b="0" i="0" u="none" strike="noStrike" dirty="0">
                        <a:solidFill>
                          <a:srgbClr val="000000"/>
                        </a:solidFill>
                        <a:effectLst/>
                        <a:latin typeface="+mn-lt"/>
                      </a:endParaRPr>
                    </a:p>
                  </a:txBody>
                  <a:tcPr marL="8715" marR="8715" marT="6350" marB="0" anchor="ctr"/>
                </a:tc>
                <a:tc>
                  <a:txBody>
                    <a:bodyPr/>
                    <a:lstStyle/>
                    <a:p>
                      <a:pPr algn="ctr" fontAlgn="b"/>
                      <a:r>
                        <a:rPr lang="it-IT" sz="1800" b="1" kern="1200" dirty="0">
                          <a:solidFill>
                            <a:schemeClr val="tx1"/>
                          </a:solidFill>
                          <a:effectLst/>
                          <a:latin typeface="+mn-lt"/>
                          <a:ea typeface="+mn-ea"/>
                          <a:cs typeface="+mn-cs"/>
                        </a:rPr>
                        <a:t>355.000 €</a:t>
                      </a:r>
                    </a:p>
                  </a:txBody>
                  <a:tcPr marL="9525" marR="9525" marT="9525" marB="0" anchor="ctr"/>
                </a:tc>
                <a:tc>
                  <a:txBody>
                    <a:bodyPr/>
                    <a:lstStyle/>
                    <a:p>
                      <a:pPr algn="ctr" fontAlgn="b"/>
                      <a:r>
                        <a:rPr lang="it-IT" sz="1800" b="1" kern="1200" dirty="0">
                          <a:solidFill>
                            <a:schemeClr val="tx1"/>
                          </a:solidFill>
                          <a:effectLst/>
                          <a:latin typeface="+mn-lt"/>
                          <a:ea typeface="+mn-ea"/>
                          <a:cs typeface="+mn-cs"/>
                        </a:rPr>
                        <a:t>53.250 €</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800" b="1" kern="1200" dirty="0">
                          <a:solidFill>
                            <a:schemeClr val="tx1"/>
                          </a:solidFill>
                          <a:effectLst/>
                          <a:latin typeface="+mn-lt"/>
                          <a:ea typeface="+mn-ea"/>
                          <a:cs typeface="+mn-cs"/>
                        </a:rPr>
                        <a:t>218.000 €</a:t>
                      </a:r>
                    </a:p>
                  </a:txBody>
                  <a:tcPr marL="8715" marR="8715" marT="635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800" b="1" kern="1200" dirty="0">
                          <a:solidFill>
                            <a:schemeClr val="tx1"/>
                          </a:solidFill>
                          <a:effectLst/>
                          <a:latin typeface="+mn-lt"/>
                          <a:ea typeface="+mn-ea"/>
                          <a:cs typeface="+mn-cs"/>
                        </a:rPr>
                        <a:t>626.250 € </a:t>
                      </a:r>
                    </a:p>
                  </a:txBody>
                  <a:tcPr marL="8715" marR="8715" marT="6350" marB="0" anchor="ctr"/>
                </a:tc>
                <a:extLst>
                  <a:ext uri="{0D108BD9-81ED-4DB2-BD59-A6C34878D82A}">
                    <a16:rowId xmlns:a16="http://schemas.microsoft.com/office/drawing/2014/main" val="3330985154"/>
                  </a:ext>
                </a:extLst>
              </a:tr>
            </a:tbl>
          </a:graphicData>
        </a:graphic>
      </p:graphicFrame>
      <p:sp>
        <p:nvSpPr>
          <p:cNvPr id="6" name="CasellaDiTesto 5">
            <a:extLst>
              <a:ext uri="{FF2B5EF4-FFF2-40B4-BE49-F238E27FC236}">
                <a16:creationId xmlns:a16="http://schemas.microsoft.com/office/drawing/2014/main" id="{41092E1F-F045-5C4D-A16F-649AF090F88C}"/>
              </a:ext>
            </a:extLst>
          </p:cNvPr>
          <p:cNvSpPr txBox="1"/>
          <p:nvPr/>
        </p:nvSpPr>
        <p:spPr>
          <a:xfrm>
            <a:off x="8688457" y="6093815"/>
            <a:ext cx="2808143" cy="338554"/>
          </a:xfrm>
          <a:prstGeom prst="rect">
            <a:avLst/>
          </a:prstGeom>
          <a:noFill/>
        </p:spPr>
        <p:txBody>
          <a:bodyPr wrap="square" rtlCol="0">
            <a:spAutoFit/>
          </a:bodyPr>
          <a:lstStyle/>
          <a:p>
            <a:pPr algn="r"/>
            <a:r>
              <a:rPr lang="it-IT" sz="1600" dirty="0"/>
              <a:t>*Gli importi sono IVA inclusa</a:t>
            </a:r>
          </a:p>
        </p:txBody>
      </p:sp>
    </p:spTree>
    <p:extLst>
      <p:ext uri="{BB962C8B-B14F-4D97-AF65-F5344CB8AC3E}">
        <p14:creationId xmlns:p14="http://schemas.microsoft.com/office/powerpoint/2010/main" val="783884613"/>
      </p:ext>
    </p:extLst>
  </p:cSld>
  <p:clrMapOvr>
    <a:masterClrMapping/>
  </p:clrMapOvr>
</p:sld>
</file>

<file path=ppt/theme/theme1.xml><?xml version="1.0" encoding="utf-8"?>
<a:theme xmlns:a="http://schemas.openxmlformats.org/drawingml/2006/main" name="Struttura personalizzata">
  <a:themeElements>
    <a:clrScheme name="EasyGov 1">
      <a:dk1>
        <a:srgbClr val="13284A"/>
      </a:dk1>
      <a:lt1>
        <a:srgbClr val="FFFFFF"/>
      </a:lt1>
      <a:dk2>
        <a:srgbClr val="00455C"/>
      </a:dk2>
      <a:lt2>
        <a:srgbClr val="EEECE1"/>
      </a:lt2>
      <a:accent1>
        <a:srgbClr val="9ABA57"/>
      </a:accent1>
      <a:accent2>
        <a:srgbClr val="547788"/>
      </a:accent2>
      <a:accent3>
        <a:srgbClr val="AF4744"/>
      </a:accent3>
      <a:accent4>
        <a:srgbClr val="C4CED3"/>
      </a:accent4>
      <a:accent5>
        <a:srgbClr val="A4B987"/>
      </a:accent5>
      <a:accent6>
        <a:srgbClr val="33B0C2"/>
      </a:accent6>
      <a:hlink>
        <a:srgbClr val="BFE96E"/>
      </a:hlink>
      <a:folHlink>
        <a:srgbClr val="6F7C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truttura personalizza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EasyGov">
      <a:dk1>
        <a:srgbClr val="13284A"/>
      </a:dk1>
      <a:lt1>
        <a:srgbClr val="FFFFFF"/>
      </a:lt1>
      <a:dk2>
        <a:srgbClr val="1F497C"/>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11180</TotalTime>
  <Words>1305</Words>
  <Application>Microsoft Office PowerPoint</Application>
  <PresentationFormat>Widescreen</PresentationFormat>
  <Paragraphs>232</Paragraphs>
  <Slides>26</Slides>
  <Notes>0</Notes>
  <HiddenSlides>1</HiddenSlides>
  <MMClips>0</MMClips>
  <ScaleCrop>false</ScaleCrop>
  <HeadingPairs>
    <vt:vector size="6" baseType="variant">
      <vt:variant>
        <vt:lpstr>Caratteri utilizzati</vt:lpstr>
      </vt:variant>
      <vt:variant>
        <vt:i4>7</vt:i4>
      </vt:variant>
      <vt:variant>
        <vt:lpstr>Tema</vt:lpstr>
      </vt:variant>
      <vt:variant>
        <vt:i4>4</vt:i4>
      </vt:variant>
      <vt:variant>
        <vt:lpstr>Titoli diapositive</vt:lpstr>
      </vt:variant>
      <vt:variant>
        <vt:i4>26</vt:i4>
      </vt:variant>
    </vt:vector>
  </HeadingPairs>
  <TitlesOfParts>
    <vt:vector size="37" baseType="lpstr">
      <vt:lpstr>Arial</vt:lpstr>
      <vt:lpstr>Calibri</vt:lpstr>
      <vt:lpstr>Calibri Light</vt:lpstr>
      <vt:lpstr>Courier New</vt:lpstr>
      <vt:lpstr>Hind Light</vt:lpstr>
      <vt:lpstr>Hind Medium</vt:lpstr>
      <vt:lpstr>Oswald Regular</vt:lpstr>
      <vt:lpstr>Struttura personalizzata</vt:lpstr>
      <vt:lpstr>1_Struttura personalizzata</vt:lpstr>
      <vt:lpstr>Personalizza struttura</vt:lpstr>
      <vt:lpstr>Kantoorthema</vt:lpstr>
      <vt:lpstr>Progetto SUA Riunione Kick-Off</vt:lpstr>
      <vt:lpstr>Agenda</vt:lpstr>
      <vt:lpstr>Agenda</vt:lpstr>
      <vt:lpstr>Presentazione del progetto</vt:lpstr>
      <vt:lpstr>Obiettivi</vt:lpstr>
      <vt:lpstr>Partenariato</vt:lpstr>
      <vt:lpstr>Piano delle Azioni</vt:lpstr>
      <vt:lpstr>Budget</vt:lpstr>
      <vt:lpstr>Budget</vt:lpstr>
      <vt:lpstr>Governance</vt:lpstr>
      <vt:lpstr>Governance</vt:lpstr>
      <vt:lpstr>Governance</vt:lpstr>
      <vt:lpstr>Adempimenti amministrativi</vt:lpstr>
      <vt:lpstr>Adempimenti preliminari</vt:lpstr>
      <vt:lpstr>Adempimenti preliminari</vt:lpstr>
      <vt:lpstr>Adempimenti preliminari</vt:lpstr>
      <vt:lpstr>Adempimenti preliminari</vt:lpstr>
      <vt:lpstr>Adempimenti per la gestione a regime del progetto</vt:lpstr>
      <vt:lpstr>Adempimenti per la gestione a regime del progetto</vt:lpstr>
      <vt:lpstr>Dettaglio piano delle attività</vt:lpstr>
      <vt:lpstr>Dettaglio piano delle attività</vt:lpstr>
      <vt:lpstr>Dettaglio piano delle attività</vt:lpstr>
      <vt:lpstr>Dettaglio piano delle attività</vt:lpstr>
      <vt:lpstr>Dettaglio piano delle attività</vt:lpstr>
      <vt:lpstr>Dettaglio piano delle attività</vt:lpstr>
      <vt:lpstr>Presentazione standard di PowerPoint</vt:lpstr>
    </vt:vector>
  </TitlesOfParts>
  <Manager/>
  <Company>Easygov Solutions S.r.l.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Giulia</dc:creator>
  <cp:keywords/>
  <dc:description/>
  <cp:lastModifiedBy>valeria giovio</cp:lastModifiedBy>
  <cp:revision>275</cp:revision>
  <cp:lastPrinted>2018-05-02T16:38:51Z</cp:lastPrinted>
  <dcterms:created xsi:type="dcterms:W3CDTF">2015-05-22T08:18:03Z</dcterms:created>
  <dcterms:modified xsi:type="dcterms:W3CDTF">2018-10-02T09:44:00Z</dcterms:modified>
  <cp:category/>
</cp:coreProperties>
</file>