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7" r:id="rId4"/>
    <p:sldId id="258" r:id="rId5"/>
    <p:sldId id="266" r:id="rId6"/>
    <p:sldId id="265" r:id="rId7"/>
    <p:sldId id="259" r:id="rId8"/>
    <p:sldId id="264" r:id="rId9"/>
    <p:sldId id="263" r:id="rId10"/>
    <p:sldId id="262" r:id="rId11"/>
    <p:sldId id="269" r:id="rId12"/>
    <p:sldId id="270" r:id="rId13"/>
    <p:sldId id="261" r:id="rId14"/>
    <p:sldId id="26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C98B5-24F0-4500-B55B-B41BACD89A4A}" v="1783" dt="2023-06-19T14:01:24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0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5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7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6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2D4D3D-0943-4A9D-AE30-EEEAF707A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02F50-78D0-4C40-8FB9-47AF6DD0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C09B01-7B64-41BE-936B-293730E09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336" y="87"/>
            <a:ext cx="10933011" cy="6864710"/>
            <a:chOff x="628366" y="87"/>
            <a:chExt cx="10933011" cy="68647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8510D80-26D0-4B7C-AE12-96F52A3B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18EBAA-48D3-4756-A723-5A4588665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0EEA41-2E6D-40E8-8DA0-567909813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11">
              <a:extLst>
                <a:ext uri="{FF2B5EF4-FFF2-40B4-BE49-F238E27FC236}">
                  <a16:creationId xmlns:a16="http://schemas.microsoft.com/office/drawing/2014/main" id="{2AF1E123-34A5-4753-945A-8E8EA011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C5ACE54-100E-48AB-80EF-9DC65EAC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5E1A3C-1129-43B0-8A84-3761CF33D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DA3140-74D1-4FEE-950C-AF3E597C2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9847" y="1754743"/>
            <a:ext cx="5592851" cy="260781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OCR BASED CRVS FORM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8519" y="2982407"/>
            <a:ext cx="5592851" cy="893680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Mock UI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9F299-50EE-0401-D521-28D9EDD2427A}"/>
              </a:ext>
            </a:extLst>
          </p:cNvPr>
          <p:cNvSpPr txBox="1"/>
          <p:nvPr/>
        </p:nvSpPr>
        <p:spPr>
          <a:xfrm>
            <a:off x="3624791" y="4550832"/>
            <a:ext cx="51858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1805064- Sanju Basak</a:t>
            </a:r>
          </a:p>
          <a:p>
            <a:r>
              <a:rPr lang="en-US" dirty="0"/>
              <a:t>1805074- Razin </a:t>
            </a:r>
            <a:r>
              <a:rPr lang="en-US" dirty="0" err="1"/>
              <a:t>Reaz</a:t>
            </a:r>
            <a:r>
              <a:rPr lang="en-US" dirty="0"/>
              <a:t> Abedin</a:t>
            </a:r>
          </a:p>
          <a:p>
            <a:r>
              <a:rPr lang="en-US" dirty="0"/>
              <a:t>1805080- Md. Erfan Jahangir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2562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After changing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EBD57B-CC9C-6C13-83BB-B920615D9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629" y="1608696"/>
            <a:ext cx="6098800" cy="34305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0D39A-6413-7EC3-6621-699D07339825}"/>
              </a:ext>
            </a:extLst>
          </p:cNvPr>
          <p:cNvSpPr txBox="1"/>
          <p:nvPr/>
        </p:nvSpPr>
        <p:spPr>
          <a:xfrm>
            <a:off x="2312458" y="5373687"/>
            <a:ext cx="85989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One can confirm this page to validate next page.</a:t>
            </a:r>
          </a:p>
          <a:p>
            <a:r>
              <a:rPr lang="en-US" dirty="0"/>
              <a:t>If someone clicked the exit button, the progress will be saved in draft.</a:t>
            </a:r>
          </a:p>
        </p:txBody>
      </p:sp>
    </p:spTree>
    <p:extLst>
      <p:ext uri="{BB962C8B-B14F-4D97-AF65-F5344CB8AC3E}">
        <p14:creationId xmlns:p14="http://schemas.microsoft.com/office/powerpoint/2010/main" val="316416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9C6CB-1D23-EFB1-EB1D-579BC200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3" y="213894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Drafts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2B60595-6594-6087-348D-950D7843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795" y="1598113"/>
            <a:ext cx="6098800" cy="34305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7953A-337B-5F2D-E4C8-BD02C31D48D7}"/>
              </a:ext>
            </a:extLst>
          </p:cNvPr>
          <p:cNvSpPr txBox="1"/>
          <p:nvPr/>
        </p:nvSpPr>
        <p:spPr>
          <a:xfrm>
            <a:off x="2079625" y="5310186"/>
            <a:ext cx="6985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After clicking the "draft" button, one can see all the drafts of his institution.</a:t>
            </a:r>
          </a:p>
        </p:txBody>
      </p:sp>
    </p:spTree>
    <p:extLst>
      <p:ext uri="{BB962C8B-B14F-4D97-AF65-F5344CB8AC3E}">
        <p14:creationId xmlns:p14="http://schemas.microsoft.com/office/powerpoint/2010/main" val="3875322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9C6CB-1D23-EFB1-EB1D-579BC200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17" y="213894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Drafts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7D216FA-69D2-4CFE-50E8-3D69B0630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12" y="1598113"/>
            <a:ext cx="6098800" cy="34305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618A1-812C-772A-C19A-694ABBCB18F8}"/>
              </a:ext>
            </a:extLst>
          </p:cNvPr>
          <p:cNvSpPr txBox="1"/>
          <p:nvPr/>
        </p:nvSpPr>
        <p:spPr>
          <a:xfrm>
            <a:off x="2066395" y="5466291"/>
            <a:ext cx="98557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One can see his own drafts, by selecting "Show my drafts" checkbox</a:t>
            </a:r>
            <a:br>
              <a:rPr lang="en-US" dirty="0"/>
            </a:br>
            <a:r>
              <a:rPr lang="en-US" dirty="0"/>
              <a:t>By clicking edit, one can validate the progressed form.</a:t>
            </a:r>
          </a:p>
        </p:txBody>
      </p:sp>
    </p:spTree>
    <p:extLst>
      <p:ext uri="{BB962C8B-B14F-4D97-AF65-F5344CB8AC3E}">
        <p14:creationId xmlns:p14="http://schemas.microsoft.com/office/powerpoint/2010/main" val="1888610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17" y="213894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990CD-81E2-A648-3C9C-E9F906560737}"/>
              </a:ext>
            </a:extLst>
          </p:cNvPr>
          <p:cNvSpPr txBox="1"/>
          <p:nvPr/>
        </p:nvSpPr>
        <p:spPr>
          <a:xfrm>
            <a:off x="2420936" y="5299604"/>
            <a:ext cx="95646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clicking "History", one can see all the validated forms.</a:t>
            </a:r>
          </a:p>
          <a:p>
            <a:r>
              <a:rPr lang="en-US" dirty="0"/>
              <a:t>Here one can filter by time or date.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A3A96-F5B6-A05A-20E1-BC634D4F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36" y="1549885"/>
            <a:ext cx="6172943" cy="36169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56DBE8-2175-6B5A-1BBD-00EEB8103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82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17" y="213894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BE425-2220-C4A1-0D96-55D1AEFE0318}"/>
              </a:ext>
            </a:extLst>
          </p:cNvPr>
          <p:cNvSpPr txBox="1"/>
          <p:nvPr/>
        </p:nvSpPr>
        <p:spPr>
          <a:xfrm>
            <a:off x="1640416" y="5310187"/>
            <a:ext cx="96572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selecting "By time", one can see the validated form of that time period.</a:t>
            </a:r>
          </a:p>
          <a:p>
            <a:r>
              <a:rPr lang="en-US" dirty="0"/>
              <a:t>We will also add the functionality, where one teacher can see, how many student's data are uploaded from his classroom. 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F8B31D-56C3-F8A3-6942-168FBAB9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70" y="1709781"/>
            <a:ext cx="5895488" cy="3454387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E3BD784-67C2-2A1B-1443-E2E3A8C7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60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809BFC-1261-57C0-7D76-02285611B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085"/>
            <a:ext cx="8011158" cy="950272"/>
          </a:xfrm>
        </p:spPr>
        <p:txBody>
          <a:bodyPr>
            <a:normAutofit/>
          </a:bodyPr>
          <a:lstStyle/>
          <a:p>
            <a:r>
              <a:rPr lang="en-US" dirty="0"/>
              <a:t>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F2FFE-1832-936C-6B7B-ACEEE90BC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956" y="1422760"/>
            <a:ext cx="5854868" cy="3430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C467A-522D-3642-016D-5A28D2FC0D92}"/>
              </a:ext>
            </a:extLst>
          </p:cNvPr>
          <p:cNvSpPr txBox="1"/>
          <p:nvPr/>
        </p:nvSpPr>
        <p:spPr>
          <a:xfrm>
            <a:off x="1381760" y="5344160"/>
            <a:ext cx="9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selecting “By my classroom” filter one teacher can see how many student’s data are in the website out of total students. </a:t>
            </a:r>
          </a:p>
        </p:txBody>
      </p:sp>
    </p:spTree>
    <p:extLst>
      <p:ext uri="{BB962C8B-B14F-4D97-AF65-F5344CB8AC3E}">
        <p14:creationId xmlns:p14="http://schemas.microsoft.com/office/powerpoint/2010/main" val="2578215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C9C6CB-1D23-EFB1-EB1D-579BC200B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17" y="2679810"/>
            <a:ext cx="8648158" cy="149588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76471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40F159-3933-A406-593B-5257F199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573727"/>
            <a:ext cx="7113575" cy="765637"/>
          </a:xfrm>
        </p:spPr>
        <p:txBody>
          <a:bodyPr>
            <a:normAutofit/>
          </a:bodyPr>
          <a:lstStyle/>
          <a:p>
            <a:r>
              <a:rPr lang="en-US" dirty="0"/>
              <a:t>Login Page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AFC83B7-B17C-4E50-97D4-3BC456B95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796" y="1619279"/>
            <a:ext cx="6098800" cy="34305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7C5C8-DF93-0BAE-2BCA-F2F6D25A6110}"/>
              </a:ext>
            </a:extLst>
          </p:cNvPr>
          <p:cNvSpPr txBox="1"/>
          <p:nvPr/>
        </p:nvSpPr>
        <p:spPr>
          <a:xfrm>
            <a:off x="2547936" y="5363104"/>
            <a:ext cx="71834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After clicking to login page, home page will appear</a:t>
            </a:r>
          </a:p>
        </p:txBody>
      </p:sp>
    </p:spTree>
    <p:extLst>
      <p:ext uri="{BB962C8B-B14F-4D97-AF65-F5344CB8AC3E}">
        <p14:creationId xmlns:p14="http://schemas.microsoft.com/office/powerpoint/2010/main" val="6811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83" y="584310"/>
            <a:ext cx="4573575" cy="712721"/>
          </a:xfrm>
        </p:spPr>
        <p:txBody>
          <a:bodyPr>
            <a:normAutofit fontScale="90000"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3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0B4985-EABF-B35C-4B79-1A513A59B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712" y="1714530"/>
            <a:ext cx="6098800" cy="34305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1F682-FB5E-4360-8E0F-D455ECDB966A}"/>
              </a:ext>
            </a:extLst>
          </p:cNvPr>
          <p:cNvSpPr txBox="1"/>
          <p:nvPr/>
        </p:nvSpPr>
        <p:spPr>
          <a:xfrm>
            <a:off x="2214562" y="5553604"/>
            <a:ext cx="7223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After clicking upload CRVS form, we get two options:</a:t>
            </a:r>
          </a:p>
        </p:txBody>
      </p:sp>
    </p:spTree>
    <p:extLst>
      <p:ext uri="{BB962C8B-B14F-4D97-AF65-F5344CB8AC3E}">
        <p14:creationId xmlns:p14="http://schemas.microsoft.com/office/powerpoint/2010/main" val="548668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450" y="616060"/>
            <a:ext cx="5314408" cy="797387"/>
          </a:xfrm>
        </p:spPr>
        <p:txBody>
          <a:bodyPr>
            <a:normAutofit/>
          </a:bodyPr>
          <a:lstStyle/>
          <a:p>
            <a:r>
              <a:rPr lang="en-US" dirty="0"/>
              <a:t>Home Page</a:t>
            </a:r>
          </a:p>
        </p:txBody>
      </p:sp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DF834C-368C-B1CE-98A0-6E5A9AAA6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212" y="1576946"/>
            <a:ext cx="6098800" cy="34305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7DE30E-C602-187E-B4D2-AFE362B10248}"/>
              </a:ext>
            </a:extLst>
          </p:cNvPr>
          <p:cNvSpPr txBox="1"/>
          <p:nvPr/>
        </p:nvSpPr>
        <p:spPr>
          <a:xfrm>
            <a:off x="2500312" y="5162021"/>
            <a:ext cx="800629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One can upload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Single picture file (jpg, 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Multiple file as zip</a:t>
            </a:r>
          </a:p>
        </p:txBody>
      </p:sp>
    </p:spTree>
    <p:extLst>
      <p:ext uri="{BB962C8B-B14F-4D97-AF65-F5344CB8AC3E}">
        <p14:creationId xmlns:p14="http://schemas.microsoft.com/office/powerpoint/2010/main" val="2390702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26" y="180746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Single file upload</a:t>
            </a:r>
          </a:p>
        </p:txBody>
      </p:sp>
      <p:pic>
        <p:nvPicPr>
          <p:cNvPr id="3" name="Picture 3" descr="Graphical user interface, application, Teams, PowerPoint&#10;&#10;Description automatically generated">
            <a:extLst>
              <a:ext uri="{FF2B5EF4-FFF2-40B4-BE49-F238E27FC236}">
                <a16:creationId xmlns:a16="http://schemas.microsoft.com/office/drawing/2014/main" id="{BE4A5323-EC1C-B62D-CA7A-80CDEF4E1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145" y="1763852"/>
            <a:ext cx="6098800" cy="3430575"/>
          </a:xfrm>
        </p:spPr>
      </p:pic>
    </p:spTree>
    <p:extLst>
      <p:ext uri="{BB962C8B-B14F-4D97-AF65-F5344CB8AC3E}">
        <p14:creationId xmlns:p14="http://schemas.microsoft.com/office/powerpoint/2010/main" val="168107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213894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Single file upload</a:t>
            </a:r>
          </a:p>
        </p:txBody>
      </p:sp>
      <p:pic>
        <p:nvPicPr>
          <p:cNvPr id="3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D1D697B-DB33-E9F7-7713-80AF65353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130" y="1714529"/>
            <a:ext cx="6098800" cy="34305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8F1AE-BECD-5E22-DA4A-9893C167EC9E}"/>
              </a:ext>
            </a:extLst>
          </p:cNvPr>
          <p:cNvSpPr txBox="1"/>
          <p:nvPr/>
        </p:nvSpPr>
        <p:spPr>
          <a:xfrm>
            <a:off x="2299228" y="5476874"/>
            <a:ext cx="65616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Only </a:t>
            </a:r>
            <a:r>
              <a:rPr lang="en-US" dirty="0" err="1"/>
              <a:t>png</a:t>
            </a:r>
            <a:r>
              <a:rPr lang="en-US" dirty="0"/>
              <a:t> or jpg formatted file is </a:t>
            </a:r>
            <a:r>
              <a:rPr lang="en-US" dirty="0" err="1"/>
              <a:t>uploadable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153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33" y="213894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Upload Successful</a:t>
            </a:r>
          </a:p>
        </p:txBody>
      </p:sp>
      <p:pic>
        <p:nvPicPr>
          <p:cNvPr id="3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D1A4F7E-A52E-E5F1-B2B8-C83F992AE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379" y="1640446"/>
            <a:ext cx="6098800" cy="34305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10B26D-F84D-C29F-7EB6-F3A4B406687E}"/>
              </a:ext>
            </a:extLst>
          </p:cNvPr>
          <p:cNvSpPr txBox="1"/>
          <p:nvPr/>
        </p:nvSpPr>
        <p:spPr>
          <a:xfrm>
            <a:off x="2487083" y="5384270"/>
            <a:ext cx="66675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After successfully uploaded, homepage will appear where one can validate the form</a:t>
            </a:r>
          </a:p>
        </p:txBody>
      </p:sp>
    </p:spTree>
    <p:extLst>
      <p:ext uri="{BB962C8B-B14F-4D97-AF65-F5344CB8AC3E}">
        <p14:creationId xmlns:p14="http://schemas.microsoft.com/office/powerpoint/2010/main" val="265965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17" y="2562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D3B6A4E5-A113-8277-AC86-0CFF9DC73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688" y="1714529"/>
            <a:ext cx="6098800" cy="34305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C441B0-75AC-2D3F-35CB-65C83CF41582}"/>
              </a:ext>
            </a:extLst>
          </p:cNvPr>
          <p:cNvSpPr txBox="1"/>
          <p:nvPr/>
        </p:nvSpPr>
        <p:spPr>
          <a:xfrm>
            <a:off x="873124" y="5437187"/>
            <a:ext cx="104510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After clicking "Validate" menu, one will see all the forms need to validate from his institution.</a:t>
            </a:r>
          </a:p>
        </p:txBody>
      </p:sp>
    </p:spTree>
    <p:extLst>
      <p:ext uri="{BB962C8B-B14F-4D97-AF65-F5344CB8AC3E}">
        <p14:creationId xmlns:p14="http://schemas.microsoft.com/office/powerpoint/2010/main" val="500486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4E5B75-A9DE-C31D-BDCF-4E75E73E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28797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Validation</a:t>
            </a:r>
          </a:p>
        </p:txBody>
      </p:sp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46032C-F174-71D3-1AD1-EB39F4ADD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62" y="1788613"/>
            <a:ext cx="6098800" cy="34305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4B1EA0-88B6-5432-E04C-89C79B0B2F71}"/>
              </a:ext>
            </a:extLst>
          </p:cNvPr>
          <p:cNvSpPr txBox="1"/>
          <p:nvPr/>
        </p:nvSpPr>
        <p:spPr>
          <a:xfrm>
            <a:off x="904875" y="5421312"/>
            <a:ext cx="80830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1D559-C424-774F-5C68-9E6AD649D301}"/>
              </a:ext>
            </a:extLst>
          </p:cNvPr>
          <p:cNvSpPr txBox="1"/>
          <p:nvPr/>
        </p:nvSpPr>
        <p:spPr>
          <a:xfrm>
            <a:off x="7363353" y="1793875"/>
            <a:ext cx="390260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Here one can-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See side by side filled up form and digitized form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We will give some suggestions, where the teacher can edit the form and confirm to see next page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Here the time will be saved as no need to enter the whole form's data manually.</a:t>
            </a:r>
          </a:p>
        </p:txBody>
      </p:sp>
    </p:spTree>
    <p:extLst>
      <p:ext uri="{BB962C8B-B14F-4D97-AF65-F5344CB8AC3E}">
        <p14:creationId xmlns:p14="http://schemas.microsoft.com/office/powerpoint/2010/main" val="398329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329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Footlight MT Light</vt:lpstr>
      <vt:lpstr>ArchVTI</vt:lpstr>
      <vt:lpstr>OCR BASED CRVS FORM </vt:lpstr>
      <vt:lpstr>Login Page</vt:lpstr>
      <vt:lpstr>Home Page</vt:lpstr>
      <vt:lpstr>Home Page</vt:lpstr>
      <vt:lpstr>Single file upload</vt:lpstr>
      <vt:lpstr>Single file upload</vt:lpstr>
      <vt:lpstr>Upload Successful</vt:lpstr>
      <vt:lpstr>Validation</vt:lpstr>
      <vt:lpstr>Validation</vt:lpstr>
      <vt:lpstr>After changing</vt:lpstr>
      <vt:lpstr>Drafts</vt:lpstr>
      <vt:lpstr>Drafts</vt:lpstr>
      <vt:lpstr>History</vt:lpstr>
      <vt:lpstr>History</vt:lpstr>
      <vt:lpstr>History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1805064@cse.buet.ac.bd</cp:lastModifiedBy>
  <cp:revision>245</cp:revision>
  <dcterms:created xsi:type="dcterms:W3CDTF">2023-06-19T13:07:32Z</dcterms:created>
  <dcterms:modified xsi:type="dcterms:W3CDTF">2023-06-23T06:18:57Z</dcterms:modified>
</cp:coreProperties>
</file>