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2"/>
  </p:notesMasterIdLst>
  <p:sldIdLst>
    <p:sldId id="403"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52" d="100"/>
          <a:sy n="52" d="100"/>
        </p:scale>
        <p:origin x="864" y="3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115</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spc="-1" dirty="0">
                <a:solidFill>
                  <a:srgbClr val="292934"/>
                </a:solidFill>
                <a:latin typeface="Roboto"/>
                <a:ea typeface="Roboto"/>
              </a:rPr>
              <a:t>Reference </a:t>
            </a:r>
            <a:r>
              <a:rPr lang="en-US" sz="2590" b="0" strike="noStrike" spc="-1" dirty="0">
                <a:solidFill>
                  <a:srgbClr val="292934"/>
                </a:solidFill>
                <a:latin typeface="Roboto"/>
                <a:ea typeface="Roboto"/>
              </a:rPr>
              <a:t>Open Source Training Slides for OpenChain 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pic>
        <p:nvPicPr>
          <p:cNvPr id="2" name="Picture 1" descr="OpenChain_Logo_Panton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helps to identify and share the core components</a:t>
            </a:r>
            <a:br>
              <a:rPr dirty="0"/>
            </a:br>
            <a:r>
              <a:rPr lang="en-US" sz="2400" b="0" strike="noStrike" spc="-1" dirty="0">
                <a:solidFill>
                  <a:srgbClr val="292934"/>
                </a:solidFill>
                <a:latin typeface="Roboto"/>
                <a:ea typeface="Roboto"/>
              </a:rPr>
              <a:t>of a Free and Open Source Software (Open Source)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Open Source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10959</Words>
  <Application>Microsoft Office PowerPoint</Application>
  <PresentationFormat>Widescreen</PresentationFormat>
  <Paragraphs>1740</Paragraphs>
  <Slides>146</Slides>
  <Notes>84</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146</vt:i4>
      </vt:variant>
    </vt:vector>
  </HeadingPairs>
  <TitlesOfParts>
    <vt:vector size="163" baseType="lpstr">
      <vt:lpstr>Arial</vt:lpstr>
      <vt:lpstr>Courier New</vt:lpstr>
      <vt:lpstr>DejaVu Sans</vt:lpstr>
      <vt:lpstr>Open Sans</vt:lpstr>
      <vt:lpstr>Roboto</vt:lpstr>
      <vt:lpstr>Roboto Condensed</vt:lpstr>
      <vt:lpstr>Roboto Medium</vt:lpstr>
      <vt:lpstr>Roboto Mono</vt:lpstr>
      <vt:lpstr>StarSymbol</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Zavras, Alexios</cp:lastModifiedBy>
  <cp:revision>17</cp:revision>
  <dcterms:modified xsi:type="dcterms:W3CDTF">2019-08-05T13:09:07Z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