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DD0E-BDB3-4FB7-B788-B1BCC93CE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2DE31-D81E-425D-8AA6-30EA1524F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9B67-038E-4B37-8C6F-69E55F55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1E92-91D4-4AAF-9B87-85772F9A501A}" type="datetimeFigureOut">
              <a:rPr lang="en-BE" smtClean="0"/>
              <a:t>02/02/2022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3F246-040E-42CC-97EE-ECF33EA3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4340C-8055-4B9B-A789-EAE32E9F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36D1-2330-4FA5-A597-177505B80ED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3602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49B2-C620-4839-8615-BE6C4D0A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EA263-6D25-4503-856F-5871789FB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76C6-3F62-432A-A9E3-48709653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1E92-91D4-4AAF-9B87-85772F9A501A}" type="datetimeFigureOut">
              <a:rPr lang="en-BE" smtClean="0"/>
              <a:t>02/02/2022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54DC8-6670-46EB-AE97-3FFDF285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72E81-7432-40E0-AC9B-CC6C4F7A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36D1-2330-4FA5-A597-177505B80ED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7957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60CD2-A618-448D-9303-97A45F67D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C9E8B-7DD6-439F-8BC9-DA4C8113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C1518-EAFA-4026-B71A-81A49604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1E92-91D4-4AAF-9B87-85772F9A501A}" type="datetimeFigureOut">
              <a:rPr lang="en-BE" smtClean="0"/>
              <a:t>02/02/2022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0DD22-8ED4-402B-9198-431AE763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CF8D2-6534-4ED4-9ECF-443A8521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36D1-2330-4FA5-A597-177505B80ED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455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05A7-E688-4C10-9D63-7BC0B164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7706-25F9-47B3-91C1-946C671AC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2B056-94B7-4663-80A4-3F3BF793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1E92-91D4-4AAF-9B87-85772F9A501A}" type="datetimeFigureOut">
              <a:rPr lang="en-BE" smtClean="0"/>
              <a:t>02/02/2022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E478E-4D8C-4CA3-8173-D457B6BA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BA581-F087-4C3B-87EC-9300A6AC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36D1-2330-4FA5-A597-177505B80ED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9894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3915-33C0-4180-A756-C8FEC6E5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61B4A-FC43-4192-98E6-113B5BA02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99835-14E8-4C04-BAE0-787590CB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1E92-91D4-4AAF-9B87-85772F9A501A}" type="datetimeFigureOut">
              <a:rPr lang="en-BE" smtClean="0"/>
              <a:t>02/02/2022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39DA0-D936-4408-BCE6-AEC47F5B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611E8-101B-4EDA-B0B0-98096F36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36D1-2330-4FA5-A597-177505B80ED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2413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530F-8593-4128-925D-B9EEE634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8C08-8526-4E2E-AAA5-DF5508858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1B267-1228-4FCB-B111-3126ABC83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662E6-89C3-4746-B4D9-1CAA74AF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1E92-91D4-4AAF-9B87-85772F9A501A}" type="datetimeFigureOut">
              <a:rPr lang="en-BE" smtClean="0"/>
              <a:t>02/02/2022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8ED77-BE1B-4C33-9EA0-B082BF53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786BE-39CA-46DB-9E1B-5D2C7D3E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36D1-2330-4FA5-A597-177505B80ED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100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9162-6E0F-4FD2-80BA-838B8024B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CA72D-C8D4-4507-8208-8F86DAB5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C1C8E-430D-4962-9BE9-579FEB615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FCA1A-22D8-4B2C-8FA5-78F6FE86A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24698-21C2-4F62-AC2F-43DAF0061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35209-C211-4C7C-B905-F91CA127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1E92-91D4-4AAF-9B87-85772F9A501A}" type="datetimeFigureOut">
              <a:rPr lang="en-BE" smtClean="0"/>
              <a:t>02/02/2022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F128D-0BA4-42E2-9460-F6CA0DAA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E51CB-00E0-468A-B4C5-0C08C23C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36D1-2330-4FA5-A597-177505B80ED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729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4267-8E8C-4D19-9F77-32F53C64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47F73-EF8B-444E-A489-86547DEF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1E92-91D4-4AAF-9B87-85772F9A501A}" type="datetimeFigureOut">
              <a:rPr lang="en-BE" smtClean="0"/>
              <a:t>02/02/2022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E2441-78B5-49FF-92DA-217DF739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DE819-1421-4B41-8E75-319237C6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36D1-2330-4FA5-A597-177505B80ED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8720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8C224-8DCC-45CC-8211-758B7449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1E92-91D4-4AAF-9B87-85772F9A501A}" type="datetimeFigureOut">
              <a:rPr lang="en-BE" smtClean="0"/>
              <a:t>02/02/2022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796E5-3100-4623-8C86-3B06FD5A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20655-E5BA-47D5-A88F-F784FBAE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36D1-2330-4FA5-A597-177505B80ED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77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DAF2-99C8-4563-8221-6B20610F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6596-58F8-4DC1-808D-03953A0D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B22CA-15F2-4A4B-85FB-6F6DC2C62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81E6C-B380-4558-AF94-C4904347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1E92-91D4-4AAF-9B87-85772F9A501A}" type="datetimeFigureOut">
              <a:rPr lang="en-BE" smtClean="0"/>
              <a:t>02/02/2022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01119-07C4-4BA5-8360-509ECE2F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9596C-F926-48BB-82A8-5FBC7B28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36D1-2330-4FA5-A597-177505B80ED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193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4DEC-C864-4E0F-876C-30A598B7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E5814-9BE8-4A88-9D81-4DD092953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88BC9-3253-4152-ACB7-9489832F1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1F4E9-5E4A-45A2-95F5-B6004229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1E92-91D4-4AAF-9B87-85772F9A501A}" type="datetimeFigureOut">
              <a:rPr lang="en-BE" smtClean="0"/>
              <a:t>02/02/2022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BCB93-F33B-4BC8-B9A5-804CDA5D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80C32-281F-44D0-BD03-5992E563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36D1-2330-4FA5-A597-177505B80ED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254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4A403-0C05-4399-8098-5A70FBC6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B08E8-2EF3-431B-AA06-DF822E3C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F1DDE-331A-4C2A-8186-C702E0B45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1E92-91D4-4AAF-9B87-85772F9A501A}" type="datetimeFigureOut">
              <a:rPr lang="en-BE" smtClean="0"/>
              <a:t>02/02/2022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C823-DB12-4598-B930-4D9593607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D6182-E702-4BF9-8DAB-8903705F0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D36D1-2330-4FA5-A597-177505B80ED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3581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C6F9-3A52-41FC-AF72-077F9C3A2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11D44-FFB7-41CF-80D8-53E5AF836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42E72-24E7-4B94-A2EE-8B9201928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75" y="0"/>
            <a:ext cx="682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7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F7F2-C46A-4EF2-8B45-8BA66DEF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064D3-F42E-483A-A984-4CD464598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2F634-5D25-43E4-A041-259F93E60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558" y="0"/>
            <a:ext cx="9228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9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Thierry</dc:creator>
  <cp:lastModifiedBy>Thierry</cp:lastModifiedBy>
  <cp:revision>1</cp:revision>
  <dcterms:created xsi:type="dcterms:W3CDTF">2022-02-02T10:41:04Z</dcterms:created>
  <dcterms:modified xsi:type="dcterms:W3CDTF">2022-02-02T10:41:23Z</dcterms:modified>
</cp:coreProperties>
</file>