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  <p:sldMasterId id="2147483724" r:id="rId2"/>
  </p:sldMasterIdLst>
  <p:notesMasterIdLst>
    <p:notesMasterId r:id="rId21"/>
  </p:notesMasterIdLst>
  <p:handoutMasterIdLst>
    <p:handoutMasterId r:id="rId22"/>
  </p:handoutMasterIdLst>
  <p:sldIdLst>
    <p:sldId id="286" r:id="rId3"/>
    <p:sldId id="322" r:id="rId4"/>
    <p:sldId id="324" r:id="rId5"/>
    <p:sldId id="323" r:id="rId6"/>
    <p:sldId id="327" r:id="rId7"/>
    <p:sldId id="338" r:id="rId8"/>
    <p:sldId id="339" r:id="rId9"/>
    <p:sldId id="329" r:id="rId10"/>
    <p:sldId id="330" r:id="rId11"/>
    <p:sldId id="331" r:id="rId12"/>
    <p:sldId id="340" r:id="rId13"/>
    <p:sldId id="332" r:id="rId14"/>
    <p:sldId id="333" r:id="rId15"/>
    <p:sldId id="342" r:id="rId16"/>
    <p:sldId id="335" r:id="rId17"/>
    <p:sldId id="336" r:id="rId18"/>
    <p:sldId id="341" r:id="rId19"/>
    <p:sldId id="337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HAYES Marie-Claire" initials="S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26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9900FF"/>
    <a:srgbClr val="9900CC"/>
    <a:srgbClr val="9933FF"/>
    <a:srgbClr val="CC3399"/>
    <a:srgbClr val="00FF00"/>
    <a:srgbClr val="CC00FF"/>
    <a:srgbClr val="FF3399"/>
    <a:srgbClr val="F3B403"/>
    <a:srgbClr val="4EE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60" autoAdjust="0"/>
    <p:restoredTop sz="86421" autoAdjust="0"/>
  </p:normalViewPr>
  <p:slideViewPr>
    <p:cSldViewPr snapToGrid="0" snapToObjects="1">
      <p:cViewPr varScale="1">
        <p:scale>
          <a:sx n="59" d="100"/>
          <a:sy n="59" d="100"/>
        </p:scale>
        <p:origin x="96" y="2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1" d="100"/>
          <a:sy n="61" d="100"/>
        </p:scale>
        <p:origin x="274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97894B-3F9A-4F45-BD4A-15A30496E97B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378EE978-C6BB-4FFE-B97F-785F4193AC2A}">
      <dgm:prSet/>
      <dgm:spPr>
        <a:solidFill>
          <a:schemeClr val="accent4">
            <a:lumMod val="50000"/>
          </a:schemeClr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rtl="0"/>
          <a:r>
            <a:rPr lang="fr-BE" b="1" noProof="0" dirty="0" smtClean="0"/>
            <a:t>Périmètre du projet</a:t>
          </a:r>
          <a:endParaRPr lang="fr-BE" noProof="0" dirty="0"/>
        </a:p>
      </dgm:t>
    </dgm:pt>
    <dgm:pt modelId="{2631C7D1-78A6-4071-ACE4-E42DC6D17F10}" type="parTrans" cxnId="{24CA8BDA-2026-4C01-8A1B-D7CCBA04D649}">
      <dgm:prSet/>
      <dgm:spPr/>
      <dgm:t>
        <a:bodyPr/>
        <a:lstStyle/>
        <a:p>
          <a:endParaRPr lang="en-GB"/>
        </a:p>
      </dgm:t>
    </dgm:pt>
    <dgm:pt modelId="{1B32DA44-F7C3-489D-B8C7-FEB41EB0B371}" type="sibTrans" cxnId="{24CA8BDA-2026-4C01-8A1B-D7CCBA04D649}">
      <dgm:prSet/>
      <dgm:spPr/>
      <dgm:t>
        <a:bodyPr/>
        <a:lstStyle/>
        <a:p>
          <a:endParaRPr lang="en-GB"/>
        </a:p>
      </dgm:t>
    </dgm:pt>
    <dgm:pt modelId="{2A41D589-C3E2-429D-BFEE-714509447C50}">
      <dgm:prSet/>
      <dgm:spPr>
        <a:solidFill>
          <a:srgbClr val="C80ABA"/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rtl="0"/>
          <a:r>
            <a:rPr lang="fr-BE" b="1" noProof="0" dirty="0" smtClean="0"/>
            <a:t>Approche de projet</a:t>
          </a:r>
          <a:endParaRPr lang="fr-BE" noProof="0" dirty="0"/>
        </a:p>
      </dgm:t>
    </dgm:pt>
    <dgm:pt modelId="{CCC7A3B8-AC0C-4C66-8C33-FE9AEDCB547A}" type="parTrans" cxnId="{86EB69A1-6366-4876-AB7A-323CDFC96F46}">
      <dgm:prSet/>
      <dgm:spPr/>
      <dgm:t>
        <a:bodyPr/>
        <a:lstStyle/>
        <a:p>
          <a:endParaRPr lang="en-GB"/>
        </a:p>
      </dgm:t>
    </dgm:pt>
    <dgm:pt modelId="{7DAE24D0-FDB4-4DE4-9A27-21B69FE0AA8D}" type="sibTrans" cxnId="{86EB69A1-6366-4876-AB7A-323CDFC96F46}">
      <dgm:prSet/>
      <dgm:spPr/>
      <dgm:t>
        <a:bodyPr/>
        <a:lstStyle/>
        <a:p>
          <a:endParaRPr lang="en-GB"/>
        </a:p>
      </dgm:t>
    </dgm:pt>
    <dgm:pt modelId="{FF77B802-9EF4-4C8C-B99A-8EE06D346743}">
      <dgm:prSet/>
      <dgm:spPr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rtl="0"/>
          <a:r>
            <a:rPr lang="fr-BE" b="1" noProof="0" dirty="0" smtClean="0"/>
            <a:t>Plan</a:t>
          </a:r>
          <a:endParaRPr lang="fr-BE" noProof="0" dirty="0"/>
        </a:p>
      </dgm:t>
    </dgm:pt>
    <dgm:pt modelId="{11368431-FD78-45AC-88BD-674373C0060D}" type="parTrans" cxnId="{2C755E0D-6080-4E70-9451-53CDF492C0F2}">
      <dgm:prSet/>
      <dgm:spPr/>
      <dgm:t>
        <a:bodyPr/>
        <a:lstStyle/>
        <a:p>
          <a:endParaRPr lang="en-GB"/>
        </a:p>
      </dgm:t>
    </dgm:pt>
    <dgm:pt modelId="{0C9CD5A5-AD23-466B-B7A3-EB332B9E321B}" type="sibTrans" cxnId="{2C755E0D-6080-4E70-9451-53CDF492C0F2}">
      <dgm:prSet/>
      <dgm:spPr/>
      <dgm:t>
        <a:bodyPr/>
        <a:lstStyle/>
        <a:p>
          <a:endParaRPr lang="en-GB"/>
        </a:p>
      </dgm:t>
    </dgm:pt>
    <dgm:pt modelId="{05E6A311-37B4-476A-9E93-C589009A9040}">
      <dgm:prSet/>
      <dgm:spPr>
        <a:solidFill>
          <a:schemeClr val="accent1">
            <a:lumMod val="75000"/>
          </a:schemeClr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rtl="0"/>
          <a:r>
            <a:rPr lang="fr-BE" b="1" noProof="0" dirty="0" smtClean="0"/>
            <a:t>Equipe de projet</a:t>
          </a:r>
          <a:endParaRPr lang="fr-BE" noProof="0" dirty="0"/>
        </a:p>
      </dgm:t>
    </dgm:pt>
    <dgm:pt modelId="{A48A2399-C0C5-4D81-9330-F49BBD712143}" type="parTrans" cxnId="{558E19F7-C5E3-4322-9F6E-F067D0577A4C}">
      <dgm:prSet/>
      <dgm:spPr/>
      <dgm:t>
        <a:bodyPr/>
        <a:lstStyle/>
        <a:p>
          <a:endParaRPr lang="en-GB"/>
        </a:p>
      </dgm:t>
    </dgm:pt>
    <dgm:pt modelId="{0C309FAF-691F-403D-B9F5-6EE4C674625E}" type="sibTrans" cxnId="{558E19F7-C5E3-4322-9F6E-F067D0577A4C}">
      <dgm:prSet/>
      <dgm:spPr/>
      <dgm:t>
        <a:bodyPr/>
        <a:lstStyle/>
        <a:p>
          <a:endParaRPr lang="en-GB"/>
        </a:p>
      </dgm:t>
    </dgm:pt>
    <dgm:pt modelId="{6CD9608A-7EE9-4676-B8C6-592CE2FE8C36}">
      <dgm:prSet/>
      <dgm:spPr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rtl="0"/>
          <a:r>
            <a:rPr lang="fr-BE" b="1" noProof="0" dirty="0" smtClean="0"/>
            <a:t>Livrables</a:t>
          </a:r>
          <a:endParaRPr lang="fr-BE" noProof="0" dirty="0"/>
        </a:p>
      </dgm:t>
    </dgm:pt>
    <dgm:pt modelId="{1B5B2049-FE24-42D6-B5B7-C00D1396FF28}" type="parTrans" cxnId="{081F58BC-747E-47C5-BA95-713C13E6D52A}">
      <dgm:prSet/>
      <dgm:spPr/>
      <dgm:t>
        <a:bodyPr/>
        <a:lstStyle/>
        <a:p>
          <a:endParaRPr lang="en-GB"/>
        </a:p>
      </dgm:t>
    </dgm:pt>
    <dgm:pt modelId="{00F9A0DD-A974-429D-8384-E7BA6259B2AB}" type="sibTrans" cxnId="{081F58BC-747E-47C5-BA95-713C13E6D52A}">
      <dgm:prSet/>
      <dgm:spPr/>
      <dgm:t>
        <a:bodyPr/>
        <a:lstStyle/>
        <a:p>
          <a:endParaRPr lang="en-GB"/>
        </a:p>
      </dgm:t>
    </dgm:pt>
    <dgm:pt modelId="{7C42D778-1E09-4535-9424-A4BFBCEF70D0}">
      <dgm:prSet/>
      <dgm:spPr>
        <a:solidFill>
          <a:schemeClr val="accent6">
            <a:lumMod val="40000"/>
            <a:lumOff val="60000"/>
          </a:schemeClr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rtl="0"/>
          <a:r>
            <a:rPr lang="fr-BE" b="1" noProof="0" dirty="0" smtClean="0"/>
            <a:t>Risques</a:t>
          </a:r>
          <a:endParaRPr lang="fr-BE" noProof="0" dirty="0"/>
        </a:p>
      </dgm:t>
    </dgm:pt>
    <dgm:pt modelId="{6216C579-4D16-445A-9885-9A4423347715}" type="parTrans" cxnId="{91426E6E-0C7D-44FA-8955-3055BFE2528E}">
      <dgm:prSet/>
      <dgm:spPr/>
      <dgm:t>
        <a:bodyPr/>
        <a:lstStyle/>
        <a:p>
          <a:endParaRPr lang="en-GB"/>
        </a:p>
      </dgm:t>
    </dgm:pt>
    <dgm:pt modelId="{9DD5B4D0-F327-482C-8B0E-70BB56558CBC}" type="sibTrans" cxnId="{91426E6E-0C7D-44FA-8955-3055BFE2528E}">
      <dgm:prSet/>
      <dgm:spPr/>
      <dgm:t>
        <a:bodyPr/>
        <a:lstStyle/>
        <a:p>
          <a:endParaRPr lang="en-GB"/>
        </a:p>
      </dgm:t>
    </dgm:pt>
    <dgm:pt modelId="{B0E40CB8-2239-45C3-8C19-44B40FF4739E}">
      <dgm:prSet/>
      <dgm:spPr>
        <a:solidFill>
          <a:srgbClr val="00B050"/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rtl="0"/>
          <a:r>
            <a:rPr lang="fr-BE" b="1" noProof="0" dirty="0" smtClean="0"/>
            <a:t>Hypothèses</a:t>
          </a:r>
          <a:endParaRPr lang="fr-BE" noProof="0" dirty="0"/>
        </a:p>
      </dgm:t>
    </dgm:pt>
    <dgm:pt modelId="{3D45A93E-003D-427E-BF21-720DA0332D47}" type="parTrans" cxnId="{D87FDB53-629A-4D66-ACD3-8DD5F972DA96}">
      <dgm:prSet/>
      <dgm:spPr/>
      <dgm:t>
        <a:bodyPr/>
        <a:lstStyle/>
        <a:p>
          <a:endParaRPr lang="en-GB"/>
        </a:p>
      </dgm:t>
    </dgm:pt>
    <dgm:pt modelId="{F4243D2E-F3DF-4D0F-8E45-C270587088C3}" type="sibTrans" cxnId="{D87FDB53-629A-4D66-ACD3-8DD5F972DA96}">
      <dgm:prSet/>
      <dgm:spPr/>
      <dgm:t>
        <a:bodyPr/>
        <a:lstStyle/>
        <a:p>
          <a:endParaRPr lang="en-GB"/>
        </a:p>
      </dgm:t>
    </dgm:pt>
    <dgm:pt modelId="{2DB2F661-10F7-4988-A5F2-D530AAE93C5E}">
      <dgm:prSet/>
      <dgm:spPr>
        <a:solidFill>
          <a:srgbClr val="4EE086"/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rtl="0"/>
          <a:r>
            <a:rPr lang="fr-BE" b="1" noProof="0" dirty="0" smtClean="0"/>
            <a:t>Communication</a:t>
          </a:r>
          <a:endParaRPr lang="fr-BE" noProof="0" dirty="0"/>
        </a:p>
      </dgm:t>
    </dgm:pt>
    <dgm:pt modelId="{2717E300-211A-415A-99E9-64DB5CC82D8D}" type="parTrans" cxnId="{DF5B3E30-A1A6-4E28-B15B-CCBDA3A92869}">
      <dgm:prSet/>
      <dgm:spPr/>
      <dgm:t>
        <a:bodyPr/>
        <a:lstStyle/>
        <a:p>
          <a:endParaRPr lang="en-GB"/>
        </a:p>
      </dgm:t>
    </dgm:pt>
    <dgm:pt modelId="{E950934A-CC14-4240-A194-43AD8E8289FF}" type="sibTrans" cxnId="{DF5B3E30-A1A6-4E28-B15B-CCBDA3A92869}">
      <dgm:prSet/>
      <dgm:spPr/>
      <dgm:t>
        <a:bodyPr/>
        <a:lstStyle/>
        <a:p>
          <a:endParaRPr lang="en-GB"/>
        </a:p>
      </dgm:t>
    </dgm:pt>
    <dgm:pt modelId="{21D554A7-9B28-46FA-891E-D3ED564454FC}">
      <dgm:prSet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rtl="0"/>
          <a:r>
            <a:rPr lang="fr-BE" b="1" noProof="0" dirty="0" smtClean="0"/>
            <a:t>Etapes suivantes</a:t>
          </a:r>
          <a:endParaRPr lang="fr-BE" noProof="0" dirty="0"/>
        </a:p>
      </dgm:t>
    </dgm:pt>
    <dgm:pt modelId="{2F73A1FE-1580-440D-9D22-D2BF1E96E24C}" type="parTrans" cxnId="{0F73475A-6364-4A9D-BDE5-48E6E26726FB}">
      <dgm:prSet/>
      <dgm:spPr/>
      <dgm:t>
        <a:bodyPr/>
        <a:lstStyle/>
        <a:p>
          <a:endParaRPr lang="en-GB"/>
        </a:p>
      </dgm:t>
    </dgm:pt>
    <dgm:pt modelId="{1C513201-43B7-43AA-94BC-F29C19236A54}" type="sibTrans" cxnId="{0F73475A-6364-4A9D-BDE5-48E6E26726FB}">
      <dgm:prSet/>
      <dgm:spPr/>
      <dgm:t>
        <a:bodyPr/>
        <a:lstStyle/>
        <a:p>
          <a:endParaRPr lang="en-GB"/>
        </a:p>
      </dgm:t>
    </dgm:pt>
    <dgm:pt modelId="{AA328E90-FACC-4B2C-83B7-D275CA048A4D}">
      <dgm:prSet/>
      <dgm:spPr>
        <a:solidFill>
          <a:srgbClr val="F3B403"/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rtl="0"/>
          <a:r>
            <a:rPr lang="fr-BE" b="1" noProof="0" dirty="0" smtClean="0"/>
            <a:t>Questions &amp; Réponses</a:t>
          </a:r>
          <a:endParaRPr lang="fr-BE" noProof="0" dirty="0"/>
        </a:p>
      </dgm:t>
    </dgm:pt>
    <dgm:pt modelId="{4E14B085-9065-48C2-A8C2-5545FACC0625}" type="parTrans" cxnId="{60673CCD-43AC-43B2-9DB1-ACFA2B58A7E2}">
      <dgm:prSet/>
      <dgm:spPr/>
      <dgm:t>
        <a:bodyPr/>
        <a:lstStyle/>
        <a:p>
          <a:endParaRPr lang="en-GB"/>
        </a:p>
      </dgm:t>
    </dgm:pt>
    <dgm:pt modelId="{DD084B03-DEF5-4252-8E56-A394F27B6C0A}" type="sibTrans" cxnId="{60673CCD-43AC-43B2-9DB1-ACFA2B58A7E2}">
      <dgm:prSet/>
      <dgm:spPr/>
      <dgm:t>
        <a:bodyPr/>
        <a:lstStyle/>
        <a:p>
          <a:endParaRPr lang="en-GB"/>
        </a:p>
      </dgm:t>
    </dgm:pt>
    <dgm:pt modelId="{35E0DC6E-4F5B-4988-999D-A153DC5ECDB8}" type="pres">
      <dgm:prSet presAssocID="{0A97894B-3F9A-4F45-BD4A-15A30496E97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9E27BEFD-EFA4-4528-979C-A773F4B77553}" type="pres">
      <dgm:prSet presAssocID="{378EE978-C6BB-4FFE-B97F-785F4193AC2A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EFB3DBC-7B42-4C17-A4B8-99CD91465042}" type="pres">
      <dgm:prSet presAssocID="{1B32DA44-F7C3-489D-B8C7-FEB41EB0B371}" presName="sibTrans" presStyleCnt="0"/>
      <dgm:spPr/>
    </dgm:pt>
    <dgm:pt modelId="{E346AAE5-8BCB-484B-82FA-8B6B474ADDE8}" type="pres">
      <dgm:prSet presAssocID="{2A41D589-C3E2-429D-BFEE-714509447C50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3E2F233-C9C3-46EF-8CE3-A1E9D6D9217F}" type="pres">
      <dgm:prSet presAssocID="{7DAE24D0-FDB4-4DE4-9A27-21B69FE0AA8D}" presName="sibTrans" presStyleCnt="0"/>
      <dgm:spPr/>
    </dgm:pt>
    <dgm:pt modelId="{F8C879C8-38EF-43FC-8335-4C1186393FCC}" type="pres">
      <dgm:prSet presAssocID="{FF77B802-9EF4-4C8C-B99A-8EE06D346743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DFF3B5B-3ACD-457D-A3E9-5007F8851DBB}" type="pres">
      <dgm:prSet presAssocID="{0C9CD5A5-AD23-466B-B7A3-EB332B9E321B}" presName="sibTrans" presStyleCnt="0"/>
      <dgm:spPr/>
    </dgm:pt>
    <dgm:pt modelId="{49B888FB-6C2F-4597-8375-0E9AED9FCDE1}" type="pres">
      <dgm:prSet presAssocID="{05E6A311-37B4-476A-9E93-C589009A9040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DC002E2-BD13-4582-B350-4544F9EEE87C}" type="pres">
      <dgm:prSet presAssocID="{0C309FAF-691F-403D-B9F5-6EE4C674625E}" presName="sibTrans" presStyleCnt="0"/>
      <dgm:spPr/>
    </dgm:pt>
    <dgm:pt modelId="{A99B1F51-1D29-41A2-9F73-FB2880F4CDA5}" type="pres">
      <dgm:prSet presAssocID="{6CD9608A-7EE9-4676-B8C6-592CE2FE8C36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033656-A002-4125-BC48-7B5D507D01AD}" type="pres">
      <dgm:prSet presAssocID="{00F9A0DD-A974-429D-8384-E7BA6259B2AB}" presName="sibTrans" presStyleCnt="0"/>
      <dgm:spPr/>
    </dgm:pt>
    <dgm:pt modelId="{5ADD5795-C996-440D-BDFA-3C1B84CBC79B}" type="pres">
      <dgm:prSet presAssocID="{7C42D778-1E09-4535-9424-A4BFBCEF70D0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A145798-1C5F-4D14-9373-636DC62F0619}" type="pres">
      <dgm:prSet presAssocID="{9DD5B4D0-F327-482C-8B0E-70BB56558CBC}" presName="sibTrans" presStyleCnt="0"/>
      <dgm:spPr/>
    </dgm:pt>
    <dgm:pt modelId="{A8583212-8EE8-4DC8-A524-F3F73195EA5B}" type="pres">
      <dgm:prSet presAssocID="{B0E40CB8-2239-45C3-8C19-44B40FF4739E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3046B02-0E9C-4B82-B815-29B482DAE2C5}" type="pres">
      <dgm:prSet presAssocID="{F4243D2E-F3DF-4D0F-8E45-C270587088C3}" presName="sibTrans" presStyleCnt="0"/>
      <dgm:spPr/>
    </dgm:pt>
    <dgm:pt modelId="{742724CD-6759-492A-A0A2-4724AF0BB2F2}" type="pres">
      <dgm:prSet presAssocID="{2DB2F661-10F7-4988-A5F2-D530AAE93C5E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0164641-462B-42B1-AA0A-91129305D837}" type="pres">
      <dgm:prSet presAssocID="{E950934A-CC14-4240-A194-43AD8E8289FF}" presName="sibTrans" presStyleCnt="0"/>
      <dgm:spPr/>
    </dgm:pt>
    <dgm:pt modelId="{5E2C9B45-8CA3-45D9-B543-47EBD3F8FE43}" type="pres">
      <dgm:prSet presAssocID="{21D554A7-9B28-46FA-891E-D3ED564454FC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61D537A-5DF3-491D-A768-D3FA14C4D96C}" type="pres">
      <dgm:prSet presAssocID="{1C513201-43B7-43AA-94BC-F29C19236A54}" presName="sibTrans" presStyleCnt="0"/>
      <dgm:spPr/>
    </dgm:pt>
    <dgm:pt modelId="{58991483-B671-446C-B870-E5AE58C85E0F}" type="pres">
      <dgm:prSet presAssocID="{AA328E90-FACC-4B2C-83B7-D275CA048A4D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F73475A-6364-4A9D-BDE5-48E6E26726FB}" srcId="{0A97894B-3F9A-4F45-BD4A-15A30496E97B}" destId="{21D554A7-9B28-46FA-891E-D3ED564454FC}" srcOrd="8" destOrd="0" parTransId="{2F73A1FE-1580-440D-9D22-D2BF1E96E24C}" sibTransId="{1C513201-43B7-43AA-94BC-F29C19236A54}"/>
    <dgm:cxn modelId="{C7DA4846-BEDA-4CC3-A110-BBDD307985C1}" type="presOf" srcId="{6CD9608A-7EE9-4676-B8C6-592CE2FE8C36}" destId="{A99B1F51-1D29-41A2-9F73-FB2880F4CDA5}" srcOrd="0" destOrd="0" presId="urn:microsoft.com/office/officeart/2005/8/layout/default"/>
    <dgm:cxn modelId="{1CA65E48-D21F-428E-B96D-CA18C35B63ED}" type="presOf" srcId="{0A97894B-3F9A-4F45-BD4A-15A30496E97B}" destId="{35E0DC6E-4F5B-4988-999D-A153DC5ECDB8}" srcOrd="0" destOrd="0" presId="urn:microsoft.com/office/officeart/2005/8/layout/default"/>
    <dgm:cxn modelId="{CB4AD313-D326-4483-B68A-F625F4386767}" type="presOf" srcId="{2A41D589-C3E2-429D-BFEE-714509447C50}" destId="{E346AAE5-8BCB-484B-82FA-8B6B474ADDE8}" srcOrd="0" destOrd="0" presId="urn:microsoft.com/office/officeart/2005/8/layout/default"/>
    <dgm:cxn modelId="{87453D0B-0208-4A79-9E5D-B18057583A9D}" type="presOf" srcId="{05E6A311-37B4-476A-9E93-C589009A9040}" destId="{49B888FB-6C2F-4597-8375-0E9AED9FCDE1}" srcOrd="0" destOrd="0" presId="urn:microsoft.com/office/officeart/2005/8/layout/default"/>
    <dgm:cxn modelId="{71884D68-0E39-4454-AD1C-3924FF9768A8}" type="presOf" srcId="{2DB2F661-10F7-4988-A5F2-D530AAE93C5E}" destId="{742724CD-6759-492A-A0A2-4724AF0BB2F2}" srcOrd="0" destOrd="0" presId="urn:microsoft.com/office/officeart/2005/8/layout/default"/>
    <dgm:cxn modelId="{86EB69A1-6366-4876-AB7A-323CDFC96F46}" srcId="{0A97894B-3F9A-4F45-BD4A-15A30496E97B}" destId="{2A41D589-C3E2-429D-BFEE-714509447C50}" srcOrd="1" destOrd="0" parTransId="{CCC7A3B8-AC0C-4C66-8C33-FE9AEDCB547A}" sibTransId="{7DAE24D0-FDB4-4DE4-9A27-21B69FE0AA8D}"/>
    <dgm:cxn modelId="{F31E358D-2BAE-4365-A50F-3CDDCECE4A4A}" type="presOf" srcId="{FF77B802-9EF4-4C8C-B99A-8EE06D346743}" destId="{F8C879C8-38EF-43FC-8335-4C1186393FCC}" srcOrd="0" destOrd="0" presId="urn:microsoft.com/office/officeart/2005/8/layout/default"/>
    <dgm:cxn modelId="{2C755E0D-6080-4E70-9451-53CDF492C0F2}" srcId="{0A97894B-3F9A-4F45-BD4A-15A30496E97B}" destId="{FF77B802-9EF4-4C8C-B99A-8EE06D346743}" srcOrd="2" destOrd="0" parTransId="{11368431-FD78-45AC-88BD-674373C0060D}" sibTransId="{0C9CD5A5-AD23-466B-B7A3-EB332B9E321B}"/>
    <dgm:cxn modelId="{3C14D6C0-6D35-443B-AF91-67AE8EA471D8}" type="presOf" srcId="{7C42D778-1E09-4535-9424-A4BFBCEF70D0}" destId="{5ADD5795-C996-440D-BDFA-3C1B84CBC79B}" srcOrd="0" destOrd="0" presId="urn:microsoft.com/office/officeart/2005/8/layout/default"/>
    <dgm:cxn modelId="{60673CCD-43AC-43B2-9DB1-ACFA2B58A7E2}" srcId="{0A97894B-3F9A-4F45-BD4A-15A30496E97B}" destId="{AA328E90-FACC-4B2C-83B7-D275CA048A4D}" srcOrd="9" destOrd="0" parTransId="{4E14B085-9065-48C2-A8C2-5545FACC0625}" sibTransId="{DD084B03-DEF5-4252-8E56-A394F27B6C0A}"/>
    <dgm:cxn modelId="{8C36E9D6-6B79-4480-941A-F0B2B37E6B43}" type="presOf" srcId="{378EE978-C6BB-4FFE-B97F-785F4193AC2A}" destId="{9E27BEFD-EFA4-4528-979C-A773F4B77553}" srcOrd="0" destOrd="0" presId="urn:microsoft.com/office/officeart/2005/8/layout/default"/>
    <dgm:cxn modelId="{91426E6E-0C7D-44FA-8955-3055BFE2528E}" srcId="{0A97894B-3F9A-4F45-BD4A-15A30496E97B}" destId="{7C42D778-1E09-4535-9424-A4BFBCEF70D0}" srcOrd="5" destOrd="0" parTransId="{6216C579-4D16-445A-9885-9A4423347715}" sibTransId="{9DD5B4D0-F327-482C-8B0E-70BB56558CBC}"/>
    <dgm:cxn modelId="{D87FDB53-629A-4D66-ACD3-8DD5F972DA96}" srcId="{0A97894B-3F9A-4F45-BD4A-15A30496E97B}" destId="{B0E40CB8-2239-45C3-8C19-44B40FF4739E}" srcOrd="6" destOrd="0" parTransId="{3D45A93E-003D-427E-BF21-720DA0332D47}" sibTransId="{F4243D2E-F3DF-4D0F-8E45-C270587088C3}"/>
    <dgm:cxn modelId="{081F58BC-747E-47C5-BA95-713C13E6D52A}" srcId="{0A97894B-3F9A-4F45-BD4A-15A30496E97B}" destId="{6CD9608A-7EE9-4676-B8C6-592CE2FE8C36}" srcOrd="4" destOrd="0" parTransId="{1B5B2049-FE24-42D6-B5B7-C00D1396FF28}" sibTransId="{00F9A0DD-A974-429D-8384-E7BA6259B2AB}"/>
    <dgm:cxn modelId="{DF5B3E30-A1A6-4E28-B15B-CCBDA3A92869}" srcId="{0A97894B-3F9A-4F45-BD4A-15A30496E97B}" destId="{2DB2F661-10F7-4988-A5F2-D530AAE93C5E}" srcOrd="7" destOrd="0" parTransId="{2717E300-211A-415A-99E9-64DB5CC82D8D}" sibTransId="{E950934A-CC14-4240-A194-43AD8E8289FF}"/>
    <dgm:cxn modelId="{42FD7518-57F0-4958-B4C1-566C2A334F10}" type="presOf" srcId="{B0E40CB8-2239-45C3-8C19-44B40FF4739E}" destId="{A8583212-8EE8-4DC8-A524-F3F73195EA5B}" srcOrd="0" destOrd="0" presId="urn:microsoft.com/office/officeart/2005/8/layout/default"/>
    <dgm:cxn modelId="{24CA8BDA-2026-4C01-8A1B-D7CCBA04D649}" srcId="{0A97894B-3F9A-4F45-BD4A-15A30496E97B}" destId="{378EE978-C6BB-4FFE-B97F-785F4193AC2A}" srcOrd="0" destOrd="0" parTransId="{2631C7D1-78A6-4071-ACE4-E42DC6D17F10}" sibTransId="{1B32DA44-F7C3-489D-B8C7-FEB41EB0B371}"/>
    <dgm:cxn modelId="{3A4AB83B-83FB-458E-9C87-4E7DEA112A66}" type="presOf" srcId="{21D554A7-9B28-46FA-891E-D3ED564454FC}" destId="{5E2C9B45-8CA3-45D9-B543-47EBD3F8FE43}" srcOrd="0" destOrd="0" presId="urn:microsoft.com/office/officeart/2005/8/layout/default"/>
    <dgm:cxn modelId="{5F81D63D-2741-4FDA-9149-B11D82F1B4A3}" type="presOf" srcId="{AA328E90-FACC-4B2C-83B7-D275CA048A4D}" destId="{58991483-B671-446C-B870-E5AE58C85E0F}" srcOrd="0" destOrd="0" presId="urn:microsoft.com/office/officeart/2005/8/layout/default"/>
    <dgm:cxn modelId="{558E19F7-C5E3-4322-9F6E-F067D0577A4C}" srcId="{0A97894B-3F9A-4F45-BD4A-15A30496E97B}" destId="{05E6A311-37B4-476A-9E93-C589009A9040}" srcOrd="3" destOrd="0" parTransId="{A48A2399-C0C5-4D81-9330-F49BBD712143}" sibTransId="{0C309FAF-691F-403D-B9F5-6EE4C674625E}"/>
    <dgm:cxn modelId="{CCDA22CF-5BC1-492F-AEE5-573BFE907868}" type="presParOf" srcId="{35E0DC6E-4F5B-4988-999D-A153DC5ECDB8}" destId="{9E27BEFD-EFA4-4528-979C-A773F4B77553}" srcOrd="0" destOrd="0" presId="urn:microsoft.com/office/officeart/2005/8/layout/default"/>
    <dgm:cxn modelId="{183F5325-B9E5-4828-8440-23CDB82041C5}" type="presParOf" srcId="{35E0DC6E-4F5B-4988-999D-A153DC5ECDB8}" destId="{CEFB3DBC-7B42-4C17-A4B8-99CD91465042}" srcOrd="1" destOrd="0" presId="urn:microsoft.com/office/officeart/2005/8/layout/default"/>
    <dgm:cxn modelId="{27FBB0A8-ED5D-4BEB-AB74-7A593BA99EEB}" type="presParOf" srcId="{35E0DC6E-4F5B-4988-999D-A153DC5ECDB8}" destId="{E346AAE5-8BCB-484B-82FA-8B6B474ADDE8}" srcOrd="2" destOrd="0" presId="urn:microsoft.com/office/officeart/2005/8/layout/default"/>
    <dgm:cxn modelId="{13A29ACC-912F-428E-9C43-384197D7ADBE}" type="presParOf" srcId="{35E0DC6E-4F5B-4988-999D-A153DC5ECDB8}" destId="{F3E2F233-C9C3-46EF-8CE3-A1E9D6D9217F}" srcOrd="3" destOrd="0" presId="urn:microsoft.com/office/officeart/2005/8/layout/default"/>
    <dgm:cxn modelId="{DE05921B-DCE5-49E6-B2E5-ECD2108F23DE}" type="presParOf" srcId="{35E0DC6E-4F5B-4988-999D-A153DC5ECDB8}" destId="{F8C879C8-38EF-43FC-8335-4C1186393FCC}" srcOrd="4" destOrd="0" presId="urn:microsoft.com/office/officeart/2005/8/layout/default"/>
    <dgm:cxn modelId="{55ABB430-2D3C-4584-ACDA-6FD98CF4B080}" type="presParOf" srcId="{35E0DC6E-4F5B-4988-999D-A153DC5ECDB8}" destId="{1DFF3B5B-3ACD-457D-A3E9-5007F8851DBB}" srcOrd="5" destOrd="0" presId="urn:microsoft.com/office/officeart/2005/8/layout/default"/>
    <dgm:cxn modelId="{3E53C7E9-A1E1-423D-B30B-167984FDA04F}" type="presParOf" srcId="{35E0DC6E-4F5B-4988-999D-A153DC5ECDB8}" destId="{49B888FB-6C2F-4597-8375-0E9AED9FCDE1}" srcOrd="6" destOrd="0" presId="urn:microsoft.com/office/officeart/2005/8/layout/default"/>
    <dgm:cxn modelId="{86A5F541-674E-43B0-AB5B-80EABD857A1B}" type="presParOf" srcId="{35E0DC6E-4F5B-4988-999D-A153DC5ECDB8}" destId="{9DC002E2-BD13-4582-B350-4544F9EEE87C}" srcOrd="7" destOrd="0" presId="urn:microsoft.com/office/officeart/2005/8/layout/default"/>
    <dgm:cxn modelId="{0421DA90-B510-400D-93AF-365C5462621B}" type="presParOf" srcId="{35E0DC6E-4F5B-4988-999D-A153DC5ECDB8}" destId="{A99B1F51-1D29-41A2-9F73-FB2880F4CDA5}" srcOrd="8" destOrd="0" presId="urn:microsoft.com/office/officeart/2005/8/layout/default"/>
    <dgm:cxn modelId="{C1D0C696-7634-4EE2-B83D-4B79C2C811C8}" type="presParOf" srcId="{35E0DC6E-4F5B-4988-999D-A153DC5ECDB8}" destId="{C7033656-A002-4125-BC48-7B5D507D01AD}" srcOrd="9" destOrd="0" presId="urn:microsoft.com/office/officeart/2005/8/layout/default"/>
    <dgm:cxn modelId="{0D9396DE-3609-4E0A-9BA4-7DB31A4B6510}" type="presParOf" srcId="{35E0DC6E-4F5B-4988-999D-A153DC5ECDB8}" destId="{5ADD5795-C996-440D-BDFA-3C1B84CBC79B}" srcOrd="10" destOrd="0" presId="urn:microsoft.com/office/officeart/2005/8/layout/default"/>
    <dgm:cxn modelId="{42343DF7-D41A-4139-BC2A-9FC33811A646}" type="presParOf" srcId="{35E0DC6E-4F5B-4988-999D-A153DC5ECDB8}" destId="{1A145798-1C5F-4D14-9373-636DC62F0619}" srcOrd="11" destOrd="0" presId="urn:microsoft.com/office/officeart/2005/8/layout/default"/>
    <dgm:cxn modelId="{ED74B553-5024-48B5-9E5D-EB028AE5D156}" type="presParOf" srcId="{35E0DC6E-4F5B-4988-999D-A153DC5ECDB8}" destId="{A8583212-8EE8-4DC8-A524-F3F73195EA5B}" srcOrd="12" destOrd="0" presId="urn:microsoft.com/office/officeart/2005/8/layout/default"/>
    <dgm:cxn modelId="{2BEBDFAD-B053-4A32-9956-034BD3B038BB}" type="presParOf" srcId="{35E0DC6E-4F5B-4988-999D-A153DC5ECDB8}" destId="{23046B02-0E9C-4B82-B815-29B482DAE2C5}" srcOrd="13" destOrd="0" presId="urn:microsoft.com/office/officeart/2005/8/layout/default"/>
    <dgm:cxn modelId="{44DE0B62-6EB0-4514-9F18-03B1A354E449}" type="presParOf" srcId="{35E0DC6E-4F5B-4988-999D-A153DC5ECDB8}" destId="{742724CD-6759-492A-A0A2-4724AF0BB2F2}" srcOrd="14" destOrd="0" presId="urn:microsoft.com/office/officeart/2005/8/layout/default"/>
    <dgm:cxn modelId="{F7DB7992-977B-47B3-9207-BB98C9F9759B}" type="presParOf" srcId="{35E0DC6E-4F5B-4988-999D-A153DC5ECDB8}" destId="{90164641-462B-42B1-AA0A-91129305D837}" srcOrd="15" destOrd="0" presId="urn:microsoft.com/office/officeart/2005/8/layout/default"/>
    <dgm:cxn modelId="{C11A20AE-8D93-4CE0-A564-95CF51169C16}" type="presParOf" srcId="{35E0DC6E-4F5B-4988-999D-A153DC5ECDB8}" destId="{5E2C9B45-8CA3-45D9-B543-47EBD3F8FE43}" srcOrd="16" destOrd="0" presId="urn:microsoft.com/office/officeart/2005/8/layout/default"/>
    <dgm:cxn modelId="{A765651B-4143-462A-88AF-758DD748B44E}" type="presParOf" srcId="{35E0DC6E-4F5B-4988-999D-A153DC5ECDB8}" destId="{B61D537A-5DF3-491D-A768-D3FA14C4D96C}" srcOrd="17" destOrd="0" presId="urn:microsoft.com/office/officeart/2005/8/layout/default"/>
    <dgm:cxn modelId="{2B197D0A-3884-48A8-858F-543190B8D215}" type="presParOf" srcId="{35E0DC6E-4F5B-4988-999D-A153DC5ECDB8}" destId="{58991483-B671-446C-B870-E5AE58C85E0F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3E64DE-AC99-482A-9880-A4898D218EE2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928D9A35-F6F0-4BA4-9627-99359890867C}">
      <dgm:prSet/>
      <dgm:spPr>
        <a:solidFill>
          <a:srgbClr val="CC00FF"/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rtl="0"/>
          <a:r>
            <a:rPr lang="fr-BE" b="1" dirty="0" smtClean="0"/>
            <a:t>Réalisation phasée (maquette 1, maquettte 2)</a:t>
          </a:r>
          <a:endParaRPr lang="fr-BE" b="1" dirty="0"/>
        </a:p>
      </dgm:t>
    </dgm:pt>
    <dgm:pt modelId="{A41103FC-D288-4CD4-BAA3-60C482233BF4}" type="parTrans" cxnId="{6D55F4D2-57EA-4969-8815-60FA887E69FC}">
      <dgm:prSet/>
      <dgm:spPr/>
      <dgm:t>
        <a:bodyPr/>
        <a:lstStyle/>
        <a:p>
          <a:endParaRPr lang="en-GB"/>
        </a:p>
      </dgm:t>
    </dgm:pt>
    <dgm:pt modelId="{4AAFCCCE-CBED-46DC-AD06-8B286607D068}" type="sibTrans" cxnId="{6D55F4D2-57EA-4969-8815-60FA887E69FC}">
      <dgm:prSet/>
      <dgm:spPr/>
      <dgm:t>
        <a:bodyPr/>
        <a:lstStyle/>
        <a:p>
          <a:endParaRPr lang="en-GB"/>
        </a:p>
      </dgm:t>
    </dgm:pt>
    <dgm:pt modelId="{08A8A749-CBAE-45E8-B4F5-7D64BDBF4AB3}">
      <dgm:prSet/>
      <dgm:spPr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rtl="0"/>
          <a:r>
            <a:rPr lang="fr-BE" b="1" noProof="0" dirty="0" smtClean="0"/>
            <a:t>Dépendances</a:t>
          </a:r>
          <a:r>
            <a:rPr lang="fr-BE" b="1" dirty="0" smtClean="0"/>
            <a:t>:</a:t>
          </a:r>
          <a:endParaRPr lang="fr-BE" dirty="0"/>
        </a:p>
      </dgm:t>
    </dgm:pt>
    <dgm:pt modelId="{8AC0D10C-59D2-4CC0-8416-65E6ACF7F16E}" type="parTrans" cxnId="{27B8F3BA-FF42-4D60-BD19-4EB02903CC1A}">
      <dgm:prSet/>
      <dgm:spPr/>
      <dgm:t>
        <a:bodyPr/>
        <a:lstStyle/>
        <a:p>
          <a:endParaRPr lang="en-GB"/>
        </a:p>
      </dgm:t>
    </dgm:pt>
    <dgm:pt modelId="{8A30ADAA-0026-415B-999E-721BD05A6547}" type="sibTrans" cxnId="{27B8F3BA-FF42-4D60-BD19-4EB02903CC1A}">
      <dgm:prSet/>
      <dgm:spPr/>
      <dgm:t>
        <a:bodyPr/>
        <a:lstStyle/>
        <a:p>
          <a:endParaRPr lang="en-GB"/>
        </a:p>
      </dgm:t>
    </dgm:pt>
    <dgm:pt modelId="{335E5D75-BC13-4295-B768-AC19C06AF0BE}">
      <dgm:prSet/>
      <dgm:spPr>
        <a:solidFill>
          <a:srgbClr val="00FF00"/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fr-BE" b="1" dirty="0" smtClean="0"/>
            <a:t>Développement agile:</a:t>
          </a:r>
          <a:endParaRPr lang="fr-BE" dirty="0"/>
        </a:p>
      </dgm:t>
    </dgm:pt>
    <dgm:pt modelId="{EE3838C8-C3F5-47BA-B9E7-3B845B1000AA}" type="parTrans" cxnId="{AF9ED8C6-6F6E-421C-929D-0C69E8B58B21}">
      <dgm:prSet/>
      <dgm:spPr/>
      <dgm:t>
        <a:bodyPr/>
        <a:lstStyle/>
        <a:p>
          <a:endParaRPr lang="en-GB"/>
        </a:p>
      </dgm:t>
    </dgm:pt>
    <dgm:pt modelId="{91EA1FA3-C6ED-4917-8173-B3DC8ECD2677}" type="sibTrans" cxnId="{AF9ED8C6-6F6E-421C-929D-0C69E8B58B21}">
      <dgm:prSet/>
      <dgm:spPr/>
      <dgm:t>
        <a:bodyPr/>
        <a:lstStyle/>
        <a:p>
          <a:endParaRPr lang="en-GB"/>
        </a:p>
      </dgm:t>
    </dgm:pt>
    <dgm:pt modelId="{F9769629-6EEE-4A2B-BB49-23D2CE8CEA39}">
      <dgm:prSet/>
      <dgm:spPr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rtl="0"/>
          <a:r>
            <a:rPr lang="fr-BE" b="1" dirty="0" smtClean="0"/>
            <a:t>Pas de dépendances avec d’autres projets/ Applications chez ETNIC </a:t>
          </a:r>
          <a:endParaRPr lang="fr-BE" dirty="0"/>
        </a:p>
      </dgm:t>
    </dgm:pt>
    <dgm:pt modelId="{F6F97E35-7282-4A00-BA39-87C8B13F3308}" type="parTrans" cxnId="{CB4EF564-7E4F-4BE1-B607-DC1186CC0691}">
      <dgm:prSet/>
      <dgm:spPr/>
      <dgm:t>
        <a:bodyPr/>
        <a:lstStyle/>
        <a:p>
          <a:endParaRPr lang="en-GB"/>
        </a:p>
      </dgm:t>
    </dgm:pt>
    <dgm:pt modelId="{5C749E15-B55E-4C20-AB3D-13F7E9C35182}" type="sibTrans" cxnId="{CB4EF564-7E4F-4BE1-B607-DC1186CC0691}">
      <dgm:prSet/>
      <dgm:spPr/>
      <dgm:t>
        <a:bodyPr/>
        <a:lstStyle/>
        <a:p>
          <a:endParaRPr lang="en-GB"/>
        </a:p>
      </dgm:t>
    </dgm:pt>
    <dgm:pt modelId="{345940EA-BEBF-4B79-87F3-DC76C52186BC}">
      <dgm:prSet/>
      <dgm:spPr>
        <a:solidFill>
          <a:srgbClr val="00FF00"/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fr-BE" b="1" dirty="0" smtClean="0"/>
            <a:t>Développement: sprints de 2 semaines</a:t>
          </a:r>
          <a:endParaRPr lang="fr-BE" dirty="0"/>
        </a:p>
      </dgm:t>
    </dgm:pt>
    <dgm:pt modelId="{1216C471-EF24-440C-922B-50FFFB256858}" type="parTrans" cxnId="{DF63B65A-9447-4880-BFE5-38B581DFFB3C}">
      <dgm:prSet/>
      <dgm:spPr/>
      <dgm:t>
        <a:bodyPr/>
        <a:lstStyle/>
        <a:p>
          <a:endParaRPr lang="en-GB"/>
        </a:p>
      </dgm:t>
    </dgm:pt>
    <dgm:pt modelId="{90BEDB49-8733-4B2D-9E5B-32361D8A7B51}" type="sibTrans" cxnId="{DF63B65A-9447-4880-BFE5-38B581DFFB3C}">
      <dgm:prSet/>
      <dgm:spPr/>
      <dgm:t>
        <a:bodyPr/>
        <a:lstStyle/>
        <a:p>
          <a:endParaRPr lang="en-GB"/>
        </a:p>
      </dgm:t>
    </dgm:pt>
    <dgm:pt modelId="{8BB84B20-D0F9-47B2-A882-B7425F1721BC}">
      <dgm:prSet/>
      <dgm:spPr>
        <a:solidFill>
          <a:srgbClr val="00FF00"/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fr-BE" dirty="0" smtClean="0"/>
            <a:t>Démo à la fin de chaque sprint</a:t>
          </a:r>
          <a:endParaRPr lang="fr-BE" dirty="0"/>
        </a:p>
      </dgm:t>
    </dgm:pt>
    <dgm:pt modelId="{AAFA31AB-25E7-4DC1-8F27-E4300122B33F}" type="parTrans" cxnId="{EC247CA0-FA2A-4CA0-B90C-15BD656AD1F6}">
      <dgm:prSet/>
      <dgm:spPr/>
      <dgm:t>
        <a:bodyPr/>
        <a:lstStyle/>
        <a:p>
          <a:endParaRPr lang="en-GB"/>
        </a:p>
      </dgm:t>
    </dgm:pt>
    <dgm:pt modelId="{F81C7A7D-FFE3-46F2-824A-552C92314C99}" type="sibTrans" cxnId="{EC247CA0-FA2A-4CA0-B90C-15BD656AD1F6}">
      <dgm:prSet/>
      <dgm:spPr/>
      <dgm:t>
        <a:bodyPr/>
        <a:lstStyle/>
        <a:p>
          <a:endParaRPr lang="en-GB"/>
        </a:p>
      </dgm:t>
    </dgm:pt>
    <dgm:pt modelId="{E3D7D934-A432-4B0D-97F4-470F13333C12}">
      <dgm:prSet/>
      <dgm:spPr>
        <a:solidFill>
          <a:schemeClr val="accent5">
            <a:lumMod val="50000"/>
          </a:schemeClr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rtl="0"/>
          <a:r>
            <a:rPr lang="fr-BE" b="1" dirty="0" smtClean="0"/>
            <a:t>Tests d’acceptance utilisateurs et déploiement phasés:</a:t>
          </a:r>
          <a:endParaRPr lang="fr-BE" dirty="0"/>
        </a:p>
      </dgm:t>
    </dgm:pt>
    <dgm:pt modelId="{8EFBE2B3-E6F7-432C-98D1-8FCB84523FEF}" type="parTrans" cxnId="{423FD4DB-2F0A-44F4-BD59-772A37F537D7}">
      <dgm:prSet/>
      <dgm:spPr/>
      <dgm:t>
        <a:bodyPr/>
        <a:lstStyle/>
        <a:p>
          <a:endParaRPr lang="en-GB"/>
        </a:p>
      </dgm:t>
    </dgm:pt>
    <dgm:pt modelId="{31D80635-00DC-4651-BE4F-199B15E2AE24}" type="sibTrans" cxnId="{423FD4DB-2F0A-44F4-BD59-772A37F537D7}">
      <dgm:prSet/>
      <dgm:spPr/>
      <dgm:t>
        <a:bodyPr/>
        <a:lstStyle/>
        <a:p>
          <a:endParaRPr lang="en-GB"/>
        </a:p>
      </dgm:t>
    </dgm:pt>
    <dgm:pt modelId="{3024F526-4A00-4112-89F8-A1BB91A2B69E}">
      <dgm:prSet/>
      <dgm:spPr>
        <a:solidFill>
          <a:schemeClr val="accent5">
            <a:lumMod val="50000"/>
          </a:schemeClr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rtl="0"/>
          <a:r>
            <a:rPr lang="fr-BE" dirty="0" smtClean="0"/>
            <a:t>Etaler l’effort de test et valider le développement du portail plus tôt</a:t>
          </a:r>
          <a:endParaRPr lang="fr-BE" dirty="0"/>
        </a:p>
      </dgm:t>
    </dgm:pt>
    <dgm:pt modelId="{A3EC77F8-2B89-43DA-B137-909B1BF79498}" type="parTrans" cxnId="{433F1B79-F15B-4CBF-ADAB-6D041B24BDD5}">
      <dgm:prSet/>
      <dgm:spPr/>
      <dgm:t>
        <a:bodyPr/>
        <a:lstStyle/>
        <a:p>
          <a:endParaRPr lang="en-GB"/>
        </a:p>
      </dgm:t>
    </dgm:pt>
    <dgm:pt modelId="{05CA6666-E630-4E59-A680-46CD407D83C0}" type="sibTrans" cxnId="{433F1B79-F15B-4CBF-ADAB-6D041B24BDD5}">
      <dgm:prSet/>
      <dgm:spPr/>
      <dgm:t>
        <a:bodyPr/>
        <a:lstStyle/>
        <a:p>
          <a:endParaRPr lang="en-GB"/>
        </a:p>
      </dgm:t>
    </dgm:pt>
    <dgm:pt modelId="{EC748168-33AC-48A8-9B1E-7F76217A4E65}" type="pres">
      <dgm:prSet presAssocID="{0B3E64DE-AC99-482A-9880-A4898D218EE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09FBBD84-4BF3-47D3-B320-7B8A52F9A712}" type="pres">
      <dgm:prSet presAssocID="{0B3E64DE-AC99-482A-9880-A4898D218EE2}" presName="dummyMaxCanvas" presStyleCnt="0">
        <dgm:presLayoutVars/>
      </dgm:prSet>
      <dgm:spPr/>
    </dgm:pt>
    <dgm:pt modelId="{D1181D28-1AF9-4EAD-9F22-BA76A65BC304}" type="pres">
      <dgm:prSet presAssocID="{0B3E64DE-AC99-482A-9880-A4898D218EE2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0459305-9497-4DA0-8C39-BD2DE17108C5}" type="pres">
      <dgm:prSet presAssocID="{0B3E64DE-AC99-482A-9880-A4898D218EE2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6F8C6A7-5E9C-4794-9018-24E7B8447D7A}" type="pres">
      <dgm:prSet presAssocID="{0B3E64DE-AC99-482A-9880-A4898D218EE2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2237596-F5D9-48C1-9A96-198291E08859}" type="pres">
      <dgm:prSet presAssocID="{0B3E64DE-AC99-482A-9880-A4898D218EE2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BD834BF-12D0-40FD-B4D7-EC689DEB0DED}" type="pres">
      <dgm:prSet presAssocID="{0B3E64DE-AC99-482A-9880-A4898D218EE2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3B918EA-1001-40AF-BB05-5D29D2FD4D6A}" type="pres">
      <dgm:prSet presAssocID="{0B3E64DE-AC99-482A-9880-A4898D218EE2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3E42261-3763-45D6-9E6B-0135692AC73B}" type="pres">
      <dgm:prSet presAssocID="{0B3E64DE-AC99-482A-9880-A4898D218EE2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DE97105-C963-4F20-9AEE-D2271F77AC7D}" type="pres">
      <dgm:prSet presAssocID="{0B3E64DE-AC99-482A-9880-A4898D218EE2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1C142A1-1925-417D-94B1-7E1229BBB71D}" type="pres">
      <dgm:prSet presAssocID="{0B3E64DE-AC99-482A-9880-A4898D218EE2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C6D11A2-E739-4AEA-B36C-CC57B5FE5AC9}" type="pres">
      <dgm:prSet presAssocID="{0B3E64DE-AC99-482A-9880-A4898D218EE2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5088180-AA77-4710-8971-74F5839AFE8B}" type="pres">
      <dgm:prSet presAssocID="{0B3E64DE-AC99-482A-9880-A4898D218EE2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AE13D1F-CCD6-4490-848F-A55DC57A0A65}" type="presOf" srcId="{F9769629-6EEE-4A2B-BB49-23D2CE8CEA39}" destId="{E0459305-9497-4DA0-8C39-BD2DE17108C5}" srcOrd="0" destOrd="1" presId="urn:microsoft.com/office/officeart/2005/8/layout/vProcess5"/>
    <dgm:cxn modelId="{A357FDAD-5C38-4F82-90BF-CBCF81FD6312}" type="presOf" srcId="{345940EA-BEBF-4B79-87F3-DC76C52186BC}" destId="{9C6D11A2-E739-4AEA-B36C-CC57B5FE5AC9}" srcOrd="1" destOrd="1" presId="urn:microsoft.com/office/officeart/2005/8/layout/vProcess5"/>
    <dgm:cxn modelId="{3085029F-2BC3-40BB-B819-210BA46D7518}" type="presOf" srcId="{928D9A35-F6F0-4BA4-9627-99359890867C}" destId="{D1181D28-1AF9-4EAD-9F22-BA76A65BC304}" srcOrd="0" destOrd="0" presId="urn:microsoft.com/office/officeart/2005/8/layout/vProcess5"/>
    <dgm:cxn modelId="{AB3E0797-3AA6-4A3E-AF5D-0D253BABB7EE}" type="presOf" srcId="{928D9A35-F6F0-4BA4-9627-99359890867C}" destId="{3DE97105-C963-4F20-9AEE-D2271F77AC7D}" srcOrd="1" destOrd="0" presId="urn:microsoft.com/office/officeart/2005/8/layout/vProcess5"/>
    <dgm:cxn modelId="{6D55F4D2-57EA-4969-8815-60FA887E69FC}" srcId="{0B3E64DE-AC99-482A-9880-A4898D218EE2}" destId="{928D9A35-F6F0-4BA4-9627-99359890867C}" srcOrd="0" destOrd="0" parTransId="{A41103FC-D288-4CD4-BAA3-60C482233BF4}" sibTransId="{4AAFCCCE-CBED-46DC-AD06-8B286607D068}"/>
    <dgm:cxn modelId="{5F95FA70-8A28-410B-B68E-84D79F1FAAD3}" type="presOf" srcId="{8A30ADAA-0026-415B-999E-721BD05A6547}" destId="{83B918EA-1001-40AF-BB05-5D29D2FD4D6A}" srcOrd="0" destOrd="0" presId="urn:microsoft.com/office/officeart/2005/8/layout/vProcess5"/>
    <dgm:cxn modelId="{3057D8DA-773D-4A98-BA4D-92971DBC6A7F}" type="presOf" srcId="{335E5D75-BC13-4295-B768-AC19C06AF0BE}" destId="{9C6D11A2-E739-4AEA-B36C-CC57B5FE5AC9}" srcOrd="1" destOrd="0" presId="urn:microsoft.com/office/officeart/2005/8/layout/vProcess5"/>
    <dgm:cxn modelId="{8D37A7DD-21CC-44E9-9DC4-F35091B06703}" type="presOf" srcId="{8BB84B20-D0F9-47B2-A882-B7425F1721BC}" destId="{76F8C6A7-5E9C-4794-9018-24E7B8447D7A}" srcOrd="0" destOrd="2" presId="urn:microsoft.com/office/officeart/2005/8/layout/vProcess5"/>
    <dgm:cxn modelId="{7E66E220-D389-4833-BEC1-B285E5DC233D}" type="presOf" srcId="{08A8A749-CBAE-45E8-B4F5-7D64BDBF4AB3}" destId="{81C142A1-1925-417D-94B1-7E1229BBB71D}" srcOrd="1" destOrd="0" presId="urn:microsoft.com/office/officeart/2005/8/layout/vProcess5"/>
    <dgm:cxn modelId="{49C623DB-C98E-4564-BCAD-211F15C6CE58}" type="presOf" srcId="{08A8A749-CBAE-45E8-B4F5-7D64BDBF4AB3}" destId="{E0459305-9497-4DA0-8C39-BD2DE17108C5}" srcOrd="0" destOrd="0" presId="urn:microsoft.com/office/officeart/2005/8/layout/vProcess5"/>
    <dgm:cxn modelId="{1FC509B3-BDA1-44C4-8372-E2101C810C21}" type="presOf" srcId="{E3D7D934-A432-4B0D-97F4-470F13333C12}" destId="{05088180-AA77-4710-8971-74F5839AFE8B}" srcOrd="1" destOrd="0" presId="urn:microsoft.com/office/officeart/2005/8/layout/vProcess5"/>
    <dgm:cxn modelId="{F1F2BC92-CE56-4013-B0AB-74B3C9BA2026}" type="presOf" srcId="{8BB84B20-D0F9-47B2-A882-B7425F1721BC}" destId="{9C6D11A2-E739-4AEA-B36C-CC57B5FE5AC9}" srcOrd="1" destOrd="2" presId="urn:microsoft.com/office/officeart/2005/8/layout/vProcess5"/>
    <dgm:cxn modelId="{D52698EC-44FE-4DB9-8E26-EB2C32E4F008}" type="presOf" srcId="{3024F526-4A00-4112-89F8-A1BB91A2B69E}" destId="{92237596-F5D9-48C1-9A96-198291E08859}" srcOrd="0" destOrd="1" presId="urn:microsoft.com/office/officeart/2005/8/layout/vProcess5"/>
    <dgm:cxn modelId="{DF63B65A-9447-4880-BFE5-38B581DFFB3C}" srcId="{335E5D75-BC13-4295-B768-AC19C06AF0BE}" destId="{345940EA-BEBF-4B79-87F3-DC76C52186BC}" srcOrd="0" destOrd="0" parTransId="{1216C471-EF24-440C-922B-50FFFB256858}" sibTransId="{90BEDB49-8733-4B2D-9E5B-32361D8A7B51}"/>
    <dgm:cxn modelId="{EC247CA0-FA2A-4CA0-B90C-15BD656AD1F6}" srcId="{335E5D75-BC13-4295-B768-AC19C06AF0BE}" destId="{8BB84B20-D0F9-47B2-A882-B7425F1721BC}" srcOrd="1" destOrd="0" parTransId="{AAFA31AB-25E7-4DC1-8F27-E4300122B33F}" sibTransId="{F81C7A7D-FFE3-46F2-824A-552C92314C99}"/>
    <dgm:cxn modelId="{CB4EF564-7E4F-4BE1-B607-DC1186CC0691}" srcId="{08A8A749-CBAE-45E8-B4F5-7D64BDBF4AB3}" destId="{F9769629-6EEE-4A2B-BB49-23D2CE8CEA39}" srcOrd="0" destOrd="0" parTransId="{F6F97E35-7282-4A00-BA39-87C8B13F3308}" sibTransId="{5C749E15-B55E-4C20-AB3D-13F7E9C35182}"/>
    <dgm:cxn modelId="{3AA33873-C1B1-49F1-A991-FFFC5CAA96E8}" type="presOf" srcId="{0B3E64DE-AC99-482A-9880-A4898D218EE2}" destId="{EC748168-33AC-48A8-9B1E-7F76217A4E65}" srcOrd="0" destOrd="0" presId="urn:microsoft.com/office/officeart/2005/8/layout/vProcess5"/>
    <dgm:cxn modelId="{CCA051B9-A75D-45ED-AF0E-462296B62032}" type="presOf" srcId="{335E5D75-BC13-4295-B768-AC19C06AF0BE}" destId="{76F8C6A7-5E9C-4794-9018-24E7B8447D7A}" srcOrd="0" destOrd="0" presId="urn:microsoft.com/office/officeart/2005/8/layout/vProcess5"/>
    <dgm:cxn modelId="{6BD9D9E3-EE34-4A1F-BAB4-CE9A6838AACE}" type="presOf" srcId="{91EA1FA3-C6ED-4917-8173-B3DC8ECD2677}" destId="{03E42261-3763-45D6-9E6B-0135692AC73B}" srcOrd="0" destOrd="0" presId="urn:microsoft.com/office/officeart/2005/8/layout/vProcess5"/>
    <dgm:cxn modelId="{2A626802-DBC1-4988-94A0-C1E412BBE4A2}" type="presOf" srcId="{345940EA-BEBF-4B79-87F3-DC76C52186BC}" destId="{76F8C6A7-5E9C-4794-9018-24E7B8447D7A}" srcOrd="0" destOrd="1" presId="urn:microsoft.com/office/officeart/2005/8/layout/vProcess5"/>
    <dgm:cxn modelId="{AF9ED8C6-6F6E-421C-929D-0C69E8B58B21}" srcId="{0B3E64DE-AC99-482A-9880-A4898D218EE2}" destId="{335E5D75-BC13-4295-B768-AC19C06AF0BE}" srcOrd="2" destOrd="0" parTransId="{EE3838C8-C3F5-47BA-B9E7-3B845B1000AA}" sibTransId="{91EA1FA3-C6ED-4917-8173-B3DC8ECD2677}"/>
    <dgm:cxn modelId="{7DFEA0CE-A8A6-49A3-98F6-0B345A069539}" type="presOf" srcId="{F9769629-6EEE-4A2B-BB49-23D2CE8CEA39}" destId="{81C142A1-1925-417D-94B1-7E1229BBB71D}" srcOrd="1" destOrd="1" presId="urn:microsoft.com/office/officeart/2005/8/layout/vProcess5"/>
    <dgm:cxn modelId="{423FD4DB-2F0A-44F4-BD59-772A37F537D7}" srcId="{0B3E64DE-AC99-482A-9880-A4898D218EE2}" destId="{E3D7D934-A432-4B0D-97F4-470F13333C12}" srcOrd="3" destOrd="0" parTransId="{8EFBE2B3-E6F7-432C-98D1-8FCB84523FEF}" sibTransId="{31D80635-00DC-4651-BE4F-199B15E2AE24}"/>
    <dgm:cxn modelId="{27B8F3BA-FF42-4D60-BD19-4EB02903CC1A}" srcId="{0B3E64DE-AC99-482A-9880-A4898D218EE2}" destId="{08A8A749-CBAE-45E8-B4F5-7D64BDBF4AB3}" srcOrd="1" destOrd="0" parTransId="{8AC0D10C-59D2-4CC0-8416-65E6ACF7F16E}" sibTransId="{8A30ADAA-0026-415B-999E-721BD05A6547}"/>
    <dgm:cxn modelId="{27362B31-5838-40A5-B1BA-E02DB8CECD0B}" type="presOf" srcId="{E3D7D934-A432-4B0D-97F4-470F13333C12}" destId="{92237596-F5D9-48C1-9A96-198291E08859}" srcOrd="0" destOrd="0" presId="urn:microsoft.com/office/officeart/2005/8/layout/vProcess5"/>
    <dgm:cxn modelId="{C0CB233C-B0A9-4CF1-85CD-B867AA04D021}" type="presOf" srcId="{4AAFCCCE-CBED-46DC-AD06-8B286607D068}" destId="{FBD834BF-12D0-40FD-B4D7-EC689DEB0DED}" srcOrd="0" destOrd="0" presId="urn:microsoft.com/office/officeart/2005/8/layout/vProcess5"/>
    <dgm:cxn modelId="{7217D3A4-E148-43AF-8241-80702193E286}" type="presOf" srcId="{3024F526-4A00-4112-89F8-A1BB91A2B69E}" destId="{05088180-AA77-4710-8971-74F5839AFE8B}" srcOrd="1" destOrd="1" presId="urn:microsoft.com/office/officeart/2005/8/layout/vProcess5"/>
    <dgm:cxn modelId="{433F1B79-F15B-4CBF-ADAB-6D041B24BDD5}" srcId="{E3D7D934-A432-4B0D-97F4-470F13333C12}" destId="{3024F526-4A00-4112-89F8-A1BB91A2B69E}" srcOrd="0" destOrd="0" parTransId="{A3EC77F8-2B89-43DA-B137-909B1BF79498}" sibTransId="{05CA6666-E630-4E59-A680-46CD407D83C0}"/>
    <dgm:cxn modelId="{EEBCEC63-4D30-4C9D-91AA-85928873CEBC}" type="presParOf" srcId="{EC748168-33AC-48A8-9B1E-7F76217A4E65}" destId="{09FBBD84-4BF3-47D3-B320-7B8A52F9A712}" srcOrd="0" destOrd="0" presId="urn:microsoft.com/office/officeart/2005/8/layout/vProcess5"/>
    <dgm:cxn modelId="{67CFA0EF-85E2-496F-A74C-E64A840EF8E5}" type="presParOf" srcId="{EC748168-33AC-48A8-9B1E-7F76217A4E65}" destId="{D1181D28-1AF9-4EAD-9F22-BA76A65BC304}" srcOrd="1" destOrd="0" presId="urn:microsoft.com/office/officeart/2005/8/layout/vProcess5"/>
    <dgm:cxn modelId="{1DBF0F08-D13A-487D-9C0B-A18E0BF4DA1C}" type="presParOf" srcId="{EC748168-33AC-48A8-9B1E-7F76217A4E65}" destId="{E0459305-9497-4DA0-8C39-BD2DE17108C5}" srcOrd="2" destOrd="0" presId="urn:microsoft.com/office/officeart/2005/8/layout/vProcess5"/>
    <dgm:cxn modelId="{15DF3F2E-EF0F-4252-BC12-D43EF2AB392D}" type="presParOf" srcId="{EC748168-33AC-48A8-9B1E-7F76217A4E65}" destId="{76F8C6A7-5E9C-4794-9018-24E7B8447D7A}" srcOrd="3" destOrd="0" presId="urn:microsoft.com/office/officeart/2005/8/layout/vProcess5"/>
    <dgm:cxn modelId="{1537CCE3-AB19-4C83-BF8B-B6FAAA33E3B3}" type="presParOf" srcId="{EC748168-33AC-48A8-9B1E-7F76217A4E65}" destId="{92237596-F5D9-48C1-9A96-198291E08859}" srcOrd="4" destOrd="0" presId="urn:microsoft.com/office/officeart/2005/8/layout/vProcess5"/>
    <dgm:cxn modelId="{F3D25C29-7510-4C8C-A715-19D4ABDA2755}" type="presParOf" srcId="{EC748168-33AC-48A8-9B1E-7F76217A4E65}" destId="{FBD834BF-12D0-40FD-B4D7-EC689DEB0DED}" srcOrd="5" destOrd="0" presId="urn:microsoft.com/office/officeart/2005/8/layout/vProcess5"/>
    <dgm:cxn modelId="{5B0A1E8A-514D-49E6-AD9C-A6678D14AEBD}" type="presParOf" srcId="{EC748168-33AC-48A8-9B1E-7F76217A4E65}" destId="{83B918EA-1001-40AF-BB05-5D29D2FD4D6A}" srcOrd="6" destOrd="0" presId="urn:microsoft.com/office/officeart/2005/8/layout/vProcess5"/>
    <dgm:cxn modelId="{727EBB9E-0A5A-4FCE-BAEE-F47A32E54C2C}" type="presParOf" srcId="{EC748168-33AC-48A8-9B1E-7F76217A4E65}" destId="{03E42261-3763-45D6-9E6B-0135692AC73B}" srcOrd="7" destOrd="0" presId="urn:microsoft.com/office/officeart/2005/8/layout/vProcess5"/>
    <dgm:cxn modelId="{3A8C727F-757F-4460-B8BE-62F401BFF254}" type="presParOf" srcId="{EC748168-33AC-48A8-9B1E-7F76217A4E65}" destId="{3DE97105-C963-4F20-9AEE-D2271F77AC7D}" srcOrd="8" destOrd="0" presId="urn:microsoft.com/office/officeart/2005/8/layout/vProcess5"/>
    <dgm:cxn modelId="{C439EB94-7675-4EB6-87AE-C527A2E3684E}" type="presParOf" srcId="{EC748168-33AC-48A8-9B1E-7F76217A4E65}" destId="{81C142A1-1925-417D-94B1-7E1229BBB71D}" srcOrd="9" destOrd="0" presId="urn:microsoft.com/office/officeart/2005/8/layout/vProcess5"/>
    <dgm:cxn modelId="{FAD8B7EA-6ACA-49CD-9F0F-F419A081E9A0}" type="presParOf" srcId="{EC748168-33AC-48A8-9B1E-7F76217A4E65}" destId="{9C6D11A2-E739-4AEA-B36C-CC57B5FE5AC9}" srcOrd="10" destOrd="0" presId="urn:microsoft.com/office/officeart/2005/8/layout/vProcess5"/>
    <dgm:cxn modelId="{29301667-441D-46FE-8629-4E626995AE7D}" type="presParOf" srcId="{EC748168-33AC-48A8-9B1E-7F76217A4E65}" destId="{05088180-AA77-4710-8971-74F5839AFE8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7BEFD-EFA4-4528-979C-A773F4B77553}">
      <dsp:nvSpPr>
        <dsp:cNvPr id="0" name=""/>
        <dsp:cNvSpPr/>
      </dsp:nvSpPr>
      <dsp:spPr>
        <a:xfrm>
          <a:off x="2975" y="96684"/>
          <a:ext cx="2360943" cy="1416566"/>
        </a:xfrm>
        <a:prstGeom prst="rect">
          <a:avLst/>
        </a:prstGeom>
        <a:solidFill>
          <a:schemeClr val="accent4">
            <a:lumMod val="5000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900" b="1" kern="1200" noProof="0" dirty="0" smtClean="0"/>
            <a:t>Périmètre du projet</a:t>
          </a:r>
          <a:endParaRPr lang="fr-BE" sz="1900" kern="1200" noProof="0" dirty="0"/>
        </a:p>
      </dsp:txBody>
      <dsp:txXfrm>
        <a:off x="2975" y="96684"/>
        <a:ext cx="2360943" cy="1416566"/>
      </dsp:txXfrm>
    </dsp:sp>
    <dsp:sp modelId="{E346AAE5-8BCB-484B-82FA-8B6B474ADDE8}">
      <dsp:nvSpPr>
        <dsp:cNvPr id="0" name=""/>
        <dsp:cNvSpPr/>
      </dsp:nvSpPr>
      <dsp:spPr>
        <a:xfrm>
          <a:off x="2600013" y="96684"/>
          <a:ext cx="2360943" cy="1416566"/>
        </a:xfrm>
        <a:prstGeom prst="rect">
          <a:avLst/>
        </a:prstGeom>
        <a:solidFill>
          <a:srgbClr val="C80ABA"/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900" b="1" kern="1200" noProof="0" dirty="0" smtClean="0"/>
            <a:t>Approche de projet</a:t>
          </a:r>
          <a:endParaRPr lang="fr-BE" sz="1900" kern="1200" noProof="0" dirty="0"/>
        </a:p>
      </dsp:txBody>
      <dsp:txXfrm>
        <a:off x="2600013" y="96684"/>
        <a:ext cx="2360943" cy="1416566"/>
      </dsp:txXfrm>
    </dsp:sp>
    <dsp:sp modelId="{F8C879C8-38EF-43FC-8335-4C1186393FCC}">
      <dsp:nvSpPr>
        <dsp:cNvPr id="0" name=""/>
        <dsp:cNvSpPr/>
      </dsp:nvSpPr>
      <dsp:spPr>
        <a:xfrm>
          <a:off x="5197051" y="96684"/>
          <a:ext cx="2360943" cy="1416566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900" b="1" kern="1200" noProof="0" dirty="0" smtClean="0"/>
            <a:t>Plan</a:t>
          </a:r>
          <a:endParaRPr lang="fr-BE" sz="1900" kern="1200" noProof="0" dirty="0"/>
        </a:p>
      </dsp:txBody>
      <dsp:txXfrm>
        <a:off x="5197051" y="96684"/>
        <a:ext cx="2360943" cy="1416566"/>
      </dsp:txXfrm>
    </dsp:sp>
    <dsp:sp modelId="{49B888FB-6C2F-4597-8375-0E9AED9FCDE1}">
      <dsp:nvSpPr>
        <dsp:cNvPr id="0" name=""/>
        <dsp:cNvSpPr/>
      </dsp:nvSpPr>
      <dsp:spPr>
        <a:xfrm>
          <a:off x="7794089" y="96684"/>
          <a:ext cx="2360943" cy="1416566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900" b="1" kern="1200" noProof="0" dirty="0" smtClean="0"/>
            <a:t>Equipe de projet</a:t>
          </a:r>
          <a:endParaRPr lang="fr-BE" sz="1900" kern="1200" noProof="0" dirty="0"/>
        </a:p>
      </dsp:txBody>
      <dsp:txXfrm>
        <a:off x="7794089" y="96684"/>
        <a:ext cx="2360943" cy="1416566"/>
      </dsp:txXfrm>
    </dsp:sp>
    <dsp:sp modelId="{A99B1F51-1D29-41A2-9F73-FB2880F4CDA5}">
      <dsp:nvSpPr>
        <dsp:cNvPr id="0" name=""/>
        <dsp:cNvSpPr/>
      </dsp:nvSpPr>
      <dsp:spPr>
        <a:xfrm>
          <a:off x="2975" y="1749344"/>
          <a:ext cx="2360943" cy="1416566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900" b="1" kern="1200" noProof="0" dirty="0" smtClean="0"/>
            <a:t>Livrables</a:t>
          </a:r>
          <a:endParaRPr lang="fr-BE" sz="1900" kern="1200" noProof="0" dirty="0"/>
        </a:p>
      </dsp:txBody>
      <dsp:txXfrm>
        <a:off x="2975" y="1749344"/>
        <a:ext cx="2360943" cy="1416566"/>
      </dsp:txXfrm>
    </dsp:sp>
    <dsp:sp modelId="{5ADD5795-C996-440D-BDFA-3C1B84CBC79B}">
      <dsp:nvSpPr>
        <dsp:cNvPr id="0" name=""/>
        <dsp:cNvSpPr/>
      </dsp:nvSpPr>
      <dsp:spPr>
        <a:xfrm>
          <a:off x="2600013" y="1749344"/>
          <a:ext cx="2360943" cy="1416566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900" b="1" kern="1200" noProof="0" dirty="0" smtClean="0"/>
            <a:t>Risques</a:t>
          </a:r>
          <a:endParaRPr lang="fr-BE" sz="1900" kern="1200" noProof="0" dirty="0"/>
        </a:p>
      </dsp:txBody>
      <dsp:txXfrm>
        <a:off x="2600013" y="1749344"/>
        <a:ext cx="2360943" cy="1416566"/>
      </dsp:txXfrm>
    </dsp:sp>
    <dsp:sp modelId="{A8583212-8EE8-4DC8-A524-F3F73195EA5B}">
      <dsp:nvSpPr>
        <dsp:cNvPr id="0" name=""/>
        <dsp:cNvSpPr/>
      </dsp:nvSpPr>
      <dsp:spPr>
        <a:xfrm>
          <a:off x="5197051" y="1749344"/>
          <a:ext cx="2360943" cy="1416566"/>
        </a:xfrm>
        <a:prstGeom prst="rect">
          <a:avLst/>
        </a:prstGeom>
        <a:solidFill>
          <a:srgbClr val="00B050"/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900" b="1" kern="1200" noProof="0" dirty="0" smtClean="0"/>
            <a:t>Hypothèses</a:t>
          </a:r>
          <a:endParaRPr lang="fr-BE" sz="1900" kern="1200" noProof="0" dirty="0"/>
        </a:p>
      </dsp:txBody>
      <dsp:txXfrm>
        <a:off x="5197051" y="1749344"/>
        <a:ext cx="2360943" cy="1416566"/>
      </dsp:txXfrm>
    </dsp:sp>
    <dsp:sp modelId="{742724CD-6759-492A-A0A2-4724AF0BB2F2}">
      <dsp:nvSpPr>
        <dsp:cNvPr id="0" name=""/>
        <dsp:cNvSpPr/>
      </dsp:nvSpPr>
      <dsp:spPr>
        <a:xfrm>
          <a:off x="7794089" y="1749344"/>
          <a:ext cx="2360943" cy="1416566"/>
        </a:xfrm>
        <a:prstGeom prst="rect">
          <a:avLst/>
        </a:prstGeom>
        <a:solidFill>
          <a:srgbClr val="4EE086"/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900" b="1" kern="1200" noProof="0" dirty="0" smtClean="0"/>
            <a:t>Communication</a:t>
          </a:r>
          <a:endParaRPr lang="fr-BE" sz="1900" kern="1200" noProof="0" dirty="0"/>
        </a:p>
      </dsp:txBody>
      <dsp:txXfrm>
        <a:off x="7794089" y="1749344"/>
        <a:ext cx="2360943" cy="1416566"/>
      </dsp:txXfrm>
    </dsp:sp>
    <dsp:sp modelId="{5E2C9B45-8CA3-45D9-B543-47EBD3F8FE43}">
      <dsp:nvSpPr>
        <dsp:cNvPr id="0" name=""/>
        <dsp:cNvSpPr/>
      </dsp:nvSpPr>
      <dsp:spPr>
        <a:xfrm>
          <a:off x="2600013" y="3402005"/>
          <a:ext cx="2360943" cy="1416566"/>
        </a:xfrm>
        <a:prstGeom prst="rect">
          <a:avLst/>
        </a:prstGeom>
        <a:solidFill>
          <a:schemeClr val="accent2">
            <a:hueOff val="1670458"/>
            <a:satOff val="-43881"/>
            <a:lumOff val="17604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900" b="1" kern="1200" noProof="0" dirty="0" smtClean="0"/>
            <a:t>Etapes suivantes</a:t>
          </a:r>
          <a:endParaRPr lang="fr-BE" sz="1900" kern="1200" noProof="0" dirty="0"/>
        </a:p>
      </dsp:txBody>
      <dsp:txXfrm>
        <a:off x="2600013" y="3402005"/>
        <a:ext cx="2360943" cy="1416566"/>
      </dsp:txXfrm>
    </dsp:sp>
    <dsp:sp modelId="{58991483-B671-446C-B870-E5AE58C85E0F}">
      <dsp:nvSpPr>
        <dsp:cNvPr id="0" name=""/>
        <dsp:cNvSpPr/>
      </dsp:nvSpPr>
      <dsp:spPr>
        <a:xfrm>
          <a:off x="5197051" y="3402005"/>
          <a:ext cx="2360943" cy="1416566"/>
        </a:xfrm>
        <a:prstGeom prst="rect">
          <a:avLst/>
        </a:prstGeom>
        <a:solidFill>
          <a:srgbClr val="F3B403"/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900" b="1" kern="1200" noProof="0" dirty="0" smtClean="0"/>
            <a:t>Questions &amp; Réponses</a:t>
          </a:r>
          <a:endParaRPr lang="fr-BE" sz="1900" kern="1200" noProof="0" dirty="0"/>
        </a:p>
      </dsp:txBody>
      <dsp:txXfrm>
        <a:off x="5197051" y="3402005"/>
        <a:ext cx="2360943" cy="1416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181D28-1AF9-4EAD-9F22-BA76A65BC304}">
      <dsp:nvSpPr>
        <dsp:cNvPr id="0" name=""/>
        <dsp:cNvSpPr/>
      </dsp:nvSpPr>
      <dsp:spPr>
        <a:xfrm>
          <a:off x="0" y="0"/>
          <a:ext cx="7768905" cy="1029346"/>
        </a:xfrm>
        <a:prstGeom prst="roundRect">
          <a:avLst>
            <a:gd name="adj" fmla="val 10000"/>
          </a:avLst>
        </a:prstGeom>
        <a:solidFill>
          <a:srgbClr val="CC00FF"/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800" b="1" kern="1200" dirty="0" smtClean="0"/>
            <a:t>Réalisation phasée (maquette 1, maquettte 2)</a:t>
          </a:r>
          <a:endParaRPr lang="fr-BE" sz="1800" b="1" kern="1200" dirty="0"/>
        </a:p>
      </dsp:txBody>
      <dsp:txXfrm>
        <a:off x="30149" y="30149"/>
        <a:ext cx="6571179" cy="969048"/>
      </dsp:txXfrm>
    </dsp:sp>
    <dsp:sp modelId="{E0459305-9497-4DA0-8C39-BD2DE17108C5}">
      <dsp:nvSpPr>
        <dsp:cNvPr id="0" name=""/>
        <dsp:cNvSpPr/>
      </dsp:nvSpPr>
      <dsp:spPr>
        <a:xfrm>
          <a:off x="650645" y="1216500"/>
          <a:ext cx="7768905" cy="102934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800" b="1" kern="1200" noProof="0" dirty="0" smtClean="0"/>
            <a:t>Dépendances</a:t>
          </a:r>
          <a:r>
            <a:rPr lang="fr-BE" sz="1800" b="1" kern="1200" dirty="0" smtClean="0"/>
            <a:t>:</a:t>
          </a:r>
          <a:endParaRPr lang="fr-BE" sz="18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BE" sz="1400" b="1" kern="1200" dirty="0" smtClean="0"/>
            <a:t>Pas de dépendances avec d’autres projets/ Applications chez ETNIC </a:t>
          </a:r>
          <a:endParaRPr lang="fr-BE" sz="1400" kern="1200" dirty="0"/>
        </a:p>
      </dsp:txBody>
      <dsp:txXfrm>
        <a:off x="680794" y="1246649"/>
        <a:ext cx="6388886" cy="969048"/>
      </dsp:txXfrm>
    </dsp:sp>
    <dsp:sp modelId="{76F8C6A7-5E9C-4794-9018-24E7B8447D7A}">
      <dsp:nvSpPr>
        <dsp:cNvPr id="0" name=""/>
        <dsp:cNvSpPr/>
      </dsp:nvSpPr>
      <dsp:spPr>
        <a:xfrm>
          <a:off x="1291580" y="2433000"/>
          <a:ext cx="7768905" cy="1029346"/>
        </a:xfrm>
        <a:prstGeom prst="roundRect">
          <a:avLst>
            <a:gd name="adj" fmla="val 10000"/>
          </a:avLst>
        </a:prstGeom>
        <a:solidFill>
          <a:srgbClr val="00FF00"/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800" b="1" kern="1200" dirty="0" smtClean="0"/>
            <a:t>Développement agile:</a:t>
          </a:r>
          <a:endParaRPr lang="fr-BE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BE" sz="1400" b="1" kern="1200" dirty="0" smtClean="0"/>
            <a:t>Développement: sprints de 2 semaines</a:t>
          </a:r>
          <a:endParaRPr lang="fr-B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BE" sz="1400" kern="1200" dirty="0" smtClean="0"/>
            <a:t>Démo à la fin de chaque sprint</a:t>
          </a:r>
          <a:endParaRPr lang="fr-BE" sz="1400" kern="1200" dirty="0"/>
        </a:p>
      </dsp:txBody>
      <dsp:txXfrm>
        <a:off x="1321729" y="2463149"/>
        <a:ext cx="6398597" cy="969048"/>
      </dsp:txXfrm>
    </dsp:sp>
    <dsp:sp modelId="{92237596-F5D9-48C1-9A96-198291E08859}">
      <dsp:nvSpPr>
        <dsp:cNvPr id="0" name=""/>
        <dsp:cNvSpPr/>
      </dsp:nvSpPr>
      <dsp:spPr>
        <a:xfrm>
          <a:off x="1942226" y="3649501"/>
          <a:ext cx="7768905" cy="1029346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800" b="1" kern="1200" dirty="0" smtClean="0"/>
            <a:t>Tests d’acceptance utilisateurs et déploiement phasés:</a:t>
          </a:r>
          <a:endParaRPr lang="fr-BE" sz="18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BE" sz="1400" kern="1200" dirty="0" smtClean="0"/>
            <a:t>Etaler l’effort de test et valider le développement du portail plus tôt</a:t>
          </a:r>
          <a:endParaRPr lang="fr-BE" sz="1400" kern="1200" dirty="0"/>
        </a:p>
      </dsp:txBody>
      <dsp:txXfrm>
        <a:off x="1972375" y="3679650"/>
        <a:ext cx="6388886" cy="969048"/>
      </dsp:txXfrm>
    </dsp:sp>
    <dsp:sp modelId="{FBD834BF-12D0-40FD-B4D7-EC689DEB0DED}">
      <dsp:nvSpPr>
        <dsp:cNvPr id="0" name=""/>
        <dsp:cNvSpPr/>
      </dsp:nvSpPr>
      <dsp:spPr>
        <a:xfrm>
          <a:off x="7099830" y="788385"/>
          <a:ext cx="669075" cy="669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000" kern="1200"/>
        </a:p>
      </dsp:txBody>
      <dsp:txXfrm>
        <a:off x="7250372" y="788385"/>
        <a:ext cx="367991" cy="503479"/>
      </dsp:txXfrm>
    </dsp:sp>
    <dsp:sp modelId="{83B918EA-1001-40AF-BB05-5D29D2FD4D6A}">
      <dsp:nvSpPr>
        <dsp:cNvPr id="0" name=""/>
        <dsp:cNvSpPr/>
      </dsp:nvSpPr>
      <dsp:spPr>
        <a:xfrm>
          <a:off x="7750476" y="2004886"/>
          <a:ext cx="669075" cy="669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362432"/>
            <a:satOff val="-25106"/>
            <a:lumOff val="11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62432"/>
              <a:satOff val="-25106"/>
              <a:lumOff val="1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000" kern="1200"/>
        </a:p>
      </dsp:txBody>
      <dsp:txXfrm>
        <a:off x="7901018" y="2004886"/>
        <a:ext cx="367991" cy="503479"/>
      </dsp:txXfrm>
    </dsp:sp>
    <dsp:sp modelId="{03E42261-3763-45D6-9E6B-0135692AC73B}">
      <dsp:nvSpPr>
        <dsp:cNvPr id="0" name=""/>
        <dsp:cNvSpPr/>
      </dsp:nvSpPr>
      <dsp:spPr>
        <a:xfrm>
          <a:off x="8391410" y="3221386"/>
          <a:ext cx="669075" cy="669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724863"/>
            <a:satOff val="-50211"/>
            <a:lumOff val="23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724863"/>
              <a:satOff val="-50211"/>
              <a:lumOff val="2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000" kern="1200"/>
        </a:p>
      </dsp:txBody>
      <dsp:txXfrm>
        <a:off x="8541952" y="3221386"/>
        <a:ext cx="367991" cy="5034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xmlns="" id="{AE37DBB6-3868-F04C-AF17-4F91324E97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BB7B2D94-768A-E14F-94C2-07E3061B31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2F0FD-027C-524A-AAE2-9F829104D174}" type="datetimeFigureOut">
              <a:rPr lang="fr-FR" smtClean="0"/>
              <a:t>30/11/2021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35982CB5-69DD-514E-9134-C07289DCCF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1D473702-3479-6D4B-BC79-F7BFA52EFA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5F516-8C69-5241-9D3F-31DA9076EDC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7081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EFD8B-BDEC-4301-818D-A1D73294393B}" type="datetimeFigureOut">
              <a:rPr lang="fr-BE" smtClean="0"/>
              <a:t>30-11-21</a:t>
            </a:fld>
            <a:endParaRPr lang="fr-BE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40F09-BF14-4CB8-A791-0BEB99CAA2BF}" type="slidenum">
              <a:rPr lang="fr-BE" smtClean="0"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404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40F09-BF14-4CB8-A791-0BEB99CAA2BF}" type="slidenum">
              <a:rPr lang="fr-BE" smtClean="0"/>
              <a:t>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26595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40F09-BF14-4CB8-A791-0BEB99CAA2BF}" type="slidenum">
              <a:rPr lang="fr-BE" smtClean="0"/>
              <a:t>18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21397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200025"/>
            <a:ext cx="6604000" cy="3714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56A84-6F47-4F98-8A14-87BADD84AA00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8544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5249E-1E51-4E7D-A7EE-849F86720824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138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5249E-1E51-4E7D-A7EE-849F86720824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855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40F09-BF14-4CB8-A791-0BEB99CAA2BF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46958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 i="1" dirty="0" smtClean="0"/>
          </a:p>
          <a:p>
            <a:endParaRPr lang="fr-BE" altLang="fr-FR" dirty="0" smtClean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40F09-BF14-4CB8-A791-0BEB99CAA2BF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16682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40F09-BF14-4CB8-A791-0BEB99CAA2BF}" type="slidenum">
              <a:rPr lang="fr-BE" smtClean="0"/>
              <a:t>15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13100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40F09-BF14-4CB8-A791-0BEB99CAA2BF}" type="slidenum">
              <a:rPr lang="fr-BE" smtClean="0"/>
              <a:t>16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84233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40F09-BF14-4CB8-A791-0BEB99CAA2BF}" type="slidenum">
              <a:rPr lang="fr-BE" smtClean="0"/>
              <a:t>17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8423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 blanc - 1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9CC6BD3-535E-8343-B490-2E08C8C72E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377" y="695196"/>
            <a:ext cx="10086242" cy="761370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95BBE09-9CC6-5D42-AC1D-C00DF0239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377" y="1628775"/>
            <a:ext cx="10086242" cy="41269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7973" y="6310942"/>
            <a:ext cx="860106" cy="257981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17889F7-7963-4A16-ADF8-FEE4D97DC541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45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éments de mise en av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6E866879-488C-FE4B-BA53-128CF0AD98A2}"/>
              </a:ext>
            </a:extLst>
          </p:cNvPr>
          <p:cNvSpPr txBox="1"/>
          <p:nvPr userDrawn="1"/>
        </p:nvSpPr>
        <p:spPr>
          <a:xfrm>
            <a:off x="1029875" y="1086678"/>
            <a:ext cx="4028661" cy="979069"/>
          </a:xfrm>
          <a:prstGeom prst="rect">
            <a:avLst/>
          </a:prstGeom>
          <a:solidFill>
            <a:schemeClr val="accent1"/>
          </a:solidFill>
        </p:spPr>
        <p:txBody>
          <a:bodyPr wrap="square" lIns="180000" tIns="180000" rIns="180000" bIns="180000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Test de texte à mettre</a:t>
            </a:r>
            <a:br>
              <a:rPr lang="fr-FR" sz="2000" b="1" dirty="0">
                <a:solidFill>
                  <a:schemeClr val="bg1"/>
                </a:solidFill>
              </a:rPr>
            </a:br>
            <a:r>
              <a:rPr lang="fr-FR" sz="2000" b="1" dirty="0">
                <a:solidFill>
                  <a:schemeClr val="bg1"/>
                </a:solidFill>
              </a:rPr>
              <a:t>en avant 01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93E33306-E085-B147-98CD-C7B2F97548DC}"/>
              </a:ext>
            </a:extLst>
          </p:cNvPr>
          <p:cNvSpPr txBox="1"/>
          <p:nvPr userDrawn="1"/>
        </p:nvSpPr>
        <p:spPr>
          <a:xfrm>
            <a:off x="1029875" y="2332382"/>
            <a:ext cx="4028661" cy="979069"/>
          </a:xfrm>
          <a:prstGeom prst="rect">
            <a:avLst/>
          </a:prstGeom>
          <a:solidFill>
            <a:schemeClr val="accent2"/>
          </a:solidFill>
        </p:spPr>
        <p:txBody>
          <a:bodyPr wrap="square" lIns="180000" tIns="180000" rIns="180000" bIns="180000" rtlCol="0">
            <a:spAutoFit/>
          </a:bodyPr>
          <a:lstStyle/>
          <a:p>
            <a:r>
              <a:rPr lang="fr-FR" sz="2000" b="1" dirty="0">
                <a:solidFill>
                  <a:schemeClr val="accent1"/>
                </a:solidFill>
              </a:rPr>
              <a:t>Test de texte à mettre</a:t>
            </a:r>
            <a:br>
              <a:rPr lang="fr-FR" sz="2000" b="1" dirty="0">
                <a:solidFill>
                  <a:schemeClr val="accent1"/>
                </a:solidFill>
              </a:rPr>
            </a:br>
            <a:r>
              <a:rPr lang="fr-FR" sz="2000" b="1" dirty="0">
                <a:solidFill>
                  <a:schemeClr val="accent1"/>
                </a:solidFill>
              </a:rPr>
              <a:t>en avant 01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B8876688-7D02-7E4A-9741-5E1DEFB6469D}"/>
              </a:ext>
            </a:extLst>
          </p:cNvPr>
          <p:cNvSpPr txBox="1"/>
          <p:nvPr userDrawn="1"/>
        </p:nvSpPr>
        <p:spPr>
          <a:xfrm>
            <a:off x="1029875" y="3584712"/>
            <a:ext cx="4028661" cy="979069"/>
          </a:xfrm>
          <a:prstGeom prst="rect">
            <a:avLst/>
          </a:prstGeom>
          <a:solidFill>
            <a:schemeClr val="accent3"/>
          </a:solidFill>
        </p:spPr>
        <p:txBody>
          <a:bodyPr wrap="square" lIns="180000" tIns="180000" rIns="180000" bIns="180000" rtlCol="0">
            <a:spAutoFit/>
          </a:bodyPr>
          <a:lstStyle/>
          <a:p>
            <a:r>
              <a:rPr lang="fr-FR" sz="2000" b="1" dirty="0">
                <a:solidFill>
                  <a:schemeClr val="accent1"/>
                </a:solidFill>
              </a:rPr>
              <a:t>Test de texte à mettre</a:t>
            </a:r>
            <a:br>
              <a:rPr lang="fr-FR" sz="2000" b="1" dirty="0">
                <a:solidFill>
                  <a:schemeClr val="accent1"/>
                </a:solidFill>
              </a:rPr>
            </a:br>
            <a:r>
              <a:rPr lang="fr-FR" sz="2000" b="1" dirty="0">
                <a:solidFill>
                  <a:schemeClr val="accent1"/>
                </a:solidFill>
              </a:rPr>
              <a:t>en avant 01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01B44E11-4BA1-7C4C-982C-7B252326D5BD}"/>
              </a:ext>
            </a:extLst>
          </p:cNvPr>
          <p:cNvSpPr txBox="1"/>
          <p:nvPr userDrawn="1"/>
        </p:nvSpPr>
        <p:spPr>
          <a:xfrm>
            <a:off x="1029875" y="4797286"/>
            <a:ext cx="4028661" cy="979069"/>
          </a:xfrm>
          <a:prstGeom prst="rect">
            <a:avLst/>
          </a:prstGeom>
          <a:solidFill>
            <a:schemeClr val="accent4"/>
          </a:solidFill>
        </p:spPr>
        <p:txBody>
          <a:bodyPr wrap="square" lIns="180000" tIns="180000" rIns="180000" bIns="180000" rtlCol="0">
            <a:spAutoFit/>
          </a:bodyPr>
          <a:lstStyle/>
          <a:p>
            <a:r>
              <a:rPr lang="fr-FR" sz="2000" b="1" dirty="0">
                <a:solidFill>
                  <a:schemeClr val="accent1"/>
                </a:solidFill>
              </a:rPr>
              <a:t>Test de texte à mettre</a:t>
            </a:r>
            <a:br>
              <a:rPr lang="fr-FR" sz="2000" b="1" dirty="0">
                <a:solidFill>
                  <a:schemeClr val="accent1"/>
                </a:solidFill>
              </a:rPr>
            </a:br>
            <a:r>
              <a:rPr lang="fr-FR" sz="2000" b="1" dirty="0">
                <a:solidFill>
                  <a:schemeClr val="accent1"/>
                </a:solidFill>
              </a:rPr>
              <a:t>en avant 01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xmlns="" id="{B851C658-FFC0-CA43-8CE7-1B42659DB3A2}"/>
              </a:ext>
            </a:extLst>
          </p:cNvPr>
          <p:cNvSpPr/>
          <p:nvPr userDrawn="1"/>
        </p:nvSpPr>
        <p:spPr>
          <a:xfrm>
            <a:off x="5526468" y="1086678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01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xmlns="" id="{6B05176D-291F-AC41-8D11-6E5B40901F2B}"/>
              </a:ext>
            </a:extLst>
          </p:cNvPr>
          <p:cNvSpPr/>
          <p:nvPr userDrawn="1"/>
        </p:nvSpPr>
        <p:spPr>
          <a:xfrm>
            <a:off x="5526468" y="2332381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accent1"/>
                </a:solidFill>
              </a:rPr>
              <a:t>01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xmlns="" id="{4F13D4D6-93A5-264F-87F0-CF312BC8DFEB}"/>
              </a:ext>
            </a:extLst>
          </p:cNvPr>
          <p:cNvSpPr/>
          <p:nvPr userDrawn="1"/>
        </p:nvSpPr>
        <p:spPr>
          <a:xfrm>
            <a:off x="5526468" y="3578084"/>
            <a:ext cx="900000" cy="90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accent1"/>
                </a:solidFill>
              </a:rPr>
              <a:t>01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xmlns="" id="{C44F8818-FD8A-634D-80E7-989575451FF0}"/>
              </a:ext>
            </a:extLst>
          </p:cNvPr>
          <p:cNvSpPr/>
          <p:nvPr userDrawn="1"/>
        </p:nvSpPr>
        <p:spPr>
          <a:xfrm>
            <a:off x="5526468" y="4797286"/>
            <a:ext cx="900000" cy="90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accent1"/>
                </a:solidFill>
              </a:rPr>
              <a:t>01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C5706A5E-088C-C642-876F-6A01C1ED82E2}"/>
              </a:ext>
            </a:extLst>
          </p:cNvPr>
          <p:cNvSpPr txBox="1"/>
          <p:nvPr userDrawn="1"/>
        </p:nvSpPr>
        <p:spPr>
          <a:xfrm>
            <a:off x="6973475" y="1086678"/>
            <a:ext cx="4028661" cy="979069"/>
          </a:xfrm>
          <a:prstGeom prst="rect">
            <a:avLst/>
          </a:prstGeom>
          <a:noFill/>
          <a:ln w="38100" cap="rnd" cmpd="sng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 xmlns="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fr-FR" sz="2000" b="1" dirty="0">
                <a:solidFill>
                  <a:schemeClr val="accent1"/>
                </a:solidFill>
              </a:rPr>
              <a:t>Test de texte à mettre</a:t>
            </a:r>
            <a:br>
              <a:rPr lang="fr-FR" sz="2000" b="1" dirty="0">
                <a:solidFill>
                  <a:schemeClr val="accent1"/>
                </a:solidFill>
              </a:rPr>
            </a:br>
            <a:r>
              <a:rPr lang="fr-FR" sz="2000" b="1" dirty="0">
                <a:solidFill>
                  <a:schemeClr val="accent1"/>
                </a:solidFill>
              </a:rPr>
              <a:t>en avant 01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xmlns="" id="{BF1552CB-D651-754B-B695-4EE5C57BF952}"/>
              </a:ext>
            </a:extLst>
          </p:cNvPr>
          <p:cNvSpPr txBox="1"/>
          <p:nvPr userDrawn="1"/>
        </p:nvSpPr>
        <p:spPr>
          <a:xfrm>
            <a:off x="6973474" y="2325755"/>
            <a:ext cx="4028661" cy="979069"/>
          </a:xfrm>
          <a:prstGeom prst="rect">
            <a:avLst/>
          </a:prstGeom>
          <a:noFill/>
          <a:ln w="38100" cap="rnd" cmpd="sng"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 xmlns="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fr-FR" sz="2000" b="1" dirty="0">
                <a:solidFill>
                  <a:schemeClr val="accent1"/>
                </a:solidFill>
              </a:rPr>
              <a:t>Test de texte à mettre</a:t>
            </a:r>
            <a:br>
              <a:rPr lang="fr-FR" sz="2000" b="1" dirty="0">
                <a:solidFill>
                  <a:schemeClr val="accent1"/>
                </a:solidFill>
              </a:rPr>
            </a:br>
            <a:r>
              <a:rPr lang="fr-FR" sz="2000" b="1" dirty="0">
                <a:solidFill>
                  <a:schemeClr val="accent1"/>
                </a:solidFill>
              </a:rPr>
              <a:t>en avant 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xmlns="" id="{0EC24821-F3AA-AF4F-B79B-17BEFE958964}"/>
              </a:ext>
            </a:extLst>
          </p:cNvPr>
          <p:cNvSpPr txBox="1"/>
          <p:nvPr userDrawn="1"/>
        </p:nvSpPr>
        <p:spPr>
          <a:xfrm>
            <a:off x="6973473" y="3584712"/>
            <a:ext cx="4028661" cy="979069"/>
          </a:xfrm>
          <a:prstGeom prst="rect">
            <a:avLst/>
          </a:prstGeom>
          <a:noFill/>
          <a:ln w="38100" cap="rnd" cmpd="sng">
            <a:solidFill>
              <a:schemeClr val="accent3"/>
            </a:solidFill>
            <a:prstDash val="solid"/>
            <a:extLst>
              <a:ext uri="{C807C97D-BFC1-408E-A445-0C87EB9F89A2}">
                <ask:lineSketchStyleProps xmlns:ask="http://schemas.microsoft.com/office/drawing/2018/sketchyshapes" xmlns="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fr-FR" sz="2000" b="1" dirty="0">
                <a:solidFill>
                  <a:schemeClr val="accent1"/>
                </a:solidFill>
              </a:rPr>
              <a:t>Test de texte à mettre</a:t>
            </a:r>
            <a:br>
              <a:rPr lang="fr-FR" sz="2000" b="1" dirty="0">
                <a:solidFill>
                  <a:schemeClr val="accent1"/>
                </a:solidFill>
              </a:rPr>
            </a:br>
            <a:r>
              <a:rPr lang="fr-FR" sz="2000" b="1" dirty="0">
                <a:solidFill>
                  <a:schemeClr val="accent1"/>
                </a:solidFill>
              </a:rPr>
              <a:t>en avant 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xmlns="" id="{7C89B08E-2BEC-FB40-B86F-32B6D3B96F50}"/>
              </a:ext>
            </a:extLst>
          </p:cNvPr>
          <p:cNvSpPr txBox="1"/>
          <p:nvPr userDrawn="1"/>
        </p:nvSpPr>
        <p:spPr>
          <a:xfrm>
            <a:off x="6973472" y="4797286"/>
            <a:ext cx="4028661" cy="979069"/>
          </a:xfrm>
          <a:prstGeom prst="rect">
            <a:avLst/>
          </a:prstGeom>
          <a:noFill/>
          <a:ln w="38100" cap="rnd" cmpd="sng">
            <a:solidFill>
              <a:schemeClr val="accent4"/>
            </a:solidFill>
            <a:prstDash val="solid"/>
            <a:extLst>
              <a:ext uri="{C807C97D-BFC1-408E-A445-0C87EB9F89A2}">
                <ask:lineSketchStyleProps xmlns:ask="http://schemas.microsoft.com/office/drawing/2018/sketchyshapes" xmlns="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fr-FR" sz="2000" b="1" dirty="0">
                <a:solidFill>
                  <a:schemeClr val="accent1"/>
                </a:solidFill>
              </a:rPr>
              <a:t>Test de texte à mettre</a:t>
            </a:r>
            <a:br>
              <a:rPr lang="fr-FR" sz="2000" b="1" dirty="0">
                <a:solidFill>
                  <a:schemeClr val="accent1"/>
                </a:solidFill>
              </a:rPr>
            </a:br>
            <a:r>
              <a:rPr lang="fr-FR" sz="2000" b="1" dirty="0">
                <a:solidFill>
                  <a:schemeClr val="accent1"/>
                </a:solidFill>
              </a:rPr>
              <a:t>en avant 01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1087973" y="6310942"/>
            <a:ext cx="860106" cy="257981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17889F7-7963-4A16-ADF8-FEE4D97DC541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424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99110"/>
            <a:ext cx="10515600" cy="29925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38200" y="6084278"/>
            <a:ext cx="6409580" cy="257981"/>
          </a:xfrm>
          <a:prstGeom prst="rect">
            <a:avLst/>
          </a:prstGeom>
        </p:spPr>
        <p:txBody>
          <a:bodyPr lIns="108018" tIns="54009" rIns="108018" bIns="54009"/>
          <a:lstStyle>
            <a:lvl1pPr>
              <a:defRPr/>
            </a:lvl1pPr>
          </a:lstStyle>
          <a:p>
            <a:r>
              <a:rPr lang="en-US" dirty="0" smtClean="0"/>
              <a:t>Portail de l’Orientation– project kick off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1087973" y="6310942"/>
            <a:ext cx="860106" cy="257981"/>
          </a:xfrm>
          <a:prstGeom prst="rect">
            <a:avLst/>
          </a:prstGeom>
        </p:spPr>
        <p:txBody>
          <a:bodyPr lIns="108018" tIns="54009" rIns="108018" bIns="54009"/>
          <a:lstStyle>
            <a:lvl1pPr>
              <a:defRPr/>
            </a:lvl1pPr>
          </a:lstStyle>
          <a:p>
            <a:fld id="{EEEFE8C8-7821-48BE-8C10-DCE2957B5CAA}" type="slidenum">
              <a:rPr lang="en-GB"/>
              <a:pPr/>
              <a:t>‹N°›</a:t>
            </a:fld>
            <a:endParaRPr lang="en-GB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43494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insert content z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43046" y="6103914"/>
            <a:ext cx="6409580" cy="25798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Portail de l’Orientation– project kick off</a:t>
            </a:r>
            <a:endParaRPr lang="en-GB" dirty="0"/>
          </a:p>
        </p:txBody>
      </p:sp>
      <p:sp>
        <p:nvSpPr>
          <p:cNvPr id="9" name="Rectangle 34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24332" y="340392"/>
            <a:ext cx="9713035" cy="523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7970" tIns="53985" rIns="107970" bIns="53985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kern="0" dirty="0" smtClean="0"/>
              <a:t>Your title – keep it short, size can vary between 14pt and 24pt</a:t>
            </a:r>
            <a:endParaRPr lang="en-GB" kern="0" dirty="0" smtClean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2"/>
          </p:nvPr>
        </p:nvSpPr>
        <p:spPr>
          <a:xfrm>
            <a:off x="324332" y="1153638"/>
            <a:ext cx="9755034" cy="4712356"/>
          </a:xfrm>
        </p:spPr>
        <p:txBody>
          <a:bodyPr/>
          <a:lstStyle>
            <a:lvl1pPr>
              <a:defRPr b="1"/>
            </a:lvl1pPr>
          </a:lstStyle>
          <a:p>
            <a:endParaRPr lang="en-US" b="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1087973" y="6310942"/>
            <a:ext cx="860106" cy="257981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17889F7-7963-4A16-ADF8-FEE4D97DC541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0311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43046" y="6069404"/>
            <a:ext cx="6409580" cy="25798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Portail de l’Orientation– project kick off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1087973" y="6310942"/>
            <a:ext cx="860106" cy="257981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17889F7-7963-4A16-ADF8-FEE4D97DC541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25647" y="340392"/>
            <a:ext cx="9102787" cy="5283240"/>
          </a:xfrm>
        </p:spPr>
        <p:txBody>
          <a:bodyPr/>
          <a:lstStyle>
            <a:lvl1pPr marL="386963" indent="-386963">
              <a:buFont typeface="Arial" panose="020B0604020202020204" pitchFamily="34" charset="0"/>
              <a:buChar char="̶"/>
              <a:defRPr sz="2708" b="1" baseline="0"/>
            </a:lvl1pPr>
            <a:lvl2pPr>
              <a:defRPr sz="2031" b="1"/>
            </a:lvl2pPr>
            <a:lvl3pPr>
              <a:defRPr sz="2031" b="1"/>
            </a:lvl3pPr>
            <a:lvl4pPr>
              <a:defRPr sz="2031" b="1"/>
            </a:lvl4pPr>
            <a:lvl5pPr marL="1370758" indent="0">
              <a:buNone/>
              <a:defRPr sz="4063" b="1"/>
            </a:lvl5pPr>
          </a:lstStyle>
          <a:p>
            <a:r>
              <a:rPr lang="en-US" dirty="0" smtClean="0"/>
              <a:t>This slide can help you create an at a glance slide that can be a summary of your complete presentation. It is equivalent to the table of contents. Make sure you stay clear and short and use from 2 to 7 points.</a:t>
            </a:r>
          </a:p>
        </p:txBody>
      </p:sp>
    </p:spTree>
    <p:extLst>
      <p:ext uri="{BB962C8B-B14F-4D97-AF65-F5344CB8AC3E}">
        <p14:creationId xmlns:p14="http://schemas.microsoft.com/office/powerpoint/2010/main" val="2908059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0851325-EF5A-6941-80D0-16CC59AECEBD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4DA6CBB9-1421-9747-8DD6-4D2E116F58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9175" y="653195"/>
            <a:ext cx="1987522" cy="1784207"/>
          </a:xfrm>
          <a:prstGeom prst="rect">
            <a:avLst/>
          </a:prstGeom>
        </p:spPr>
      </p:pic>
      <p:pic>
        <p:nvPicPr>
          <p:cNvPr id="12" name="Image 11" descr="Une image contenant dessin&#10;&#10;Description générée automatiquement">
            <a:extLst>
              <a:ext uri="{FF2B5EF4-FFF2-40B4-BE49-F238E27FC236}">
                <a16:creationId xmlns:a16="http://schemas.microsoft.com/office/drawing/2014/main" xmlns="" id="{C8E58350-7ED1-DD40-A851-5A443730A6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0369" y="5752619"/>
            <a:ext cx="1703177" cy="664096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xmlns="" id="{D509F4A4-32CF-D34C-95EB-13BC1F8E18CC}"/>
              </a:ext>
            </a:extLst>
          </p:cNvPr>
          <p:cNvCxnSpPr/>
          <p:nvPr userDrawn="1"/>
        </p:nvCxnSpPr>
        <p:spPr>
          <a:xfrm>
            <a:off x="5231757" y="3816913"/>
            <a:ext cx="0" cy="339411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itre 1">
            <a:extLst>
              <a:ext uri="{FF2B5EF4-FFF2-40B4-BE49-F238E27FC236}">
                <a16:creationId xmlns:a16="http://schemas.microsoft.com/office/drawing/2014/main" xmlns="" id="{A5B08C96-0E03-8E4A-B8D2-350BD2926B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5229" y="3816913"/>
            <a:ext cx="6173161" cy="2424861"/>
          </a:xfrm>
        </p:spPr>
        <p:txBody>
          <a:bodyPr anchor="t" anchorCtr="0">
            <a:normAutofit/>
          </a:bodyPr>
          <a:lstStyle>
            <a:lvl1pPr algn="l">
              <a:defRPr sz="40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xmlns="" id="{A0F2F296-0891-8741-907C-E26A1AAEE5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94383" y="3816913"/>
            <a:ext cx="1988196" cy="293122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xmlns="" id="{38905895-A7AE-074E-80C6-7A29738055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94383" y="4227730"/>
            <a:ext cx="1988196" cy="293122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956002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titr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9E46913-A786-3F4F-A54B-010C701AEF78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xmlns="" id="{5D129734-42D9-684E-9657-6910AE9711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31002" y="2891419"/>
            <a:ext cx="6529995" cy="1474489"/>
          </a:xfrm>
        </p:spPr>
        <p:txBody>
          <a:bodyPr anchor="ctr">
            <a:normAutofit/>
          </a:bodyPr>
          <a:lstStyle>
            <a:lvl1pPr algn="ctr">
              <a:defRPr sz="4000" b="1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/>
              <a:t>Changez votre texte</a:t>
            </a:r>
          </a:p>
        </p:txBody>
      </p:sp>
      <p:pic>
        <p:nvPicPr>
          <p:cNvPr id="12" name="Image 11" descr="Une image contenant dessin&#10;&#10;Description générée automatiquement">
            <a:extLst>
              <a:ext uri="{FF2B5EF4-FFF2-40B4-BE49-F238E27FC236}">
                <a16:creationId xmlns:a16="http://schemas.microsoft.com/office/drawing/2014/main" xmlns="" id="{C8E58350-7ED1-DD40-A851-5A443730A6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4411" y="6006473"/>
            <a:ext cx="1703177" cy="664096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xmlns="" id="{D509F4A4-32CF-D34C-95EB-13BC1F8E18CC}"/>
              </a:ext>
            </a:extLst>
          </p:cNvPr>
          <p:cNvCxnSpPr>
            <a:cxnSpLocks/>
          </p:cNvCxnSpPr>
          <p:nvPr userDrawn="1"/>
        </p:nvCxnSpPr>
        <p:spPr>
          <a:xfrm>
            <a:off x="6095999" y="4839330"/>
            <a:ext cx="0" cy="75632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xmlns="" id="{B8371029-1AE9-F145-9EFA-A4123791D8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4493" t="16286" r="15680" b="16786"/>
          <a:stretch/>
        </p:blipFill>
        <p:spPr>
          <a:xfrm>
            <a:off x="4952002" y="661991"/>
            <a:ext cx="2287993" cy="206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64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titr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animal&#10;&#10;Description générée automatiquement">
            <a:extLst>
              <a:ext uri="{FF2B5EF4-FFF2-40B4-BE49-F238E27FC236}">
                <a16:creationId xmlns:a16="http://schemas.microsoft.com/office/drawing/2014/main" xmlns="" id="{B883E053-DA9D-9149-840F-9BE63039F1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Image 11" descr="Une image contenant dessin&#10;&#10;Description générée automatiquement">
            <a:extLst>
              <a:ext uri="{FF2B5EF4-FFF2-40B4-BE49-F238E27FC236}">
                <a16:creationId xmlns:a16="http://schemas.microsoft.com/office/drawing/2014/main" xmlns="" id="{C8E58350-7ED1-DD40-A851-5A443730A6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57408" y="5992419"/>
            <a:ext cx="1873495" cy="730506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xmlns="" id="{4AA0D345-A3DE-AA47-BFE9-62F4E9CDF4D0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" y="4895366"/>
            <a:ext cx="3502211" cy="137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xmlns="" id="{AEDFEB08-4588-F64C-BC8F-CFEB0A3BD2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14493" t="16286" r="15680" b="16786"/>
          <a:stretch/>
        </p:blipFill>
        <p:spPr>
          <a:xfrm>
            <a:off x="1246101" y="1057195"/>
            <a:ext cx="2850948" cy="2571036"/>
          </a:xfrm>
          <a:prstGeom prst="rect">
            <a:avLst/>
          </a:prstGeom>
        </p:spPr>
      </p:pic>
      <p:sp>
        <p:nvSpPr>
          <p:cNvPr id="13" name="Espace réservé du texte vertical 14">
            <a:extLst>
              <a:ext uri="{FF2B5EF4-FFF2-40B4-BE49-F238E27FC236}">
                <a16:creationId xmlns:a16="http://schemas.microsoft.com/office/drawing/2014/main" xmlns="" id="{6C750A57-2F86-8640-A458-9BF28458F840}"/>
              </a:ext>
            </a:extLst>
          </p:cNvPr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223319" y="93945"/>
            <a:ext cx="670143" cy="2480154"/>
          </a:xfrm>
        </p:spPr>
        <p:txBody>
          <a:bodyPr vert="eaVert" anchor="ctr">
            <a:noAutofit/>
          </a:bodyPr>
          <a:lstStyle>
            <a:lvl1pPr marL="0" indent="0" algn="l">
              <a:buNone/>
              <a:defRPr sz="12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xmlns="" id="{F53162B6-38B5-D343-B7AC-F43590058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6731" y="3524554"/>
            <a:ext cx="6529995" cy="1474489"/>
          </a:xfrm>
        </p:spPr>
        <p:txBody>
          <a:bodyPr anchor="ctr">
            <a:normAutofit/>
          </a:bodyPr>
          <a:lstStyle>
            <a:lvl1pPr algn="ctr">
              <a:defRPr sz="4000" b="1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/>
              <a:t>Changez votre texte</a:t>
            </a:r>
          </a:p>
        </p:txBody>
      </p:sp>
    </p:spTree>
    <p:extLst>
      <p:ext uri="{BB962C8B-B14F-4D97-AF65-F5344CB8AC3E}">
        <p14:creationId xmlns:p14="http://schemas.microsoft.com/office/powerpoint/2010/main" val="2031915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tit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B883E053-DA9D-9149-840F-9BE63039F1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xmlns="" id="{5D129734-42D9-684E-9657-6910AE9711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6758" y="2823152"/>
            <a:ext cx="8350514" cy="1055368"/>
          </a:xfrm>
        </p:spPr>
        <p:txBody>
          <a:bodyPr anchor="ctr">
            <a:normAutofit/>
          </a:bodyPr>
          <a:lstStyle>
            <a:lvl1pPr algn="l">
              <a:defRPr sz="4000" b="1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/>
              <a:t>Changer votre texte ici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xmlns="" id="{598CF334-B0CD-7046-97E6-62819B2C2DA7}"/>
              </a:ext>
            </a:extLst>
          </p:cNvPr>
          <p:cNvCxnSpPr>
            <a:cxnSpLocks/>
          </p:cNvCxnSpPr>
          <p:nvPr userDrawn="1"/>
        </p:nvCxnSpPr>
        <p:spPr>
          <a:xfrm flipH="1">
            <a:off x="866589" y="4034848"/>
            <a:ext cx="3652221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128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tit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B883E053-DA9D-9149-840F-9BE63039F1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xmlns="" id="{5D129734-42D9-684E-9657-6910AE9711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4269" y="2135476"/>
            <a:ext cx="8978043" cy="2587048"/>
          </a:xfrm>
        </p:spPr>
        <p:txBody>
          <a:bodyPr anchor="ctr">
            <a:normAutofit/>
          </a:bodyPr>
          <a:lstStyle>
            <a:lvl1pPr algn="ctr">
              <a:defRPr sz="40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/>
              <a:t>Changer votre </a:t>
            </a:r>
            <a:br>
              <a:rPr lang="fr-FR" dirty="0"/>
            </a:br>
            <a:r>
              <a:rPr lang="fr-FR" dirty="0"/>
              <a:t>texte ici</a:t>
            </a:r>
          </a:p>
        </p:txBody>
      </p:sp>
    </p:spTree>
    <p:extLst>
      <p:ext uri="{BB962C8B-B14F-4D97-AF65-F5344CB8AC3E}">
        <p14:creationId xmlns:p14="http://schemas.microsoft.com/office/powerpoint/2010/main" val="685382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 beu - 1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3045D5A9-7BE8-D646-A747-A95DAF08DB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860735" y="5555501"/>
            <a:ext cx="1256191" cy="1181916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xmlns="" id="{E76F6A34-8B55-4000-91DA-27DBE817D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377" y="695196"/>
            <a:ext cx="10086242" cy="773698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xmlns="" id="{479BF93D-23B5-42A3-917E-9625DA274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377" y="1647825"/>
            <a:ext cx="10086242" cy="41269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texte vertical 14">
            <a:extLst>
              <a:ext uri="{FF2B5EF4-FFF2-40B4-BE49-F238E27FC236}">
                <a16:creationId xmlns:a16="http://schemas.microsoft.com/office/drawing/2014/main" xmlns="" id="{63289F41-EE7E-C546-BE2D-A5172078039D}"/>
              </a:ext>
            </a:extLst>
          </p:cNvPr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223319" y="216489"/>
            <a:ext cx="670143" cy="2480154"/>
          </a:xfrm>
        </p:spPr>
        <p:txBody>
          <a:bodyPr vert="eaVert" anchor="ctr">
            <a:noAutofit/>
          </a:bodyPr>
          <a:lstStyle>
            <a:lvl1pPr marL="0" indent="0" algn="r">
              <a:buNone/>
              <a:defRPr sz="12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49690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nd blanc - 3 tit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xmlns="" id="{25A31A0E-8F5E-4EF2-AB2A-4154EEFBD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377" y="695196"/>
            <a:ext cx="10086242" cy="773698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xmlns="" id="{4EFFA44E-0B15-4647-A30C-D8160749A8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9749" y="1730375"/>
            <a:ext cx="10085869" cy="4257470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Texte - Titre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7973" y="6310942"/>
            <a:ext cx="860106" cy="257981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17889F7-7963-4A16-ADF8-FEE4D97DC541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9620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nd beu - 2 tit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3045D5A9-7BE8-D646-A747-A95DAF08DB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860735" y="5555501"/>
            <a:ext cx="1256191" cy="1181916"/>
          </a:xfrm>
          <a:prstGeom prst="rect">
            <a:avLst/>
          </a:prstGeom>
        </p:spPr>
      </p:pic>
      <p:sp>
        <p:nvSpPr>
          <p:cNvPr id="12" name="Sous-titre 2">
            <a:extLst>
              <a:ext uri="{FF2B5EF4-FFF2-40B4-BE49-F238E27FC236}">
                <a16:creationId xmlns:a16="http://schemas.microsoft.com/office/drawing/2014/main" xmlns="" id="{B6DF84DA-6A8E-4946-BFAD-94959A4EC83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9377" y="1548348"/>
            <a:ext cx="10086242" cy="52507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2e niveau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xmlns="" id="{764D5E1F-FBE4-4D50-9F13-42549B43523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39377" y="2152875"/>
            <a:ext cx="10086242" cy="369409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xmlns="" id="{B8C2CCE4-2185-4197-B2D6-4447578146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377" y="695196"/>
            <a:ext cx="10086242" cy="773698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6" name="Espace réservé du texte vertical 14">
            <a:extLst>
              <a:ext uri="{FF2B5EF4-FFF2-40B4-BE49-F238E27FC236}">
                <a16:creationId xmlns:a16="http://schemas.microsoft.com/office/drawing/2014/main" xmlns="" id="{66F0ED50-0A31-D544-8803-BB12B3862E3D}"/>
              </a:ext>
            </a:extLst>
          </p:cNvPr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223319" y="216489"/>
            <a:ext cx="670143" cy="2480154"/>
          </a:xfrm>
        </p:spPr>
        <p:txBody>
          <a:bodyPr vert="eaVert" anchor="ctr">
            <a:noAutofit/>
          </a:bodyPr>
          <a:lstStyle>
            <a:lvl1pPr marL="0" indent="0" algn="r">
              <a:buNone/>
              <a:defRPr sz="12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122035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nd beu - 3 tit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3045D5A9-7BE8-D646-A747-A95DAF08DB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860735" y="5555501"/>
            <a:ext cx="1256191" cy="1181916"/>
          </a:xfrm>
          <a:prstGeom prst="rect">
            <a:avLst/>
          </a:prstGeom>
        </p:spPr>
      </p:pic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xmlns="" id="{0298A7D7-7BAE-42DA-AAE3-CAEC2492A4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8421" y="2093164"/>
            <a:ext cx="9144000" cy="480935"/>
          </a:xfrm>
        </p:spPr>
        <p:txBody>
          <a:bodyPr>
            <a:normAutofit/>
          </a:bodyPr>
          <a:lstStyle>
            <a:lvl1pPr marL="0" indent="0">
              <a:buNone/>
              <a:defRPr sz="16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3e niveau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xmlns="" id="{F7F2D3F7-AC9B-4D4B-8CD3-17F4A68CD44B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39377" y="2598144"/>
            <a:ext cx="10086242" cy="365207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xmlns="" id="{FD78F978-0FA7-4BA1-A195-29FCE2FF9F6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9377" y="1548348"/>
            <a:ext cx="10086242" cy="52507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2e niveau</a:t>
            </a: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xmlns="" id="{4D866A70-1B9E-4541-AEF5-A5BCD2317C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377" y="695196"/>
            <a:ext cx="10086242" cy="773698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4" name="Espace réservé du texte vertical 14">
            <a:extLst>
              <a:ext uri="{FF2B5EF4-FFF2-40B4-BE49-F238E27FC236}">
                <a16:creationId xmlns:a16="http://schemas.microsoft.com/office/drawing/2014/main" xmlns="" id="{BA508E2C-59EE-D542-8AC6-87777CA4785E}"/>
              </a:ext>
            </a:extLst>
          </p:cNvPr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223319" y="216489"/>
            <a:ext cx="670143" cy="2480154"/>
          </a:xfrm>
        </p:spPr>
        <p:txBody>
          <a:bodyPr vert="eaVert" anchor="ctr">
            <a:noAutofit/>
          </a:bodyPr>
          <a:lstStyle>
            <a:lvl1pPr marL="0" indent="0" algn="r">
              <a:buNone/>
              <a:defRPr sz="12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9600184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nd beu - 3 tit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3045D5A9-7BE8-D646-A747-A95DAF08DB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860735" y="5555501"/>
            <a:ext cx="1256191" cy="1181916"/>
          </a:xfrm>
          <a:prstGeom prst="rect">
            <a:avLst/>
          </a:prstGeom>
        </p:spPr>
      </p:pic>
      <p:sp>
        <p:nvSpPr>
          <p:cNvPr id="18" name="Titre 1">
            <a:extLst>
              <a:ext uri="{FF2B5EF4-FFF2-40B4-BE49-F238E27FC236}">
                <a16:creationId xmlns:a16="http://schemas.microsoft.com/office/drawing/2014/main" xmlns="" id="{4D866A70-1B9E-4541-AEF5-A5BCD2317C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377" y="695196"/>
            <a:ext cx="10086242" cy="773698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4" name="Espace réservé du texte 21">
            <a:extLst>
              <a:ext uri="{FF2B5EF4-FFF2-40B4-BE49-F238E27FC236}">
                <a16:creationId xmlns:a16="http://schemas.microsoft.com/office/drawing/2014/main" xmlns="" id="{E899E920-97FC-D24A-93E9-9D4511F644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9749" y="1730375"/>
            <a:ext cx="10085869" cy="4257470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 baseline="0">
                <a:ln>
                  <a:noFill/>
                </a:ln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Texte - Titre</a:t>
            </a:r>
          </a:p>
        </p:txBody>
      </p:sp>
      <p:sp>
        <p:nvSpPr>
          <p:cNvPr id="15" name="Espace réservé du texte vertical 14">
            <a:extLst>
              <a:ext uri="{FF2B5EF4-FFF2-40B4-BE49-F238E27FC236}">
                <a16:creationId xmlns:a16="http://schemas.microsoft.com/office/drawing/2014/main" xmlns="" id="{FFC2910E-8F8A-CB45-BE01-C4205150D036}"/>
              </a:ext>
            </a:extLst>
          </p:cNvPr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223319" y="216489"/>
            <a:ext cx="670143" cy="2480154"/>
          </a:xfrm>
        </p:spPr>
        <p:txBody>
          <a:bodyPr vert="eaVert" anchor="ctr">
            <a:noAutofit/>
          </a:bodyPr>
          <a:lstStyle>
            <a:lvl1pPr marL="0" indent="0" algn="r">
              <a:buNone/>
              <a:defRPr sz="12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0873528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. bleu - 3 titres - 2 col. sépar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3045D5A9-7BE8-D646-A747-A95DAF08DB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860735" y="5555501"/>
            <a:ext cx="1256191" cy="1181916"/>
          </a:xfrm>
          <a:prstGeom prst="rect">
            <a:avLst/>
          </a:prstGeom>
        </p:spPr>
      </p:pic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xmlns="" id="{0298A7D7-7BAE-42DA-AAE3-CAEC2492A4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8421" y="2093164"/>
            <a:ext cx="9144000" cy="480935"/>
          </a:xfrm>
        </p:spPr>
        <p:txBody>
          <a:bodyPr>
            <a:normAutofit/>
          </a:bodyPr>
          <a:lstStyle>
            <a:lvl1pPr marL="0" indent="0">
              <a:buNone/>
              <a:defRPr sz="16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3e niveau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xmlns="" id="{F7F2D3F7-AC9B-4D4B-8CD3-17F4A68CD44B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39377" y="2598144"/>
            <a:ext cx="4932000" cy="365207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xmlns="" id="{FD78F978-0FA7-4BA1-A195-29FCE2FF9F6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9377" y="1548348"/>
            <a:ext cx="10086242" cy="52507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2e niveau</a:t>
            </a: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xmlns="" id="{4D866A70-1B9E-4541-AEF5-A5BCD2317C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377" y="695196"/>
            <a:ext cx="10086242" cy="773698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xmlns="" id="{EF50B2A5-67AA-4884-A8EF-DD5C96008D1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693619" y="2593843"/>
            <a:ext cx="4932000" cy="365207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Espace réservé du texte vertical 14">
            <a:extLst>
              <a:ext uri="{FF2B5EF4-FFF2-40B4-BE49-F238E27FC236}">
                <a16:creationId xmlns:a16="http://schemas.microsoft.com/office/drawing/2014/main" xmlns="" id="{5E4B5405-A379-114E-8A0A-BC424729BA47}"/>
              </a:ext>
            </a:extLst>
          </p:cNvPr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223319" y="216489"/>
            <a:ext cx="670143" cy="2480154"/>
          </a:xfrm>
        </p:spPr>
        <p:txBody>
          <a:bodyPr vert="eaVert" anchor="ctr">
            <a:noAutofit/>
          </a:bodyPr>
          <a:lstStyle>
            <a:lvl1pPr marL="0" indent="0" algn="r">
              <a:buNone/>
              <a:defRPr sz="12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4178722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. bleu - 3 titres - 3 col. sépar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3045D5A9-7BE8-D646-A747-A95DAF08DB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860735" y="5555501"/>
            <a:ext cx="1256191" cy="1181916"/>
          </a:xfrm>
          <a:prstGeom prst="rect">
            <a:avLst/>
          </a:prstGeom>
        </p:spPr>
      </p:pic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xmlns="" id="{0298A7D7-7BAE-42DA-AAE3-CAEC2492A4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8421" y="2093164"/>
            <a:ext cx="9144000" cy="480935"/>
          </a:xfrm>
        </p:spPr>
        <p:txBody>
          <a:bodyPr>
            <a:normAutofit/>
          </a:bodyPr>
          <a:lstStyle>
            <a:lvl1pPr marL="0" indent="0">
              <a:buNone/>
              <a:defRPr sz="16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3e niveau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xmlns="" id="{F7F2D3F7-AC9B-4D4B-8CD3-17F4A68CD44B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39377" y="2598144"/>
            <a:ext cx="3240000" cy="365207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xmlns="" id="{FD78F978-0FA7-4BA1-A195-29FCE2FF9F6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9377" y="1548348"/>
            <a:ext cx="10086242" cy="52507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2e niveau</a:t>
            </a: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xmlns="" id="{4D866A70-1B9E-4541-AEF5-A5BCD2317C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377" y="695196"/>
            <a:ext cx="10086242" cy="773698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xmlns="" id="{60E8A3F4-C561-4D6E-B3BE-839E4B4EB6A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985681" y="2600131"/>
            <a:ext cx="3240000" cy="365207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xmlns="" id="{7BE4A803-B268-4FE8-9224-B3CBEDA9E33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414431" y="2593396"/>
            <a:ext cx="3240000" cy="365207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texte vertical 14">
            <a:extLst>
              <a:ext uri="{FF2B5EF4-FFF2-40B4-BE49-F238E27FC236}">
                <a16:creationId xmlns:a16="http://schemas.microsoft.com/office/drawing/2014/main" xmlns="" id="{58FDA08A-5BDF-1E4B-BEEF-A750AD454344}"/>
              </a:ext>
            </a:extLst>
          </p:cNvPr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223319" y="216489"/>
            <a:ext cx="670143" cy="2480154"/>
          </a:xfrm>
        </p:spPr>
        <p:txBody>
          <a:bodyPr vert="eaVert" anchor="ctr">
            <a:noAutofit/>
          </a:bodyPr>
          <a:lstStyle>
            <a:lvl1pPr marL="0" indent="0" algn="r">
              <a:buNone/>
              <a:defRPr sz="12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5060192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3045D5A9-7BE8-D646-A747-A95DAF08DB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860735" y="5555501"/>
            <a:ext cx="1256191" cy="1181916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xmlns="" id="{65C6189E-5FE6-754C-8504-A31CAA6022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8421" y="2622156"/>
            <a:ext cx="10050383" cy="3366052"/>
          </a:xfrm>
        </p:spPr>
        <p:txBody>
          <a:bodyPr numCol="2" spcCol="1080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Cliquez pour modifier les styles du texte du masque Cliquez pour modifier les styles du texte du masque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Cliquez pour modifier les styles du texte du masque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Deuxième niveau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Deuxième niveau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Cliquez pour Cliquez pour modifier les styles du texte du masque Cliquez pour modifier les styles du texte du masque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Cliquez pour modifier les styles du texte du masque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Cliquez pour modifier les styles du texte du masque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Cliquez pour modifier les styles du texte du masque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4"/>
            <a:endParaRPr lang="fr-FR" dirty="0"/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xmlns="" id="{9F095EAE-A7A5-4C09-B3AF-D68DF33F85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8421" y="2093164"/>
            <a:ext cx="9144000" cy="480935"/>
          </a:xfrm>
        </p:spPr>
        <p:txBody>
          <a:bodyPr>
            <a:normAutofit/>
          </a:bodyPr>
          <a:lstStyle>
            <a:lvl1pPr marL="0" indent="0">
              <a:buNone/>
              <a:defRPr sz="16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3e niveau</a:t>
            </a: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xmlns="" id="{68522162-8E99-4F6F-B33D-D4B9A324F9D5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539377" y="1548348"/>
            <a:ext cx="10086242" cy="52507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2e niveau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xmlns="" id="{082CFEC4-95E4-493D-B061-E82DE71CF2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377" y="695196"/>
            <a:ext cx="10086242" cy="773698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2" name="Espace réservé du texte vertical 14">
            <a:extLst>
              <a:ext uri="{FF2B5EF4-FFF2-40B4-BE49-F238E27FC236}">
                <a16:creationId xmlns:a16="http://schemas.microsoft.com/office/drawing/2014/main" xmlns="" id="{F920E404-F593-F447-8254-9BC998959144}"/>
              </a:ext>
            </a:extLst>
          </p:cNvPr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223319" y="216489"/>
            <a:ext cx="670143" cy="2480154"/>
          </a:xfrm>
        </p:spPr>
        <p:txBody>
          <a:bodyPr vert="eaVert" anchor="ctr">
            <a:noAutofit/>
          </a:bodyPr>
          <a:lstStyle>
            <a:lvl1pPr marL="0" indent="0" algn="r">
              <a:buNone/>
              <a:defRPr sz="12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942124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xmlns="" id="{84AFF91F-EF1F-8348-911D-74738BF7A4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783904" y="5480390"/>
            <a:ext cx="1332555" cy="1253765"/>
          </a:xfrm>
          <a:prstGeom prst="rect">
            <a:avLst/>
          </a:prstGeom>
        </p:spPr>
      </p:pic>
      <p:sp>
        <p:nvSpPr>
          <p:cNvPr id="13" name="Espace réservé du texte vertical 14">
            <a:extLst>
              <a:ext uri="{FF2B5EF4-FFF2-40B4-BE49-F238E27FC236}">
                <a16:creationId xmlns:a16="http://schemas.microsoft.com/office/drawing/2014/main" xmlns="" id="{5C458FF9-81FE-E14A-B996-35DB96DEA91F}"/>
              </a:ext>
            </a:extLst>
          </p:cNvPr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223319" y="216489"/>
            <a:ext cx="670143" cy="2480154"/>
          </a:xfrm>
        </p:spPr>
        <p:txBody>
          <a:bodyPr vert="eaVert" anchor="ctr">
            <a:noAutofit/>
          </a:bodyPr>
          <a:lstStyle>
            <a:lvl1pPr marL="0" indent="0" algn="r">
              <a:buNone/>
              <a:defRPr sz="12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xmlns="" id="{A180F164-D623-6B46-9E33-85E39CB141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935" y="1501160"/>
            <a:ext cx="10086242" cy="1065059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/>
              <a:t>Modifiez votre texte </a:t>
            </a:r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xmlns="" id="{502E70EB-9A1B-AF4F-86CB-5333B3C870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23925" y="3397125"/>
            <a:ext cx="10086975" cy="96361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Modifiez votre texte</a:t>
            </a:r>
          </a:p>
        </p:txBody>
      </p:sp>
      <p:sp>
        <p:nvSpPr>
          <p:cNvPr id="19" name="Espace réservé du texte 8">
            <a:extLst>
              <a:ext uri="{FF2B5EF4-FFF2-40B4-BE49-F238E27FC236}">
                <a16:creationId xmlns:a16="http://schemas.microsoft.com/office/drawing/2014/main" xmlns="" id="{CF403852-817B-8D43-9E84-0A43E66D49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3925" y="2669537"/>
            <a:ext cx="10086975" cy="614437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Modifiez votre texte</a:t>
            </a:r>
          </a:p>
        </p:txBody>
      </p:sp>
    </p:spTree>
    <p:extLst>
      <p:ext uri="{BB962C8B-B14F-4D97-AF65-F5344CB8AC3E}">
        <p14:creationId xmlns:p14="http://schemas.microsoft.com/office/powerpoint/2010/main" val="21222166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C28464D-B3D6-2F46-AF63-A8873FF28A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2621" y="750727"/>
            <a:ext cx="10086242" cy="1823372"/>
          </a:xfrm>
        </p:spPr>
        <p:txBody>
          <a:bodyPr anchor="t">
            <a:normAutofit/>
          </a:bodyPr>
          <a:lstStyle>
            <a:lvl1pPr algn="l">
              <a:defRPr sz="40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/>
              <a:t>TITRE 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A8D904FC-C506-F042-B2FE-F96645C7BEE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2621" y="2574099"/>
            <a:ext cx="10086242" cy="714187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2ème niveau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xmlns="" id="{DB2EBFF7-613B-4A4F-ADE1-6A9B2D6E63C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722621" y="3288286"/>
            <a:ext cx="10086242" cy="2992560"/>
          </a:xfrm>
        </p:spPr>
        <p:txBody>
          <a:bodyPr>
            <a:normAutofit/>
          </a:bodyPr>
          <a:lstStyle>
            <a:lvl1pPr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716D3794-0749-CE4D-ACC0-29FD96CBCB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783904" y="5480390"/>
            <a:ext cx="1332555" cy="1253765"/>
          </a:xfrm>
          <a:prstGeom prst="rect">
            <a:avLst/>
          </a:prstGeom>
        </p:spPr>
      </p:pic>
      <p:sp>
        <p:nvSpPr>
          <p:cNvPr id="12" name="Espace réservé du texte vertical 14">
            <a:extLst>
              <a:ext uri="{FF2B5EF4-FFF2-40B4-BE49-F238E27FC236}">
                <a16:creationId xmlns:a16="http://schemas.microsoft.com/office/drawing/2014/main" xmlns="" id="{F00689FA-4CAB-A740-B70A-C2478CF2A764}"/>
              </a:ext>
            </a:extLst>
          </p:cNvPr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223319" y="216489"/>
            <a:ext cx="670143" cy="2480154"/>
          </a:xfrm>
        </p:spPr>
        <p:txBody>
          <a:bodyPr vert="eaVert" anchor="ctr">
            <a:noAutofit/>
          </a:bodyPr>
          <a:lstStyle>
            <a:lvl1pPr marL="0" indent="0" algn="r">
              <a:buNone/>
              <a:defRPr sz="12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9596179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6F469C3-B8BC-E842-99AD-2E91A693A8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xmlns="" id="{F3728E53-60D5-2C4A-A22F-004526A14B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783904" y="5480390"/>
            <a:ext cx="1332555" cy="1253765"/>
          </a:xfrm>
          <a:prstGeom prst="rect">
            <a:avLst/>
          </a:prstGeom>
        </p:spPr>
      </p:pic>
      <p:sp>
        <p:nvSpPr>
          <p:cNvPr id="10" name="Espace réservé du texte vertical 14">
            <a:extLst>
              <a:ext uri="{FF2B5EF4-FFF2-40B4-BE49-F238E27FC236}">
                <a16:creationId xmlns:a16="http://schemas.microsoft.com/office/drawing/2014/main" xmlns="" id="{401BFD0A-D042-C64A-B7EA-1D63AD3F7D47}"/>
              </a:ext>
            </a:extLst>
          </p:cNvPr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223319" y="216489"/>
            <a:ext cx="670143" cy="2480154"/>
          </a:xfrm>
        </p:spPr>
        <p:txBody>
          <a:bodyPr vert="eaVert" anchor="ctr">
            <a:noAutofit/>
          </a:bodyPr>
          <a:lstStyle>
            <a:lvl1pPr marL="0" indent="0" algn="r">
              <a:buNone/>
              <a:defRPr sz="12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xmlns="" id="{EA5BCC19-956C-1B41-806B-1963BA8162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935" y="1501160"/>
            <a:ext cx="10086242" cy="1065059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/>
              <a:t>Modifiez votre texte </a:t>
            </a:r>
          </a:p>
        </p:txBody>
      </p:sp>
      <p:sp>
        <p:nvSpPr>
          <p:cNvPr id="17" name="Espace réservé du texte 8">
            <a:extLst>
              <a:ext uri="{FF2B5EF4-FFF2-40B4-BE49-F238E27FC236}">
                <a16:creationId xmlns:a16="http://schemas.microsoft.com/office/drawing/2014/main" xmlns="" id="{3370B45A-1A29-2A4A-B6CC-11BFF86AB59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23925" y="3397125"/>
            <a:ext cx="10086975" cy="96361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Modifiez votre texte</a:t>
            </a:r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xmlns="" id="{83BAEF23-0EED-BE41-9586-CEB178B41E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3925" y="2679371"/>
            <a:ext cx="10086975" cy="59391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Modifiez votre texte</a:t>
            </a:r>
          </a:p>
        </p:txBody>
      </p:sp>
    </p:spTree>
    <p:extLst>
      <p:ext uri="{BB962C8B-B14F-4D97-AF65-F5344CB8AC3E}">
        <p14:creationId xmlns:p14="http://schemas.microsoft.com/office/powerpoint/2010/main" val="71574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 blanc - 2 tit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A8D904FC-C506-F042-B2FE-F96645C7BEE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9377" y="1548348"/>
            <a:ext cx="10086242" cy="52507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2e niveau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xmlns="" id="{DB2EBFF7-613B-4A4F-ADE1-6A9B2D6E63C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39377" y="2152875"/>
            <a:ext cx="10086242" cy="369409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xmlns="" id="{037AD51C-94AF-4530-A5F7-5F1AFA2435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377" y="695196"/>
            <a:ext cx="10086242" cy="773698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7973" y="6310942"/>
            <a:ext cx="860106" cy="257981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17889F7-7963-4A16-ADF8-FEE4D97DC541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65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 blanc - 3 tit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C56B9D06-4EFB-E848-AEAD-DBFEC9FFB5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8421" y="2093164"/>
            <a:ext cx="10097198" cy="480935"/>
          </a:xfrm>
        </p:spPr>
        <p:txBody>
          <a:bodyPr>
            <a:normAutofit/>
          </a:bodyPr>
          <a:lstStyle>
            <a:lvl1pPr marL="0" indent="0">
              <a:buNone/>
              <a:defRPr sz="16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Titre 3e niveau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xmlns="" id="{8D3E91BD-8DC6-CD4E-B01C-2E36E9471B1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39377" y="2598144"/>
            <a:ext cx="10086242" cy="365207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xmlns="" id="{A9CE633B-1F10-4BF3-914A-951715ED7D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9377" y="1548348"/>
            <a:ext cx="10086242" cy="52507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2e niveau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xmlns="" id="{25A31A0E-8F5E-4EF2-AB2A-4154EEFBD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377" y="695196"/>
            <a:ext cx="10086242" cy="773698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087973" y="6310942"/>
            <a:ext cx="860106" cy="257981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17889F7-7963-4A16-ADF8-FEE4D97DC541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09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. blanc - 3 titres - 2 col. sépar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C56B9D06-4EFB-E848-AEAD-DBFEC9FFB5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8421" y="2093164"/>
            <a:ext cx="10097198" cy="480935"/>
          </a:xfrm>
        </p:spPr>
        <p:txBody>
          <a:bodyPr>
            <a:normAutofit/>
          </a:bodyPr>
          <a:lstStyle>
            <a:lvl1pPr marL="0" indent="0">
              <a:buNone/>
              <a:defRPr sz="16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Titre 3e niveau</a:t>
            </a: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xmlns="" id="{A9CE633B-1F10-4BF3-914A-951715ED7D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9377" y="1548348"/>
            <a:ext cx="10086242" cy="52507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2e niveau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xmlns="" id="{25A31A0E-8F5E-4EF2-AB2A-4154EEFBD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377" y="695196"/>
            <a:ext cx="10086242" cy="773698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xmlns="" id="{F1C65F1E-A2B5-4B06-86A8-13FD35406D1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9377" y="2612892"/>
            <a:ext cx="4932000" cy="365207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xmlns="" id="{DD315A89-EE09-4529-BE5E-D5F8FFBBF2B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693619" y="2612892"/>
            <a:ext cx="4932000" cy="365207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7973" y="6310942"/>
            <a:ext cx="860106" cy="257981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17889F7-7963-4A16-ADF8-FEE4D97DC541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55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. blanc - 3 titres - 3 col. sépar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C56B9D06-4EFB-E848-AEAD-DBFEC9FFB5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8421" y="2093164"/>
            <a:ext cx="10097198" cy="480935"/>
          </a:xfrm>
        </p:spPr>
        <p:txBody>
          <a:bodyPr>
            <a:normAutofit/>
          </a:bodyPr>
          <a:lstStyle>
            <a:lvl1pPr marL="0" indent="0">
              <a:buNone/>
              <a:defRPr sz="16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Titre 3e niveau</a:t>
            </a: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xmlns="" id="{A9CE633B-1F10-4BF3-914A-951715ED7D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9377" y="1548348"/>
            <a:ext cx="10086242" cy="52507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2e niveau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xmlns="" id="{25A31A0E-8F5E-4EF2-AB2A-4154EEFBD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377" y="695196"/>
            <a:ext cx="10086242" cy="773698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xmlns="" id="{F1C65F1E-A2B5-4B06-86A8-13FD35406D1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9377" y="2612892"/>
            <a:ext cx="3240000" cy="365207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xmlns="" id="{0858B92E-1D30-4264-ACBF-0CFD1AA72073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962498" y="2612892"/>
            <a:ext cx="3240000" cy="365207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xmlns="" id="{E34828BA-CECD-4749-977E-27EAFD2F3785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7385619" y="2612892"/>
            <a:ext cx="3240000" cy="365207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7973" y="6310942"/>
            <a:ext cx="860106" cy="257981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17889F7-7963-4A16-ADF8-FEE4D97DC541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626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. blanc - 3 titres - 2 col fond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C56B9D06-4EFB-E848-AEAD-DBFEC9FFB5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8421" y="2093164"/>
            <a:ext cx="10097198" cy="480935"/>
          </a:xfrm>
        </p:spPr>
        <p:txBody>
          <a:bodyPr>
            <a:normAutofit/>
          </a:bodyPr>
          <a:lstStyle>
            <a:lvl1pPr marL="0" indent="0">
              <a:buNone/>
              <a:defRPr sz="16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Titre 3e niveau</a:t>
            </a: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xmlns="" id="{A9CE633B-1F10-4BF3-914A-951715ED7D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9377" y="1548348"/>
            <a:ext cx="10086242" cy="52507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2e niveau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xmlns="" id="{25A31A0E-8F5E-4EF2-AB2A-4154EEFBD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377" y="695196"/>
            <a:ext cx="10086242" cy="773698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xmlns="" id="{86674D12-3E2F-408C-B760-22B974D88E5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28421" y="2622156"/>
            <a:ext cx="10050383" cy="3366052"/>
          </a:xfrm>
        </p:spPr>
        <p:txBody>
          <a:bodyPr numCol="2" spcCol="1080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221C26"/>
                </a:solidFill>
              </a:defRPr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221C26"/>
                </a:solidFill>
              </a:defRPr>
            </a:lvl2pPr>
            <a:lvl3pPr>
              <a:defRPr sz="1600">
                <a:solidFill>
                  <a:srgbClr val="221C26"/>
                </a:solidFill>
              </a:defRPr>
            </a:lvl3pPr>
            <a:lvl4pPr>
              <a:defRPr sz="1600">
                <a:solidFill>
                  <a:srgbClr val="221C26"/>
                </a:solidFill>
              </a:defRPr>
            </a:lvl4pPr>
            <a:lvl5pPr>
              <a:defRPr sz="1600">
                <a:solidFill>
                  <a:srgbClr val="221C26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Cliquez pour modifier les styles du texte du masque Cliquez pour modifier les styles du texte du masque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Cliquez pour modifier les styles du texte du masque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Deuxième niveau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Deuxième niveau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Cliquez pour Cliquez pour modifier les styles du texte du masque Cliquez pour modifier les styles du texte du masque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Cliquez pour modifier les styles du texte du masque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Cliquez pour modifier les styles du texte du masque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Cliquez pour modifier les styles du texte du masque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4"/>
            <a:endParaRPr lang="fr-FR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7973" y="6310942"/>
            <a:ext cx="860106" cy="257981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17889F7-7963-4A16-ADF8-FEE4D97DC541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972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xmlns="" id="{9221FFED-6A07-4EFF-9B82-70EC02B6E99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7386" y="285750"/>
            <a:ext cx="10272989" cy="62102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7973" y="6310942"/>
            <a:ext cx="860106" cy="257981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17889F7-7963-4A16-ADF8-FEE4D97DC541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726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">
            <a:extLst>
              <a:ext uri="{FF2B5EF4-FFF2-40B4-BE49-F238E27FC236}">
                <a16:creationId xmlns:a16="http://schemas.microsoft.com/office/drawing/2014/main" xmlns="" id="{0190AC43-1284-9C4C-96D4-45E96E6774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935" y="1501160"/>
            <a:ext cx="10086242" cy="1065059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/>
              <a:t>Modifiez votre texte </a:t>
            </a:r>
          </a:p>
        </p:txBody>
      </p:sp>
      <p:sp>
        <p:nvSpPr>
          <p:cNvPr id="8" name="Espace réservé du texte vertical 14">
            <a:extLst>
              <a:ext uri="{FF2B5EF4-FFF2-40B4-BE49-F238E27FC236}">
                <a16:creationId xmlns:a16="http://schemas.microsoft.com/office/drawing/2014/main" xmlns="" id="{844082BA-2F60-A14D-B37A-11C2747B5302}"/>
              </a:ext>
            </a:extLst>
          </p:cNvPr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223319" y="216489"/>
            <a:ext cx="670143" cy="2480154"/>
          </a:xfrm>
        </p:spPr>
        <p:txBody>
          <a:bodyPr vert="eaVert" anchor="ctr">
            <a:noAutofit/>
          </a:bodyPr>
          <a:lstStyle>
            <a:lvl1pPr marL="0" indent="0" algn="r">
              <a:buNone/>
              <a:defRPr sz="1200" b="1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4BA08A0A-9E50-0744-A275-7DFD495D7E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3925" y="2696643"/>
            <a:ext cx="10086975" cy="60479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>
            <a:lvl1pPr marL="0" indent="0">
              <a:buNone/>
              <a:defRPr b="0"/>
            </a:lvl1pPr>
          </a:lstStyle>
          <a:p>
            <a:r>
              <a:rPr lang="fr-FR" sz="18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Modifiez votre sous-titre 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xmlns="" id="{E55D988B-D169-8445-B8E0-D54C87D7AA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23925" y="3397125"/>
            <a:ext cx="10086975" cy="96361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Modifiez votre texte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1087973" y="6310942"/>
            <a:ext cx="860106" cy="257981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17889F7-7963-4A16-ADF8-FEE4D97DC541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592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8E0818C1-C406-3E47-83E1-31A1F4AD7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2663"/>
            <a:ext cx="10515600" cy="22282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039B1AA6-9A2A-2D41-B58A-14F9C35EA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247684"/>
            <a:ext cx="10515600" cy="2992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34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722" r:id="rId2"/>
    <p:sldLayoutId id="2147483680" r:id="rId3"/>
    <p:sldLayoutId id="2147483681" r:id="rId4"/>
    <p:sldLayoutId id="2147483718" r:id="rId5"/>
    <p:sldLayoutId id="2147483717" r:id="rId6"/>
    <p:sldLayoutId id="2147483721" r:id="rId7"/>
    <p:sldLayoutId id="2147483684" r:id="rId8"/>
    <p:sldLayoutId id="2147483649" r:id="rId9"/>
    <p:sldLayoutId id="2147483710" r:id="rId10"/>
    <p:sldLayoutId id="2147483750" r:id="rId11"/>
    <p:sldLayoutId id="2147483751" r:id="rId12"/>
    <p:sldLayoutId id="214748375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1" i="0" kern="1200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b="0" i="0" kern="1200">
          <a:solidFill>
            <a:schemeClr val="accent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accent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accent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accent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accent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FAE10F4-AF2E-5349-B817-55259BC9E9F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8E0818C1-C406-3E47-83E1-31A1F4AD7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2663"/>
            <a:ext cx="10515600" cy="22282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039B1AA6-9A2A-2D41-B58A-14F9C35EA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247684"/>
            <a:ext cx="10515600" cy="2992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Text Box 24">
            <a:extLst>
              <a:ext uri="{FF2B5EF4-FFF2-40B4-BE49-F238E27FC236}">
                <a16:creationId xmlns:a16="http://schemas.microsoft.com/office/drawing/2014/main" xmlns="" id="{AD5EC959-62A9-4247-95DD-03B5D37A684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8200" y="6411849"/>
            <a:ext cx="2533794" cy="2707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fld id="{A8CDAD39-05E5-4F49-A857-B013A1EC1F36}" type="slidenum">
              <a:rPr lang="fr-FR" altLang="fr-FR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l" eaLnBrk="1" hangingPunct="1">
                <a:spcBef>
                  <a:spcPct val="50000"/>
                </a:spcBef>
              </a:pPr>
              <a:t>‹N°›</a:t>
            </a:fld>
            <a:r>
              <a:rPr lang="fr-FR" altLang="fr-FR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altLang="fr-FR" sz="12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fr-FR" altLang="fr-FR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altLang="fr-FR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26</a:t>
            </a:r>
            <a:endParaRPr lang="fr-FR" altLang="fr-FR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28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5" r:id="rId13"/>
    <p:sldLayoutId id="2147483746" r:id="rId14"/>
    <p:sldLayoutId id="2147483748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1" i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b="0" i="0" kern="1200">
          <a:solidFill>
            <a:schemeClr val="accent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accent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accent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accent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accent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ed.cfwb.be/share/page/site/etnic/documentlibrary#filter=path|/D%E9veloppement/Dossiers/SIE/Portail%20de%20l%u2019Orientation&amp;page=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DA0BDF5-FD71-654F-B0CA-7A31BC9F2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</a:rPr>
              <a:t>Kick-Off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/>
              <a:t/>
            </a:r>
            <a:br>
              <a:rPr lang="fr-FR" sz="2000" dirty="0"/>
            </a:br>
            <a:r>
              <a:rPr lang="fr-FR" cap="all" dirty="0" smtClean="0"/>
              <a:t>Portail de l’orientation</a:t>
            </a:r>
            <a:endParaRPr lang="fr-FR" cap="all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2132CDAD-C7AE-CB41-8F44-ED492BD678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7564" y="3816913"/>
            <a:ext cx="2755015" cy="293122"/>
          </a:xfrm>
        </p:spPr>
        <p:txBody>
          <a:bodyPr/>
          <a:lstStyle/>
          <a:p>
            <a:r>
              <a:rPr lang="fr-FR" dirty="0" smtClean="0"/>
              <a:t>Novembre 2021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6AE12DA7-95BC-394F-BEA2-5410950C40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Sang-Woo Lemoine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399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"/>
    </mc:Choice>
    <mc:Fallback xmlns="">
      <p:transition spd="slow" advTm="7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7826"/>
            <a:ext cx="10515600" cy="2228224"/>
          </a:xfrm>
        </p:spPr>
        <p:txBody>
          <a:bodyPr/>
          <a:lstStyle/>
          <a:p>
            <a:r>
              <a:rPr lang="fr-BE" dirty="0" smtClean="0"/>
              <a:t>Equipe de projet:  </a:t>
            </a:r>
            <a:r>
              <a:rPr lang="fr-BE" dirty="0" smtClean="0"/>
              <a:t>Rôles </a:t>
            </a:r>
            <a:r>
              <a:rPr lang="fr-BE" dirty="0" smtClean="0"/>
              <a:t>et </a:t>
            </a:r>
            <a:r>
              <a:rPr lang="fr-BE" dirty="0" smtClean="0"/>
              <a:t>responsabilités</a:t>
            </a:r>
            <a:endParaRPr lang="fr-B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462276"/>
              </p:ext>
            </p:extLst>
          </p:nvPr>
        </p:nvGraphicFramePr>
        <p:xfrm>
          <a:off x="940622" y="2205028"/>
          <a:ext cx="9711915" cy="3654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305"/>
                <a:gridCol w="3237305"/>
                <a:gridCol w="3237305"/>
              </a:tblGrid>
              <a:tr h="418503">
                <a:tc>
                  <a:txBody>
                    <a:bodyPr/>
                    <a:lstStyle/>
                    <a:p>
                      <a:r>
                        <a:rPr lang="fr-BE" sz="1600" noProof="0" dirty="0" smtClean="0"/>
                        <a:t>Qui</a:t>
                      </a:r>
                      <a:endParaRPr lang="fr-BE" sz="1600" noProof="0" dirty="0"/>
                    </a:p>
                  </a:txBody>
                  <a:tcPr marL="103192" marR="103192" marT="51596" marB="51596"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600" noProof="0" dirty="0" smtClean="0"/>
                        <a:t>Rôle</a:t>
                      </a:r>
                      <a:endParaRPr lang="fr-BE" sz="1600" noProof="0" dirty="0"/>
                    </a:p>
                  </a:txBody>
                  <a:tcPr marL="103192" marR="103192" marT="51596" marB="51596"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600" noProof="0" dirty="0" smtClean="0"/>
                        <a:t>Responsabilités</a:t>
                      </a:r>
                      <a:endParaRPr lang="fr-BE" sz="1600" noProof="0" dirty="0"/>
                    </a:p>
                  </a:txBody>
                  <a:tcPr marL="103192" marR="103192" marT="51596" marB="51596">
                    <a:solidFill>
                      <a:srgbClr val="9933FF"/>
                    </a:solidFill>
                  </a:tcPr>
                </a:tc>
              </a:tr>
              <a:tr h="825540">
                <a:tc>
                  <a:txBody>
                    <a:bodyPr/>
                    <a:lstStyle/>
                    <a:p>
                      <a:r>
                        <a:rPr lang="fr-BE" sz="1600" noProof="0" dirty="0" smtClean="0"/>
                        <a:t>Joëlle Sallets</a:t>
                      </a:r>
                      <a:endParaRPr lang="fr-BE" sz="1600" noProof="0" dirty="0"/>
                    </a:p>
                  </a:txBody>
                  <a:tcPr marL="103192" marR="103192" marT="51596" marB="51596"/>
                </a:tc>
                <a:tc>
                  <a:txBody>
                    <a:bodyPr/>
                    <a:lstStyle/>
                    <a:p>
                      <a:r>
                        <a:rPr lang="fr-BE" sz="1600" noProof="0" dirty="0" smtClean="0"/>
                        <a:t>Cheffe projet métier,</a:t>
                      </a:r>
                      <a:r>
                        <a:rPr lang="fr-BE" sz="1600" baseline="0" noProof="0" dirty="0" smtClean="0"/>
                        <a:t> product owner</a:t>
                      </a:r>
                      <a:endParaRPr lang="fr-BE" sz="1600" noProof="0" dirty="0"/>
                    </a:p>
                  </a:txBody>
                  <a:tcPr marL="103192" marR="103192" marT="51596" marB="51596"/>
                </a:tc>
                <a:tc>
                  <a:txBody>
                    <a:bodyPr/>
                    <a:lstStyle/>
                    <a:p>
                      <a:r>
                        <a:rPr lang="fr-BE" sz="1600" noProof="0" dirty="0" smtClean="0"/>
                        <a:t>Communication</a:t>
                      </a:r>
                      <a:r>
                        <a:rPr lang="fr-BE" sz="1600" baseline="0" noProof="0" dirty="0" smtClean="0"/>
                        <a:t> avec l</a:t>
                      </a:r>
                      <a:r>
                        <a:rPr lang="fr-BE" sz="1600" noProof="0" dirty="0" smtClean="0"/>
                        <a:t>es parties prenantes métier,</a:t>
                      </a:r>
                      <a:r>
                        <a:rPr lang="fr-BE" sz="1600" baseline="0" noProof="0" dirty="0" smtClean="0"/>
                        <a:t> priorétisation du product backlog</a:t>
                      </a:r>
                      <a:endParaRPr lang="fr-BE" sz="1600" noProof="0" dirty="0"/>
                    </a:p>
                  </a:txBody>
                  <a:tcPr marL="103192" marR="103192" marT="51596" marB="51596"/>
                </a:tc>
              </a:tr>
              <a:tr h="825540">
                <a:tc>
                  <a:txBody>
                    <a:bodyPr/>
                    <a:lstStyle/>
                    <a:p>
                      <a:r>
                        <a:rPr lang="fr-BE" sz="1600" noProof="0" dirty="0" smtClean="0"/>
                        <a:t>Fatima Bourarach</a:t>
                      </a:r>
                      <a:endParaRPr lang="fr-BE" sz="1600" noProof="0" dirty="0"/>
                    </a:p>
                  </a:txBody>
                  <a:tcPr marL="103192" marR="103192" marT="51596" marB="51596"/>
                </a:tc>
                <a:tc>
                  <a:txBody>
                    <a:bodyPr/>
                    <a:lstStyle/>
                    <a:p>
                      <a:r>
                        <a:rPr lang="fr-BE" sz="1600" noProof="0" dirty="0" smtClean="0"/>
                        <a:t>Responsable</a:t>
                      </a:r>
                      <a:r>
                        <a:rPr lang="fr-BE" sz="1600" baseline="0" noProof="0" dirty="0" smtClean="0"/>
                        <a:t> chantier C4</a:t>
                      </a:r>
                      <a:endParaRPr lang="fr-BE" sz="1600" noProof="0" dirty="0"/>
                    </a:p>
                  </a:txBody>
                  <a:tcPr marL="103192" marR="103192" marT="51596" marB="51596"/>
                </a:tc>
                <a:tc>
                  <a:txBody>
                    <a:bodyPr/>
                    <a:lstStyle/>
                    <a:p>
                      <a:r>
                        <a:rPr lang="fr-BE" sz="1600" noProof="0" dirty="0" smtClean="0"/>
                        <a:t>Communication avec les parties prenantes </a:t>
                      </a:r>
                      <a:r>
                        <a:rPr lang="fr-BE" sz="1600" noProof="0" dirty="0" smtClean="0"/>
                        <a:t>métier, validation institutionnelle</a:t>
                      </a:r>
                      <a:endParaRPr lang="fr-BE" sz="1600" noProof="0" dirty="0"/>
                    </a:p>
                  </a:txBody>
                  <a:tcPr marL="103192" marR="103192" marT="51596" marB="51596"/>
                </a:tc>
              </a:tr>
              <a:tr h="825540">
                <a:tc>
                  <a:txBody>
                    <a:bodyPr/>
                    <a:lstStyle/>
                    <a:p>
                      <a:r>
                        <a:rPr lang="fr-BE" sz="1600" noProof="0" dirty="0" smtClean="0"/>
                        <a:t>Développeur - TBD</a:t>
                      </a:r>
                      <a:endParaRPr lang="fr-BE" sz="1600" noProof="0" dirty="0"/>
                    </a:p>
                  </a:txBody>
                  <a:tcPr marL="103192" marR="103192" marT="51596" marB="51596"/>
                </a:tc>
                <a:tc>
                  <a:txBody>
                    <a:bodyPr/>
                    <a:lstStyle/>
                    <a:p>
                      <a:r>
                        <a:rPr lang="fr-BE" sz="1600" noProof="0" dirty="0" smtClean="0"/>
                        <a:t>Développeur Drupal</a:t>
                      </a:r>
                      <a:endParaRPr lang="fr-BE" sz="1600" noProof="0" dirty="0"/>
                    </a:p>
                  </a:txBody>
                  <a:tcPr marL="103192" marR="103192" marT="51596" marB="51596"/>
                </a:tc>
                <a:tc>
                  <a:txBody>
                    <a:bodyPr/>
                    <a:lstStyle/>
                    <a:p>
                      <a:r>
                        <a:rPr lang="fr-BE" sz="1600" noProof="0" dirty="0" smtClean="0"/>
                        <a:t>Développement</a:t>
                      </a:r>
                      <a:r>
                        <a:rPr lang="fr-BE" sz="1600" baseline="0" noProof="0" dirty="0" smtClean="0"/>
                        <a:t> dans Drupal, intégration du design dans les templates, intégration et indesxation des données (Solr)</a:t>
                      </a:r>
                      <a:endParaRPr lang="fr-BE" sz="1600" noProof="0" dirty="0"/>
                    </a:p>
                  </a:txBody>
                  <a:tcPr marL="103192" marR="103192" marT="51596" marB="51596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EFE8C8-7821-48BE-8C10-DCE2957B5CAA}" type="slidenum">
              <a:rPr lang="fr-BE" smtClean="0"/>
              <a:pPr/>
              <a:t>10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2182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7826"/>
            <a:ext cx="10515600" cy="2228224"/>
          </a:xfrm>
        </p:spPr>
        <p:txBody>
          <a:bodyPr/>
          <a:lstStyle/>
          <a:p>
            <a:r>
              <a:rPr lang="fr-BE" dirty="0" smtClean="0"/>
              <a:t>Equipe de projet:  </a:t>
            </a:r>
            <a:r>
              <a:rPr lang="fr-BE" dirty="0" smtClean="0"/>
              <a:t>Rôles </a:t>
            </a:r>
            <a:r>
              <a:rPr lang="fr-BE" dirty="0" smtClean="0"/>
              <a:t>et </a:t>
            </a:r>
            <a:r>
              <a:rPr lang="fr-BE" dirty="0" smtClean="0"/>
              <a:t>responsabilités</a:t>
            </a:r>
            <a:endParaRPr lang="fr-B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738144"/>
              </p:ext>
            </p:extLst>
          </p:nvPr>
        </p:nvGraphicFramePr>
        <p:xfrm>
          <a:off x="940622" y="2205028"/>
          <a:ext cx="9711915" cy="2819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305"/>
                <a:gridCol w="3237305"/>
                <a:gridCol w="3237305"/>
              </a:tblGrid>
              <a:tr h="418503">
                <a:tc>
                  <a:txBody>
                    <a:bodyPr/>
                    <a:lstStyle/>
                    <a:p>
                      <a:r>
                        <a:rPr lang="fr-BE" sz="1600" noProof="0" dirty="0" smtClean="0"/>
                        <a:t>Qui</a:t>
                      </a:r>
                      <a:endParaRPr lang="fr-BE" sz="1600" noProof="0" dirty="0"/>
                    </a:p>
                  </a:txBody>
                  <a:tcPr marL="103192" marR="103192" marT="51596" marB="51596"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600" noProof="0" dirty="0" smtClean="0"/>
                        <a:t>Rôle</a:t>
                      </a:r>
                      <a:endParaRPr lang="fr-BE" sz="1600" noProof="0" dirty="0"/>
                    </a:p>
                  </a:txBody>
                  <a:tcPr marL="103192" marR="103192" marT="51596" marB="51596"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600" noProof="0" dirty="0" smtClean="0"/>
                        <a:t>Responsabilités</a:t>
                      </a:r>
                      <a:endParaRPr lang="fr-BE" sz="1600" noProof="0" dirty="0"/>
                    </a:p>
                  </a:txBody>
                  <a:tcPr marL="103192" marR="103192" marT="51596" marB="51596">
                    <a:solidFill>
                      <a:srgbClr val="9933FF"/>
                    </a:solidFill>
                  </a:tcPr>
                </a:tc>
              </a:tr>
              <a:tr h="825540">
                <a:tc>
                  <a:txBody>
                    <a:bodyPr/>
                    <a:lstStyle/>
                    <a:p>
                      <a:r>
                        <a:rPr lang="fr-BE" sz="1600" noProof="0" dirty="0" smtClean="0"/>
                        <a:t>Testeur - TBD</a:t>
                      </a:r>
                      <a:endParaRPr lang="fr-BE" sz="1600" noProof="0" dirty="0"/>
                    </a:p>
                  </a:txBody>
                  <a:tcPr marL="103192" marR="103192" marT="51596" marB="51596"/>
                </a:tc>
                <a:tc>
                  <a:txBody>
                    <a:bodyPr/>
                    <a:lstStyle/>
                    <a:p>
                      <a:r>
                        <a:rPr lang="fr-BE" sz="1600" noProof="0" dirty="0" smtClean="0"/>
                        <a:t>Testeur</a:t>
                      </a:r>
                      <a:endParaRPr lang="fr-BE" sz="1600" noProof="0" dirty="0"/>
                    </a:p>
                  </a:txBody>
                  <a:tcPr marL="103192" marR="103192" marT="51596" marB="51596"/>
                </a:tc>
                <a:tc>
                  <a:txBody>
                    <a:bodyPr/>
                    <a:lstStyle/>
                    <a:p>
                      <a:r>
                        <a:rPr lang="fr-BE" sz="1600" noProof="0" dirty="0" smtClean="0"/>
                        <a:t>Plan</a:t>
                      </a:r>
                      <a:r>
                        <a:rPr lang="fr-BE" sz="1600" baseline="0" noProof="0" dirty="0" smtClean="0"/>
                        <a:t> de test d’intégration, plan de test d’acceptance, exécution tests d’intégration, tests d’acceptances, rapports tests d’intégration, rapport tests d’acceptance</a:t>
                      </a:r>
                      <a:endParaRPr lang="fr-BE" sz="1600" noProof="0" dirty="0"/>
                    </a:p>
                  </a:txBody>
                  <a:tcPr marL="103192" marR="103192" marT="51596" marB="51596"/>
                </a:tc>
              </a:tr>
              <a:tr h="825540">
                <a:tc>
                  <a:txBody>
                    <a:bodyPr/>
                    <a:lstStyle/>
                    <a:p>
                      <a:r>
                        <a:rPr lang="fr-BE" sz="1600" noProof="0" dirty="0" smtClean="0"/>
                        <a:t>Rédacteurs - TBD</a:t>
                      </a:r>
                      <a:endParaRPr lang="fr-BE" sz="1600" noProof="0" dirty="0"/>
                    </a:p>
                  </a:txBody>
                  <a:tcPr marL="103192" marR="103192" marT="51596" marB="51596"/>
                </a:tc>
                <a:tc>
                  <a:txBody>
                    <a:bodyPr/>
                    <a:lstStyle/>
                    <a:p>
                      <a:r>
                        <a:rPr lang="fr-BE" sz="1600" noProof="0" dirty="0" smtClean="0"/>
                        <a:t>Rédacteurs / chargés de communication</a:t>
                      </a:r>
                      <a:endParaRPr lang="fr-BE" sz="1600" noProof="0" dirty="0"/>
                    </a:p>
                  </a:txBody>
                  <a:tcPr marL="103192" marR="103192" marT="51596" marB="51596"/>
                </a:tc>
                <a:tc>
                  <a:txBody>
                    <a:bodyPr/>
                    <a:lstStyle/>
                    <a:p>
                      <a:r>
                        <a:rPr lang="fr-BE" sz="1600" noProof="0" dirty="0" smtClean="0"/>
                        <a:t>Stratégie</a:t>
                      </a:r>
                      <a:r>
                        <a:rPr lang="fr-BE" sz="1600" baseline="0" noProof="0" dirty="0" smtClean="0"/>
                        <a:t> de communication, contenu statique, identité visuelle propre à la DGEO</a:t>
                      </a:r>
                      <a:endParaRPr lang="fr-BE" sz="1600" noProof="0" dirty="0"/>
                    </a:p>
                  </a:txBody>
                  <a:tcPr marL="103192" marR="103192" marT="51596" marB="51596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EFE8C8-7821-48BE-8C10-DCE2957B5CAA}" type="slidenum">
              <a:rPr lang="fr-BE" smtClean="0"/>
              <a:pPr/>
              <a:t>11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968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087973" y="6515458"/>
            <a:ext cx="860106" cy="257981"/>
          </a:xfrm>
        </p:spPr>
        <p:txBody>
          <a:bodyPr/>
          <a:lstStyle/>
          <a:p>
            <a:fld id="{91F41BF9-D982-4414-B9FB-FFFBB63B504F}" type="slidenum">
              <a:rPr lang="fr-BE" smtClean="0"/>
              <a:pPr/>
              <a:t>12</a:t>
            </a:fld>
            <a:endParaRPr lang="fr-BE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494040"/>
              </p:ext>
            </p:extLst>
          </p:nvPr>
        </p:nvGraphicFramePr>
        <p:xfrm>
          <a:off x="867294" y="1722478"/>
          <a:ext cx="11051761" cy="4649553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4000776"/>
                <a:gridCol w="3675897"/>
                <a:gridCol w="3375088"/>
              </a:tblGrid>
              <a:tr h="350672">
                <a:tc>
                  <a:txBody>
                    <a:bodyPr/>
                    <a:lstStyle/>
                    <a:p>
                      <a:pPr marL="0" marR="0" algn="l" defTabSz="1079708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400" b="1" kern="1200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Livrables</a:t>
                      </a:r>
                      <a:endParaRPr lang="fr-BE" sz="1400" b="1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959" marR="289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400" b="1" kern="1200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Responsable</a:t>
                      </a:r>
                      <a:endParaRPr lang="fr-BE" sz="1400" b="1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959" marR="289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400" b="1" kern="1200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Commentaires</a:t>
                      </a:r>
                      <a:endParaRPr lang="fr-BE" sz="1400" b="1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959" marR="28959" marT="0" marB="0" anchor="ctr"/>
                </a:tc>
              </a:tr>
              <a:tr h="314278">
                <a:tc>
                  <a:txBody>
                    <a:bodyPr/>
                    <a:lstStyle/>
                    <a:p>
                      <a:pPr marL="0" marR="0" algn="l" defTabSz="1079708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400" b="0" kern="1200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Document Initiation</a:t>
                      </a:r>
                      <a:r>
                        <a:rPr lang="fr-BE" sz="1400" b="0" kern="1200" baseline="0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de Projet (DIP)</a:t>
                      </a:r>
                      <a:endParaRPr lang="fr-BE" sz="1400" b="0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959" marR="289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400" noProof="0" dirty="0" smtClean="0">
                          <a:effectLst/>
                        </a:rPr>
                        <a:t> Sang-Woo Lemoine</a:t>
                      </a:r>
                      <a:endParaRPr lang="fr-BE" sz="140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28959" marR="289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400" noProof="0" dirty="0" smtClean="0">
                          <a:effectLst/>
                        </a:rPr>
                        <a:t> </a:t>
                      </a:r>
                      <a:endParaRPr lang="fr-BE" sz="140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28959" marR="28959" marT="0" marB="0" anchor="ctr"/>
                </a:tc>
              </a:tr>
              <a:tr h="314278">
                <a:tc>
                  <a:txBody>
                    <a:bodyPr/>
                    <a:lstStyle/>
                    <a:p>
                      <a:pPr marL="0" marR="0" algn="l" defTabSz="1079708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400" b="0" kern="1200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Plan de projet (PP)</a:t>
                      </a:r>
                      <a:endParaRPr lang="fr-BE" sz="1400" b="0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959" marR="289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400" noProof="0" dirty="0" smtClean="0">
                          <a:effectLst/>
                        </a:rPr>
                        <a:t> Sang-Woo Lemoine</a:t>
                      </a:r>
                      <a:endParaRPr lang="fr-BE" sz="140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28959" marR="289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400" noProof="0" dirty="0" smtClean="0">
                          <a:effectLst/>
                        </a:rPr>
                        <a:t> </a:t>
                      </a:r>
                      <a:endParaRPr lang="fr-BE" sz="140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28959" marR="28959" marT="0" marB="0" anchor="ctr"/>
                </a:tc>
              </a:tr>
              <a:tr h="314278">
                <a:tc>
                  <a:txBody>
                    <a:bodyPr/>
                    <a:lstStyle/>
                    <a:p>
                      <a:pPr marL="0" marR="0" algn="l" defTabSz="1079708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400" b="0" kern="1200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Analyse fonctionelle</a:t>
                      </a:r>
                      <a:endParaRPr lang="fr-BE" sz="1400" b="0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959" marR="289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40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Sana Brour</a:t>
                      </a:r>
                      <a:endParaRPr lang="fr-BE" sz="140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959" marR="289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400" noProof="0" dirty="0" smtClean="0">
                          <a:effectLst/>
                        </a:rPr>
                        <a:t> </a:t>
                      </a:r>
                      <a:endParaRPr lang="fr-BE" sz="140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28959" marR="28959" marT="0" marB="0" anchor="ctr"/>
                </a:tc>
              </a:tr>
              <a:tr h="314278">
                <a:tc>
                  <a:txBody>
                    <a:bodyPr/>
                    <a:lstStyle/>
                    <a:p>
                      <a:pPr marL="0" marR="0" algn="l" defTabSz="1079708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400" b="0" kern="1200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Wireframes</a:t>
                      </a:r>
                      <a:endParaRPr lang="fr-BE" sz="1400" b="0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959" marR="289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40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Anelita Cassan</a:t>
                      </a:r>
                      <a:endParaRPr lang="fr-BE" sz="140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959" marR="289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400" noProof="0" dirty="0" smtClean="0">
                          <a:effectLst/>
                        </a:rPr>
                        <a:t> </a:t>
                      </a:r>
                      <a:endParaRPr lang="fr-BE" sz="140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28959" marR="28959" marT="0" marB="0" anchor="ctr"/>
                </a:tc>
              </a:tr>
              <a:tr h="342528">
                <a:tc>
                  <a:txBody>
                    <a:bodyPr/>
                    <a:lstStyle/>
                    <a:p>
                      <a:pPr marL="0" marR="0" algn="l" defTabSz="1079708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400" b="0" kern="1200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Product backlog</a:t>
                      </a:r>
                      <a:endParaRPr lang="fr-BE" sz="1400" b="0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959" marR="289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400" noProof="0" dirty="0" smtClean="0">
                          <a:effectLst/>
                          <a:latin typeface="Arial"/>
                          <a:ea typeface="Times"/>
                          <a:cs typeface="Times New Roman"/>
                        </a:rPr>
                        <a:t> Sana</a:t>
                      </a:r>
                      <a:r>
                        <a:rPr lang="fr-BE" sz="1400" baseline="0" noProof="0" dirty="0" smtClean="0">
                          <a:effectLst/>
                          <a:latin typeface="Arial"/>
                          <a:ea typeface="Times"/>
                          <a:cs typeface="Times New Roman"/>
                        </a:rPr>
                        <a:t> Brour</a:t>
                      </a:r>
                      <a:endParaRPr lang="fr-BE" sz="140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28959" marR="289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BE" sz="140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28959" marR="28959" marT="0" marB="0" anchor="ctr"/>
                </a:tc>
              </a:tr>
              <a:tr h="342528">
                <a:tc>
                  <a:txBody>
                    <a:bodyPr/>
                    <a:lstStyle/>
                    <a:p>
                      <a:pPr marL="0" marR="0" algn="l" defTabSz="1079708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400" b="0" kern="1200" baseline="0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Document architecture (SAD)</a:t>
                      </a:r>
                      <a:endParaRPr lang="fr-BE" sz="1400" b="0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959" marR="289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400" noProof="0" dirty="0" smtClean="0">
                          <a:effectLst/>
                          <a:latin typeface="Arial"/>
                          <a:ea typeface="Times"/>
                          <a:cs typeface="Times New Roman"/>
                        </a:rPr>
                        <a:t> Xavier Martin?</a:t>
                      </a:r>
                      <a:endParaRPr lang="fr-BE" sz="140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28959" marR="289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400" noProof="0" dirty="0" smtClean="0">
                          <a:effectLst/>
                        </a:rPr>
                        <a:t> </a:t>
                      </a:r>
                      <a:endParaRPr lang="fr-BE" sz="140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28959" marR="28959" marT="0" marB="0" anchor="ctr"/>
                </a:tc>
              </a:tr>
              <a:tr h="325052">
                <a:tc>
                  <a:txBody>
                    <a:bodyPr/>
                    <a:lstStyle/>
                    <a:p>
                      <a:pPr marL="0" marR="0" algn="l" defTabSz="1079708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400" b="0" kern="1200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Plan tests</a:t>
                      </a:r>
                      <a:r>
                        <a:rPr lang="fr-BE" sz="1400" b="0" kern="1200" baseline="0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d’i</a:t>
                      </a:r>
                      <a:r>
                        <a:rPr lang="fr-BE" sz="1400" b="0" kern="1200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ntegration </a:t>
                      </a:r>
                      <a:endParaRPr lang="fr-BE" sz="1400" b="0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959" marR="289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400" baseline="0" noProof="0" dirty="0" smtClean="0">
                          <a:effectLst/>
                          <a:latin typeface="Arial"/>
                          <a:ea typeface="Times"/>
                          <a:cs typeface="Times New Roman"/>
                        </a:rPr>
                        <a:t> T</a:t>
                      </a:r>
                      <a:r>
                        <a:rPr lang="fr-BE" sz="1400" noProof="0" dirty="0" smtClean="0">
                          <a:effectLst/>
                          <a:latin typeface="Arial"/>
                          <a:ea typeface="Times"/>
                          <a:cs typeface="Times New Roman"/>
                        </a:rPr>
                        <a:t>esteur</a:t>
                      </a:r>
                      <a:endParaRPr lang="fr-BE" sz="140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28959" marR="289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400" noProof="0" dirty="0" smtClean="0">
                          <a:effectLst/>
                        </a:rPr>
                        <a:t> </a:t>
                      </a:r>
                      <a:endParaRPr lang="fr-BE" sz="140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28959" marR="28959" marT="0" marB="0" anchor="ctr"/>
                </a:tc>
              </a:tr>
              <a:tr h="325052">
                <a:tc>
                  <a:txBody>
                    <a:bodyPr/>
                    <a:lstStyle/>
                    <a:p>
                      <a:pPr marL="0" marR="0" algn="l" defTabSz="1079708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400" b="0" kern="1200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Rapport tests</a:t>
                      </a:r>
                      <a:r>
                        <a:rPr lang="fr-BE" sz="1400" b="0" kern="1200" baseline="0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d’i</a:t>
                      </a:r>
                      <a:r>
                        <a:rPr lang="fr-BE" sz="1400" b="0" kern="1200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ntegration </a:t>
                      </a:r>
                      <a:endParaRPr lang="fr-BE" sz="1400" b="0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959" marR="289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400" baseline="0" noProof="0" dirty="0" smtClean="0">
                          <a:effectLst/>
                          <a:latin typeface="Arial"/>
                          <a:ea typeface="Times"/>
                          <a:cs typeface="Times New Roman"/>
                        </a:rPr>
                        <a:t> Testeur</a:t>
                      </a:r>
                      <a:endParaRPr lang="fr-BE" sz="140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28959" marR="289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400" noProof="0" dirty="0" smtClean="0">
                          <a:effectLst/>
                        </a:rPr>
                        <a:t> </a:t>
                      </a:r>
                      <a:endParaRPr lang="fr-BE" sz="140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28959" marR="28959" marT="0" marB="0" anchor="ctr"/>
                </a:tc>
              </a:tr>
              <a:tr h="325052">
                <a:tc>
                  <a:txBody>
                    <a:bodyPr/>
                    <a:lstStyle/>
                    <a:p>
                      <a:pPr marL="0" marR="0" algn="l" defTabSz="1079708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400" b="0" kern="1200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Release Note (RN)</a:t>
                      </a:r>
                      <a:endParaRPr lang="fr-BE" sz="1400" b="0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959" marR="289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400" noProof="0" dirty="0" smtClean="0">
                          <a:effectLst/>
                          <a:latin typeface="Arial"/>
                          <a:ea typeface="Times"/>
                          <a:cs typeface="Times New Roman"/>
                        </a:rPr>
                        <a:t> Développeur</a:t>
                      </a:r>
                      <a:endParaRPr lang="fr-BE" sz="140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28959" marR="289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400" noProof="0" dirty="0" smtClean="0">
                          <a:effectLst/>
                        </a:rPr>
                        <a:t> </a:t>
                      </a:r>
                      <a:endParaRPr lang="fr-BE" sz="140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28959" marR="28959" marT="0" marB="0" anchor="ctr"/>
                </a:tc>
              </a:tr>
              <a:tr h="3250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400" b="0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Plan</a:t>
                      </a:r>
                      <a:r>
                        <a:rPr lang="fr-BE" sz="1400" b="0" baseline="0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tests d’acceptance</a:t>
                      </a:r>
                      <a:endParaRPr lang="fr-BE" sz="1400" b="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959" marR="289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400" noProof="0" dirty="0" smtClean="0">
                          <a:effectLst/>
                          <a:latin typeface="Arial"/>
                          <a:ea typeface="Times"/>
                          <a:cs typeface="Times New Roman"/>
                        </a:rPr>
                        <a:t> Testeur</a:t>
                      </a:r>
                      <a:endParaRPr lang="fr-BE" sz="140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28959" marR="289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BE" sz="140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28959" marR="28959" marT="0" marB="0" anchor="ctr"/>
                </a:tc>
              </a:tr>
              <a:tr h="3250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400" b="0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Rapport</a:t>
                      </a:r>
                      <a:r>
                        <a:rPr lang="fr-BE" sz="1400" b="0" baseline="0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tests d’acceptance</a:t>
                      </a:r>
                      <a:endParaRPr lang="fr-BE" sz="1400" b="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959" marR="289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400" noProof="0" dirty="0" smtClean="0">
                          <a:effectLst/>
                          <a:latin typeface="Arial"/>
                          <a:ea typeface="Times"/>
                          <a:cs typeface="Times New Roman"/>
                        </a:rPr>
                        <a:t> Testeur</a:t>
                      </a:r>
                      <a:endParaRPr lang="fr-BE" sz="140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28959" marR="289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BE" sz="140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28959" marR="28959" marT="0" marB="0" anchor="ctr"/>
                </a:tc>
              </a:tr>
              <a:tr h="3250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400" b="0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Plan</a:t>
                      </a:r>
                      <a:r>
                        <a:rPr lang="fr-BE" sz="1400" b="0" baseline="0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tests utilisateurs</a:t>
                      </a:r>
                      <a:endParaRPr lang="fr-BE" sz="1400" b="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959" marR="289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400" noProof="0" dirty="0" smtClean="0">
                          <a:effectLst/>
                          <a:latin typeface="Arial"/>
                          <a:ea typeface="Times"/>
                          <a:cs typeface="Times New Roman"/>
                        </a:rPr>
                        <a:t>  Anelita Cassan</a:t>
                      </a:r>
                      <a:endParaRPr lang="fr-BE" sz="140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28959" marR="289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BE" sz="140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28959" marR="28959" marT="0" marB="0" anchor="ctr"/>
                </a:tc>
              </a:tr>
              <a:tr h="4064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400" b="0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Rapport tests utilisateurs</a:t>
                      </a:r>
                      <a:endParaRPr lang="fr-BE" sz="1400" b="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959" marR="289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400" noProof="0" dirty="0" smtClean="0">
                          <a:effectLst/>
                          <a:latin typeface="Arial"/>
                          <a:ea typeface="Times"/>
                          <a:cs typeface="Times New Roman"/>
                        </a:rPr>
                        <a:t>  Anelita Cassan</a:t>
                      </a:r>
                      <a:endParaRPr lang="fr-BE" sz="140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28959" marR="289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BE" sz="140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28959" marR="28959" marT="0" marB="0"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75301" y="1234901"/>
            <a:ext cx="3289126" cy="331483"/>
          </a:xfrm>
          <a:prstGeom prst="rect">
            <a:avLst/>
          </a:prstGeom>
          <a:noFill/>
        </p:spPr>
        <p:txBody>
          <a:bodyPr wrap="square" lIns="121901" tIns="60951" rIns="121901" bIns="60951" rtlCol="0">
            <a:spAutoFit/>
          </a:bodyPr>
          <a:lstStyle/>
          <a:p>
            <a:r>
              <a:rPr lang="fr-BE" sz="1354" dirty="0" smtClean="0"/>
              <a:t>Type de projet: </a:t>
            </a:r>
            <a:r>
              <a:rPr lang="fr-BE" sz="1354" dirty="0" smtClean="0">
                <a:solidFill>
                  <a:srgbClr val="FF0000"/>
                </a:solidFill>
              </a:rPr>
              <a:t>DRUPAL</a:t>
            </a:r>
            <a:endParaRPr lang="fr-BE" sz="1354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7814" y="1240837"/>
            <a:ext cx="5696386" cy="331483"/>
          </a:xfrm>
          <a:prstGeom prst="rect">
            <a:avLst/>
          </a:prstGeom>
          <a:noFill/>
        </p:spPr>
        <p:txBody>
          <a:bodyPr wrap="square" lIns="121901" tIns="60951" rIns="121901" bIns="60951" rtlCol="0">
            <a:spAutoFit/>
          </a:bodyPr>
          <a:lstStyle/>
          <a:p>
            <a:r>
              <a:rPr lang="fr-BE" sz="1354" dirty="0" smtClean="0"/>
              <a:t>Approche projet: </a:t>
            </a:r>
            <a:r>
              <a:rPr lang="fr-BE" sz="1354" dirty="0" smtClean="0">
                <a:solidFill>
                  <a:srgbClr val="FF0000"/>
                </a:solidFill>
              </a:rPr>
              <a:t>Agile</a:t>
            </a:r>
            <a:endParaRPr lang="fr-BE" sz="1354" dirty="0">
              <a:solidFill>
                <a:srgbClr val="FF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773068" y="267239"/>
            <a:ext cx="9711132" cy="811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47" tIns="60924" rIns="121847" bIns="60924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b="1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pitchFamily="18" charset="0"/>
              </a:defRPr>
            </a:lvl5pPr>
            <a:lvl6pPr marL="539856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pitchFamily="18" charset="0"/>
              </a:defRPr>
            </a:lvl6pPr>
            <a:lvl7pPr marL="1079708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pitchFamily="18" charset="0"/>
              </a:defRPr>
            </a:lvl7pPr>
            <a:lvl8pPr marL="1619564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pitchFamily="18" charset="0"/>
              </a:defRPr>
            </a:lvl8pPr>
            <a:lvl9pPr marL="2159418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fr-BE" sz="500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Livrables</a:t>
            </a:r>
            <a:r>
              <a:rPr lang="fr-BE" sz="2031" kern="0" dirty="0" smtClean="0"/>
              <a:t> </a:t>
            </a:r>
            <a:br>
              <a:rPr lang="fr-BE" sz="2031" kern="0" dirty="0" smtClean="0"/>
            </a:br>
            <a:endParaRPr lang="fr-BE" sz="1918" kern="0" dirty="0"/>
          </a:p>
        </p:txBody>
      </p:sp>
    </p:spTree>
    <p:extLst>
      <p:ext uri="{BB962C8B-B14F-4D97-AF65-F5344CB8AC3E}">
        <p14:creationId xmlns:p14="http://schemas.microsoft.com/office/powerpoint/2010/main" val="341776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7826"/>
            <a:ext cx="10515600" cy="2228224"/>
          </a:xfrm>
        </p:spPr>
        <p:txBody>
          <a:bodyPr/>
          <a:lstStyle/>
          <a:p>
            <a:r>
              <a:rPr lang="fr-BE" dirty="0" smtClean="0"/>
              <a:t>Risques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F41BF9-D982-4414-B9FB-FFFBB63B504F}" type="slidenum">
              <a:rPr lang="fr-BE" smtClean="0"/>
              <a:pPr/>
              <a:t>13</a:t>
            </a:fld>
            <a:endParaRPr lang="fr-B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929041"/>
              </p:ext>
            </p:extLst>
          </p:nvPr>
        </p:nvGraphicFramePr>
        <p:xfrm>
          <a:off x="950916" y="1734909"/>
          <a:ext cx="10760421" cy="3173466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594359"/>
                <a:gridCol w="2679253"/>
                <a:gridCol w="1383106"/>
                <a:gridCol w="1369238"/>
                <a:gridCol w="2359152"/>
                <a:gridCol w="859536"/>
                <a:gridCol w="1515777"/>
              </a:tblGrid>
              <a:tr h="420023"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r>
                        <a:rPr lang="fr-BE" sz="1400" b="1" kern="1200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fr-BE" sz="1400" b="1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2" marR="9142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r>
                        <a:rPr lang="fr-BE" sz="1400" b="1" kern="1200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fr-BE" sz="1400" b="1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2" marR="9142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r>
                        <a:rPr lang="fr-BE" sz="1400" b="1" kern="1200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Impact</a:t>
                      </a:r>
                      <a:endParaRPr lang="fr-BE" sz="1400" b="1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2" marR="9142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r>
                        <a:rPr lang="fr-BE" sz="1400" b="1" kern="1200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Probabilité</a:t>
                      </a:r>
                      <a:endParaRPr lang="fr-BE" sz="1400" b="1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2" marR="9142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r>
                        <a:rPr lang="fr-BE" sz="1400" b="1" kern="1200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Mitigation</a:t>
                      </a:r>
                      <a:endParaRPr lang="fr-BE" sz="1400" b="1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2" marR="9142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r>
                        <a:rPr lang="fr-BE" sz="1400" b="1" kern="1200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Statut</a:t>
                      </a:r>
                      <a:endParaRPr lang="fr-BE" sz="1400" b="1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2" marR="9142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r>
                        <a:rPr lang="fr-BE" sz="1400" b="1" kern="1200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Responsable</a:t>
                      </a:r>
                      <a:endParaRPr lang="fr-BE" sz="1400" b="1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2" marR="91422" marT="0" marB="0"/>
                </a:tc>
              </a:tr>
              <a:tr h="641209"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r>
                        <a:rPr lang="fr-BE" sz="1400" noProof="0" dirty="0" smtClean="0">
                          <a:effectLst/>
                          <a:latin typeface="Arial"/>
                          <a:ea typeface="Times"/>
                          <a:cs typeface="Times New Roman"/>
                        </a:rPr>
                        <a:t>1</a:t>
                      </a:r>
                      <a:endParaRPr lang="fr-BE" sz="140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91422" marR="9142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r>
                        <a:rPr lang="fr-BE" sz="1400" noProof="0" dirty="0" smtClean="0">
                          <a:effectLst/>
                          <a:latin typeface="Arial"/>
                          <a:ea typeface="Times"/>
                          <a:cs typeface="Times New Roman"/>
                        </a:rPr>
                        <a:t>Pas de développeur DRUPAL disponible en interne</a:t>
                      </a:r>
                      <a:endParaRPr lang="fr-BE" sz="140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91422" marR="9142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r>
                        <a:rPr lang="fr-BE" sz="1400" noProof="0" dirty="0" smtClean="0">
                          <a:effectLst/>
                          <a:latin typeface="Arial"/>
                          <a:ea typeface="Times"/>
                          <a:cs typeface="Times New Roman"/>
                        </a:rPr>
                        <a:t>Critique</a:t>
                      </a:r>
                      <a:endParaRPr lang="fr-BE" sz="140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91422" marR="9142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r>
                        <a:rPr lang="fr-BE" sz="1400" noProof="0" dirty="0" smtClean="0">
                          <a:effectLst/>
                          <a:latin typeface="Arial"/>
                          <a:ea typeface="Times"/>
                          <a:cs typeface="Times New Roman"/>
                        </a:rPr>
                        <a:t>100%</a:t>
                      </a:r>
                      <a:endParaRPr lang="fr-BE" sz="140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91422" marR="9142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r>
                        <a:rPr lang="fr-BE" sz="1400" noProof="0" dirty="0" smtClean="0">
                          <a:effectLst/>
                          <a:latin typeface="Arial"/>
                          <a:ea typeface="Times"/>
                          <a:cs typeface="Times New Roman"/>
                        </a:rPr>
                        <a:t>Engager</a:t>
                      </a:r>
                      <a:r>
                        <a:rPr lang="fr-BE" sz="1400" baseline="0" noProof="0" dirty="0" smtClean="0">
                          <a:effectLst/>
                          <a:latin typeface="Arial"/>
                          <a:ea typeface="Times"/>
                          <a:cs typeface="Times New Roman"/>
                        </a:rPr>
                        <a:t> développeur externe</a:t>
                      </a:r>
                      <a:endParaRPr lang="fr-BE" sz="140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91422" marR="9142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r>
                        <a:rPr lang="fr-BE" sz="1400" noProof="0" dirty="0" smtClean="0">
                          <a:effectLst/>
                          <a:latin typeface="Arial"/>
                          <a:ea typeface="Times"/>
                          <a:cs typeface="Times New Roman"/>
                        </a:rPr>
                        <a:t>En cours</a:t>
                      </a:r>
                      <a:endParaRPr lang="fr-BE" sz="140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91422" marR="9142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r>
                        <a:rPr lang="fr-BE" sz="1400" noProof="0" dirty="0" smtClean="0">
                          <a:effectLst/>
                          <a:latin typeface="Arial"/>
                          <a:ea typeface="Times"/>
                          <a:cs typeface="Times New Roman"/>
                        </a:rPr>
                        <a:t>Sang-Woo</a:t>
                      </a:r>
                      <a:endParaRPr lang="fr-BE" sz="140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91422" marR="91422" marT="0" marB="0"/>
                </a:tc>
              </a:tr>
              <a:tr h="613749"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endParaRPr lang="fr-BE" sz="1400" i="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91422" marR="9142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endParaRPr lang="fr-BE" sz="1400" i="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91422" marR="9142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endParaRPr lang="fr-BE" sz="1400" i="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91422" marR="9142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endParaRPr lang="fr-BE" sz="1400" i="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91422" marR="9142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endParaRPr lang="fr-BE" sz="1400" i="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91422" marR="9142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endParaRPr lang="fr-BE" sz="1400" i="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91422" marR="9142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endParaRPr lang="fr-BE" sz="1400" i="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91422" marR="91422" marT="0" marB="0"/>
                </a:tc>
              </a:tr>
              <a:tr h="782333"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endParaRPr lang="fr-BE" sz="140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91422" marR="9142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endParaRPr lang="fr-BE" sz="140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91422" marR="9142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endParaRPr lang="fr-BE" sz="140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91422" marR="9142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endParaRPr lang="fr-BE" sz="140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91422" marR="9142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endParaRPr lang="fr-BE" sz="140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91422" marR="9142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endParaRPr lang="fr-BE" sz="140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91422" marR="9142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endParaRPr lang="fr-BE" sz="140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91422" marR="91422" marT="0" marB="0"/>
                </a:tc>
              </a:tr>
              <a:tr h="716152"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endParaRPr lang="fr-BE" sz="140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91422" marR="9142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endParaRPr lang="fr-BE" sz="140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91422" marR="9142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endParaRPr lang="fr-BE" sz="140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91422" marR="9142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endParaRPr lang="fr-BE" sz="140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91422" marR="9142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endParaRPr lang="fr-BE" sz="140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91422" marR="9142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endParaRPr lang="fr-BE" sz="140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91422" marR="9142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endParaRPr lang="fr-BE" sz="140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91422" marR="91422" marT="0" marB="0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46417" y="5071008"/>
            <a:ext cx="6094806" cy="331483"/>
          </a:xfrm>
          <a:prstGeom prst="rect">
            <a:avLst/>
          </a:prstGeom>
        </p:spPr>
        <p:txBody>
          <a:bodyPr lIns="121901" tIns="60951" rIns="121901" bIns="60951">
            <a:spAutoFit/>
          </a:bodyPr>
          <a:lstStyle/>
          <a:p>
            <a:r>
              <a:rPr lang="fr-BE" sz="1354" dirty="0" smtClean="0">
                <a:solidFill>
                  <a:srgbClr val="FF0000"/>
                </a:solidFill>
              </a:rPr>
              <a:t>Les risques seront enregistrés dans le dossier GED</a:t>
            </a:r>
            <a:endParaRPr lang="fr-BE" sz="1354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56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7826"/>
            <a:ext cx="10515600" cy="1214450"/>
          </a:xfrm>
        </p:spPr>
        <p:txBody>
          <a:bodyPr/>
          <a:lstStyle/>
          <a:p>
            <a:r>
              <a:rPr lang="fr-BE" dirty="0" smtClean="0"/>
              <a:t>Hypothèses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F41BF9-D982-4414-B9FB-FFFBB63B504F}" type="slidenum">
              <a:rPr lang="fr-BE" smtClean="0"/>
              <a:pPr/>
              <a:t>14</a:t>
            </a:fld>
            <a:endParaRPr lang="fr-B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32696"/>
              </p:ext>
            </p:extLst>
          </p:nvPr>
        </p:nvGraphicFramePr>
        <p:xfrm>
          <a:off x="950916" y="1734909"/>
          <a:ext cx="9633956" cy="3173466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927668"/>
                <a:gridCol w="4181746"/>
                <a:gridCol w="2158735"/>
                <a:gridCol w="2365807"/>
              </a:tblGrid>
              <a:tr h="420023"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r>
                        <a:rPr lang="fr-BE" sz="1400" b="1" kern="1200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fr-BE" sz="1400" b="1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2" marR="9142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r>
                        <a:rPr lang="fr-BE" sz="1400" b="1" kern="1200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fr-BE" sz="1400" b="1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2" marR="9142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r>
                        <a:rPr lang="fr-BE" sz="1400" b="1" kern="1200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Impact</a:t>
                      </a:r>
                      <a:endParaRPr lang="fr-BE" sz="1400" b="1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2" marR="9142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r>
                        <a:rPr lang="fr-BE" sz="1400" b="1" kern="1200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Responsable</a:t>
                      </a:r>
                      <a:endParaRPr lang="fr-BE" sz="1400" b="1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2" marR="91422" marT="0" marB="0"/>
                </a:tc>
              </a:tr>
              <a:tr h="641209"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r>
                        <a:rPr lang="fr-BE" sz="1400" noProof="0" dirty="0" smtClean="0">
                          <a:effectLst/>
                          <a:latin typeface="Arial"/>
                          <a:ea typeface="Times"/>
                          <a:cs typeface="Times New Roman"/>
                        </a:rPr>
                        <a:t>1</a:t>
                      </a:r>
                      <a:endParaRPr lang="fr-BE" sz="140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91422" marR="9142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r>
                        <a:rPr lang="fr-BE" sz="1400" noProof="0" dirty="0" smtClean="0">
                          <a:effectLst/>
                          <a:latin typeface="Arial"/>
                          <a:ea typeface="Times"/>
                          <a:cs typeface="Times New Roman"/>
                        </a:rPr>
                        <a:t>Développeur</a:t>
                      </a:r>
                      <a:r>
                        <a:rPr lang="fr-BE" sz="1400" baseline="0" noProof="0" dirty="0" smtClean="0">
                          <a:effectLst/>
                          <a:latin typeface="Arial"/>
                          <a:ea typeface="Times"/>
                          <a:cs typeface="Times New Roman"/>
                        </a:rPr>
                        <a:t> Drupal/Solr disponible début Janvier 2022</a:t>
                      </a:r>
                      <a:endParaRPr lang="fr-BE" sz="140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91422" marR="9142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r>
                        <a:rPr lang="fr-BE" sz="1400" noProof="0" dirty="0" smtClean="0">
                          <a:effectLst/>
                          <a:latin typeface="Arial"/>
                          <a:ea typeface="Times"/>
                          <a:cs typeface="Times New Roman"/>
                        </a:rPr>
                        <a:t>Critique</a:t>
                      </a:r>
                      <a:endParaRPr lang="fr-BE" sz="140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91422" marR="9142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r>
                        <a:rPr lang="fr-BE" sz="1400" noProof="0" dirty="0" smtClean="0">
                          <a:effectLst/>
                          <a:latin typeface="Arial"/>
                          <a:ea typeface="Times"/>
                          <a:cs typeface="Times New Roman"/>
                        </a:rPr>
                        <a:t>Sang-Woo</a:t>
                      </a:r>
                      <a:endParaRPr lang="fr-BE" sz="140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91422" marR="91422" marT="0" marB="0"/>
                </a:tc>
              </a:tr>
              <a:tr h="613749"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endParaRPr lang="fr-BE" sz="1400" i="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91422" marR="9142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endParaRPr lang="fr-BE" sz="1400" i="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91422" marR="9142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endParaRPr lang="fr-BE" sz="1400" i="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91422" marR="9142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endParaRPr lang="fr-BE" sz="1400" i="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91422" marR="91422" marT="0" marB="0"/>
                </a:tc>
              </a:tr>
              <a:tr h="782333"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endParaRPr lang="fr-BE" sz="140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91422" marR="9142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endParaRPr lang="fr-BE" sz="140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91422" marR="9142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endParaRPr lang="fr-BE" sz="140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91422" marR="9142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endParaRPr lang="fr-BE" sz="140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91422" marR="91422" marT="0" marB="0"/>
                </a:tc>
              </a:tr>
              <a:tr h="716152"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endParaRPr lang="fr-BE" sz="140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91422" marR="9142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endParaRPr lang="fr-BE" sz="140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91422" marR="9142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endParaRPr lang="fr-BE" sz="140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91422" marR="91422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endParaRPr lang="fr-BE" sz="1400" noProof="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91422" marR="9142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64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7826"/>
            <a:ext cx="10515600" cy="81995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Communication </a:t>
            </a:r>
            <a:br>
              <a:rPr lang="en-GB" dirty="0" smtClean="0"/>
            </a:br>
            <a:r>
              <a:rPr lang="en-GB" dirty="0">
                <a:solidFill>
                  <a:srgbClr val="FF0000"/>
                </a:solidFill>
              </a:rPr>
              <a:t/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F41BF9-D982-4414-B9FB-FFFBB63B504F}" type="slidenum">
              <a:rPr lang="en-GB"/>
              <a:pPr/>
              <a:t>15</a:t>
            </a:fld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51382" y="1072376"/>
            <a:ext cx="11051761" cy="105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47" tIns="60924" rIns="121847" bIns="60924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26735" indent="-251183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̶"/>
              <a:defRPr sz="1400" baseline="0">
                <a:solidFill>
                  <a:schemeClr val="tx2"/>
                </a:solidFill>
                <a:latin typeface="+mn-lt"/>
              </a:defRPr>
            </a:lvl2pPr>
            <a:lvl3pPr marL="744174" indent="-215567" algn="l" rtl="0" eaLnBrk="1" fontAlgn="base" hangingPunct="1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  <a:latin typeface="+mn-lt"/>
              </a:defRPr>
            </a:lvl3pPr>
            <a:lvl4pPr marL="1212799" indent="-26992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2"/>
                </a:solidFill>
                <a:latin typeface="+mn-lt"/>
              </a:defRPr>
            </a:lvl4pPr>
            <a:lvl5pPr marL="1484599" indent="-26992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2"/>
                </a:solidFill>
                <a:latin typeface="+mn-lt"/>
              </a:defRPr>
            </a:lvl5pPr>
            <a:lvl6pPr marL="2024454" indent="-26992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rgbClr val="000000"/>
                </a:solidFill>
                <a:latin typeface="+mn-lt"/>
              </a:defRPr>
            </a:lvl6pPr>
            <a:lvl7pPr marL="2564309" indent="-26992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rgbClr val="000000"/>
                </a:solidFill>
                <a:latin typeface="+mn-lt"/>
              </a:defRPr>
            </a:lvl7pPr>
            <a:lvl8pPr marL="3104164" indent="-26992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rgbClr val="000000"/>
                </a:solidFill>
                <a:latin typeface="+mn-lt"/>
              </a:defRPr>
            </a:lvl8pPr>
            <a:lvl9pPr marL="3644017" indent="-26992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fr-BE" sz="1580" kern="0" dirty="0" smtClean="0"/>
              <a:t>GED: </a:t>
            </a:r>
            <a:r>
              <a:rPr lang="fr-BE" sz="1580" b="0" kern="0" dirty="0" smtClean="0">
                <a:solidFill>
                  <a:schemeClr val="accent1">
                    <a:lumMod val="40000"/>
                    <a:lumOff val="60000"/>
                  </a:schemeClr>
                </a:solidFill>
                <a:hlinkClick r:id="rId3"/>
              </a:rPr>
              <a:t>Lien</a:t>
            </a:r>
            <a:r>
              <a:rPr lang="fr-BE" sz="1580" b="0" kern="0" dirty="0" smtClean="0">
                <a:solidFill>
                  <a:srgbClr val="7B7BFF"/>
                </a:solidFill>
              </a:rPr>
              <a:t>,</a:t>
            </a:r>
            <a:r>
              <a:rPr lang="fr-BE" sz="1580" b="0" kern="0" dirty="0" smtClean="0">
                <a:solidFill>
                  <a:srgbClr val="FF0000"/>
                </a:solidFill>
              </a:rPr>
              <a:t> </a:t>
            </a:r>
            <a:r>
              <a:rPr lang="fr-BE" sz="1580" b="0" kern="0" dirty="0" smtClean="0">
                <a:solidFill>
                  <a:srgbClr val="3366FF"/>
                </a:solidFill>
              </a:rPr>
              <a:t>Portail de l’Orientation</a:t>
            </a:r>
          </a:p>
          <a:p>
            <a:r>
              <a:rPr lang="fr-BE" sz="1580" kern="0" dirty="0" smtClean="0"/>
              <a:t>Timesheet Sciforma V7: Portail d’orientation	</a:t>
            </a:r>
          </a:p>
          <a:p>
            <a:endParaRPr lang="fr-BE" sz="1580" kern="0" dirty="0" smtClean="0"/>
          </a:p>
          <a:p>
            <a:endParaRPr lang="fr-BE" sz="1580" kern="0" dirty="0" smtClean="0"/>
          </a:p>
          <a:p>
            <a:pPr defTabSz="327564">
              <a:tabLst>
                <a:tab pos="1856195" algn="l"/>
                <a:tab pos="3330233" algn="l"/>
              </a:tabLst>
            </a:pPr>
            <a:r>
              <a:rPr lang="fr-BE" sz="1580" kern="0" dirty="0" smtClean="0"/>
              <a:t> </a:t>
            </a:r>
          </a:p>
          <a:p>
            <a:endParaRPr lang="fr-BE" sz="2031" kern="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269661"/>
              </p:ext>
            </p:extLst>
          </p:nvPr>
        </p:nvGraphicFramePr>
        <p:xfrm>
          <a:off x="789615" y="1813230"/>
          <a:ext cx="10564185" cy="4497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837"/>
                <a:gridCol w="2112837"/>
                <a:gridCol w="2112837"/>
                <a:gridCol w="1697494"/>
                <a:gridCol w="2528180"/>
              </a:tblGrid>
              <a:tr h="653552">
                <a:tc>
                  <a:txBody>
                    <a:bodyPr/>
                    <a:lstStyle/>
                    <a:p>
                      <a:r>
                        <a:rPr lang="fr-BE" sz="1800" noProof="0" dirty="0" smtClean="0"/>
                        <a:t>Réunion</a:t>
                      </a:r>
                      <a:endParaRPr lang="fr-BE" sz="1800" noProof="0" dirty="0"/>
                    </a:p>
                  </a:txBody>
                  <a:tcPr marL="103192" marR="103192" marT="51596" marB="51596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800" noProof="0" dirty="0" smtClean="0"/>
                        <a:t>Jour</a:t>
                      </a:r>
                      <a:endParaRPr lang="fr-BE" sz="1800" noProof="0" dirty="0"/>
                    </a:p>
                  </a:txBody>
                  <a:tcPr marL="103192" marR="103192" marT="51596" marB="51596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800" noProof="0" dirty="0" smtClean="0"/>
                        <a:t>Fréquence</a:t>
                      </a:r>
                      <a:endParaRPr lang="fr-BE" sz="1800" noProof="0" dirty="0"/>
                    </a:p>
                  </a:txBody>
                  <a:tcPr marL="103192" marR="103192" marT="51596" marB="51596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800" noProof="0" dirty="0" smtClean="0"/>
                        <a:t>Lieu</a:t>
                      </a:r>
                      <a:endParaRPr lang="fr-BE" sz="1800" noProof="0" dirty="0"/>
                    </a:p>
                  </a:txBody>
                  <a:tcPr marL="103192" marR="103192" marT="51596" marB="51596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1800" noProof="0" dirty="0" smtClean="0"/>
                        <a:t>Suivi et</a:t>
                      </a:r>
                      <a:r>
                        <a:rPr lang="fr-BE" sz="1800" baseline="0" noProof="0" dirty="0" smtClean="0"/>
                        <a:t> reporting</a:t>
                      </a:r>
                      <a:endParaRPr lang="fr-BE" sz="1800" noProof="0" dirty="0"/>
                    </a:p>
                  </a:txBody>
                  <a:tcPr marL="103192" marR="103192" marT="51596" marB="51596">
                    <a:solidFill>
                      <a:srgbClr val="9900FF"/>
                    </a:solidFill>
                  </a:tcPr>
                </a:tc>
              </a:tr>
              <a:tr h="653552">
                <a:tc>
                  <a:txBody>
                    <a:bodyPr/>
                    <a:lstStyle/>
                    <a:p>
                      <a:r>
                        <a:rPr lang="fr-BE" sz="1800" kern="0" noProof="0" dirty="0" smtClean="0"/>
                        <a:t>Project Status </a:t>
                      </a:r>
                      <a:endParaRPr lang="fr-BE" sz="1800" noProof="0" dirty="0"/>
                    </a:p>
                  </a:txBody>
                  <a:tcPr marL="103192" marR="103192" marT="51596" marB="51596"/>
                </a:tc>
                <a:tc>
                  <a:txBody>
                    <a:bodyPr/>
                    <a:lstStyle/>
                    <a:p>
                      <a:r>
                        <a:rPr lang="fr-BE" sz="1800" noProof="0" dirty="0" smtClean="0"/>
                        <a:t>TBD</a:t>
                      </a:r>
                      <a:endParaRPr lang="fr-BE" sz="1800" noProof="0" dirty="0"/>
                    </a:p>
                  </a:txBody>
                  <a:tcPr marL="103192" marR="103192" marT="51596" marB="51596"/>
                </a:tc>
                <a:tc>
                  <a:txBody>
                    <a:bodyPr/>
                    <a:lstStyle/>
                    <a:p>
                      <a:r>
                        <a:rPr lang="fr-BE" sz="1800" noProof="0" dirty="0" smtClean="0"/>
                        <a:t>Toutes</a:t>
                      </a:r>
                      <a:r>
                        <a:rPr lang="fr-BE" sz="1800" baseline="0" noProof="0" dirty="0" smtClean="0"/>
                        <a:t> les 2 semaines</a:t>
                      </a:r>
                      <a:endParaRPr lang="fr-BE" sz="1800" noProof="0" dirty="0"/>
                    </a:p>
                  </a:txBody>
                  <a:tcPr marL="103192" marR="103192" marT="51596" marB="51596"/>
                </a:tc>
                <a:tc>
                  <a:txBody>
                    <a:bodyPr/>
                    <a:lstStyle/>
                    <a:p>
                      <a:r>
                        <a:rPr lang="fr-BE" sz="1800" noProof="0" dirty="0" smtClean="0"/>
                        <a:t>webex</a:t>
                      </a:r>
                      <a:endParaRPr lang="fr-BE" sz="1800" noProof="0" dirty="0"/>
                    </a:p>
                  </a:txBody>
                  <a:tcPr marL="103192" marR="103192" marT="51596" marB="51596"/>
                </a:tc>
                <a:tc>
                  <a:txBody>
                    <a:bodyPr/>
                    <a:lstStyle/>
                    <a:p>
                      <a:pPr marL="0" marR="0" indent="0" algn="l" defTabSz="1079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b="0" kern="0" noProof="0" dirty="0" smtClean="0">
                          <a:solidFill>
                            <a:schemeClr val="tx1"/>
                          </a:solidFill>
                        </a:rPr>
                        <a:t>GED</a:t>
                      </a:r>
                    </a:p>
                  </a:txBody>
                  <a:tcPr marL="103192" marR="103192" marT="51596" marB="51596"/>
                </a:tc>
              </a:tr>
              <a:tr h="653552">
                <a:tc>
                  <a:txBody>
                    <a:bodyPr/>
                    <a:lstStyle/>
                    <a:p>
                      <a:r>
                        <a:rPr lang="fr-BE" sz="1800" noProof="0" dirty="0" smtClean="0"/>
                        <a:t>Sprint planning</a:t>
                      </a:r>
                      <a:endParaRPr lang="fr-BE" sz="1800" noProof="0" dirty="0"/>
                    </a:p>
                  </a:txBody>
                  <a:tcPr marL="103192" marR="103192" marT="51596" marB="51596"/>
                </a:tc>
                <a:tc>
                  <a:txBody>
                    <a:bodyPr/>
                    <a:lstStyle/>
                    <a:p>
                      <a:r>
                        <a:rPr lang="fr-BE" sz="1800" noProof="0" dirty="0" smtClean="0"/>
                        <a:t>Dernier vendredi du sprint précédent</a:t>
                      </a:r>
                      <a:endParaRPr lang="fr-BE" sz="1800" noProof="0" dirty="0"/>
                    </a:p>
                  </a:txBody>
                  <a:tcPr marL="103192" marR="103192" marT="51596" marB="51596"/>
                </a:tc>
                <a:tc>
                  <a:txBody>
                    <a:bodyPr/>
                    <a:lstStyle/>
                    <a:p>
                      <a:r>
                        <a:rPr lang="fr-BE" sz="1800" noProof="0" dirty="0" smtClean="0"/>
                        <a:t>Toutes</a:t>
                      </a:r>
                      <a:r>
                        <a:rPr lang="fr-BE" sz="1800" baseline="0" noProof="0" dirty="0" smtClean="0"/>
                        <a:t> les 2 semaines</a:t>
                      </a:r>
                      <a:endParaRPr lang="fr-BE" sz="1800" noProof="0" dirty="0"/>
                    </a:p>
                  </a:txBody>
                  <a:tcPr marL="103192" marR="103192" marT="51596" marB="5159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noProof="0" dirty="0" smtClean="0"/>
                        <a:t>webex</a:t>
                      </a:r>
                    </a:p>
                    <a:p>
                      <a:endParaRPr lang="fr-BE" sz="1800" noProof="0" dirty="0"/>
                    </a:p>
                  </a:txBody>
                  <a:tcPr marL="103192" marR="103192" marT="51596" marB="51596"/>
                </a:tc>
                <a:tc>
                  <a:txBody>
                    <a:bodyPr/>
                    <a:lstStyle/>
                    <a:p>
                      <a:r>
                        <a:rPr lang="fr-BE" sz="1800" noProof="0" dirty="0" smtClean="0"/>
                        <a:t>IceScrum</a:t>
                      </a:r>
                      <a:endParaRPr lang="fr-BE" sz="1800" noProof="0" dirty="0"/>
                    </a:p>
                  </a:txBody>
                  <a:tcPr marL="103192" marR="103192" marT="51596" marB="51596"/>
                </a:tc>
              </a:tr>
              <a:tr h="684752">
                <a:tc>
                  <a:txBody>
                    <a:bodyPr/>
                    <a:lstStyle/>
                    <a:p>
                      <a:r>
                        <a:rPr lang="fr-BE" sz="1800" noProof="0" dirty="0" smtClean="0"/>
                        <a:t>Stand-up</a:t>
                      </a:r>
                      <a:endParaRPr lang="fr-BE" sz="1800" noProof="0" dirty="0"/>
                    </a:p>
                  </a:txBody>
                  <a:tcPr marL="103192" marR="103192" marT="51596" marB="51596"/>
                </a:tc>
                <a:tc>
                  <a:txBody>
                    <a:bodyPr/>
                    <a:lstStyle/>
                    <a:p>
                      <a:r>
                        <a:rPr lang="fr-BE" sz="1800" noProof="0" dirty="0" smtClean="0"/>
                        <a:t>Lundi, mercredi, vendredi</a:t>
                      </a:r>
                      <a:endParaRPr lang="fr-BE" sz="1800" noProof="0" dirty="0"/>
                    </a:p>
                  </a:txBody>
                  <a:tcPr marL="103192" marR="103192" marT="51596" marB="51596"/>
                </a:tc>
                <a:tc>
                  <a:txBody>
                    <a:bodyPr/>
                    <a:lstStyle/>
                    <a:p>
                      <a:r>
                        <a:rPr lang="fr-BE" sz="1800" noProof="0" dirty="0" smtClean="0"/>
                        <a:t>3 fois par semaine</a:t>
                      </a:r>
                      <a:endParaRPr lang="fr-BE" sz="1800" noProof="0" dirty="0"/>
                    </a:p>
                  </a:txBody>
                  <a:tcPr marL="103192" marR="103192" marT="51596" marB="5159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noProof="0" dirty="0" smtClean="0"/>
                        <a:t>webex</a:t>
                      </a:r>
                    </a:p>
                    <a:p>
                      <a:endParaRPr lang="fr-BE" sz="1800" noProof="0" dirty="0"/>
                    </a:p>
                  </a:txBody>
                  <a:tcPr marL="103192" marR="103192" marT="51596" marB="51596"/>
                </a:tc>
                <a:tc>
                  <a:txBody>
                    <a:bodyPr/>
                    <a:lstStyle/>
                    <a:p>
                      <a:endParaRPr lang="fr-BE" sz="1800" noProof="0" dirty="0"/>
                    </a:p>
                  </a:txBody>
                  <a:tcPr marL="103192" marR="103192" marT="51596" marB="51596"/>
                </a:tc>
              </a:tr>
              <a:tr h="653552">
                <a:tc>
                  <a:txBody>
                    <a:bodyPr/>
                    <a:lstStyle/>
                    <a:p>
                      <a:r>
                        <a:rPr lang="fr-BE" sz="1800" noProof="0" dirty="0" smtClean="0"/>
                        <a:t>Sprint Demo</a:t>
                      </a:r>
                      <a:endParaRPr lang="fr-BE" sz="1800" noProof="0" dirty="0"/>
                    </a:p>
                  </a:txBody>
                  <a:tcPr marL="103192" marR="103192" marT="51596" marB="51596"/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D</a:t>
                      </a:r>
                      <a:r>
                        <a:rPr lang="fr-BE" sz="1800" noProof="0" dirty="0" smtClean="0"/>
                        <a:t>ernier vendredi du sprint</a:t>
                      </a:r>
                      <a:endParaRPr lang="fr-BE" sz="1800" noProof="0" dirty="0"/>
                    </a:p>
                  </a:txBody>
                  <a:tcPr marL="103192" marR="103192" marT="51596" marB="51596"/>
                </a:tc>
                <a:tc>
                  <a:txBody>
                    <a:bodyPr/>
                    <a:lstStyle/>
                    <a:p>
                      <a:r>
                        <a:rPr lang="fr-BE" sz="1800" noProof="0" dirty="0" smtClean="0"/>
                        <a:t>Toutes</a:t>
                      </a:r>
                      <a:r>
                        <a:rPr lang="fr-BE" sz="1800" baseline="0" noProof="0" dirty="0" smtClean="0"/>
                        <a:t> les 2 semaines</a:t>
                      </a:r>
                      <a:endParaRPr lang="fr-BE" sz="1800" noProof="0" dirty="0"/>
                    </a:p>
                  </a:txBody>
                  <a:tcPr marL="103192" marR="103192" marT="51596" marB="5159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noProof="0" dirty="0" smtClean="0"/>
                        <a:t>webex</a:t>
                      </a:r>
                    </a:p>
                    <a:p>
                      <a:endParaRPr lang="fr-BE" sz="1800" noProof="0" dirty="0"/>
                    </a:p>
                  </a:txBody>
                  <a:tcPr marL="103192" marR="103192" marT="51596" marB="51596"/>
                </a:tc>
                <a:tc>
                  <a:txBody>
                    <a:bodyPr/>
                    <a:lstStyle/>
                    <a:p>
                      <a:endParaRPr lang="fr-BE" sz="1800" noProof="0" dirty="0"/>
                    </a:p>
                  </a:txBody>
                  <a:tcPr marL="103192" marR="103192" marT="51596" marB="51596"/>
                </a:tc>
              </a:tr>
              <a:tr h="653552">
                <a:tc>
                  <a:txBody>
                    <a:bodyPr/>
                    <a:lstStyle/>
                    <a:p>
                      <a:r>
                        <a:rPr lang="fr-BE" sz="1800" noProof="0" dirty="0" smtClean="0"/>
                        <a:t>COPIL</a:t>
                      </a:r>
                      <a:endParaRPr lang="fr-BE" sz="1800" noProof="0" dirty="0"/>
                    </a:p>
                  </a:txBody>
                  <a:tcPr marL="103192" marR="103192" marT="51596" marB="51596"/>
                </a:tc>
                <a:tc>
                  <a:txBody>
                    <a:bodyPr/>
                    <a:lstStyle/>
                    <a:p>
                      <a:r>
                        <a:rPr lang="fr-BE" sz="1800" noProof="0" dirty="0" smtClean="0"/>
                        <a:t>TBD</a:t>
                      </a:r>
                      <a:endParaRPr lang="fr-BE" sz="1800" noProof="0" dirty="0"/>
                    </a:p>
                  </a:txBody>
                  <a:tcPr marL="103192" marR="103192" marT="51596" marB="51596"/>
                </a:tc>
                <a:tc>
                  <a:txBody>
                    <a:bodyPr/>
                    <a:lstStyle/>
                    <a:p>
                      <a:r>
                        <a:rPr lang="fr-BE" sz="1800" noProof="0" dirty="0" smtClean="0"/>
                        <a:t>Mensuel</a:t>
                      </a:r>
                      <a:endParaRPr lang="fr-BE" sz="1800" noProof="0" dirty="0"/>
                    </a:p>
                  </a:txBody>
                  <a:tcPr marL="103192" marR="103192" marT="51596" marB="5159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noProof="0" dirty="0" smtClean="0"/>
                        <a:t>webex</a:t>
                      </a:r>
                    </a:p>
                    <a:p>
                      <a:endParaRPr lang="fr-BE" sz="1800" noProof="0" dirty="0"/>
                    </a:p>
                  </a:txBody>
                  <a:tcPr marL="103192" marR="103192" marT="51596" marB="51596"/>
                </a:tc>
                <a:tc>
                  <a:txBody>
                    <a:bodyPr/>
                    <a:lstStyle/>
                    <a:p>
                      <a:endParaRPr lang="fr-BE" sz="1800" noProof="0" dirty="0"/>
                    </a:p>
                  </a:txBody>
                  <a:tcPr marL="103192" marR="103192" marT="51596" marB="5159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94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7826"/>
            <a:ext cx="10515600" cy="2228224"/>
          </a:xfrm>
        </p:spPr>
        <p:txBody>
          <a:bodyPr/>
          <a:lstStyle/>
          <a:p>
            <a:r>
              <a:rPr lang="en-GB" dirty="0" smtClean="0"/>
              <a:t>Communication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8648"/>
            <a:ext cx="10515600" cy="4153022"/>
          </a:xfrm>
        </p:spPr>
        <p:txBody>
          <a:bodyPr/>
          <a:lstStyle/>
          <a:p>
            <a:pPr marL="322469" indent="-322469">
              <a:buFontTx/>
              <a:buChar char="-"/>
            </a:pPr>
            <a:r>
              <a:rPr lang="fr-BE" sz="1580" dirty="0" smtClean="0">
                <a:solidFill>
                  <a:schemeClr val="tx1"/>
                </a:solidFill>
              </a:rPr>
              <a:t>Composition COPIL à confirmer:</a:t>
            </a:r>
          </a:p>
          <a:p>
            <a:pPr marL="779669" lvl="1" indent="-322469">
              <a:buFontTx/>
              <a:buChar char="-"/>
            </a:pPr>
            <a:r>
              <a:rPr lang="fr-BE" sz="1580" dirty="0" smtClean="0">
                <a:solidFill>
                  <a:schemeClr val="tx1"/>
                </a:solidFill>
              </a:rPr>
              <a:t>Sponsor: Fabrice Aert Bancken</a:t>
            </a:r>
          </a:p>
          <a:p>
            <a:pPr marL="779669" lvl="1" indent="-322469">
              <a:buFontTx/>
              <a:buChar char="-"/>
            </a:pPr>
            <a:r>
              <a:rPr lang="fr-BE" sz="1580" dirty="0" smtClean="0">
                <a:solidFill>
                  <a:schemeClr val="tx1"/>
                </a:solidFill>
              </a:rPr>
              <a:t>Responsable du chantier C4: Fatima Bourarach</a:t>
            </a:r>
          </a:p>
          <a:p>
            <a:pPr marL="779669" lvl="1" indent="-322469">
              <a:buFontTx/>
              <a:buChar char="-"/>
            </a:pPr>
            <a:r>
              <a:rPr lang="fr-BE" sz="1580" dirty="0" smtClean="0">
                <a:solidFill>
                  <a:schemeClr val="tx1"/>
                </a:solidFill>
              </a:rPr>
              <a:t>Cheffe de projet chantier C4: Joëlle Sallets</a:t>
            </a:r>
          </a:p>
          <a:p>
            <a:pPr marL="779669" lvl="1" indent="-322469">
              <a:buFontTx/>
              <a:buChar char="-"/>
            </a:pPr>
            <a:r>
              <a:rPr lang="fr-BE" sz="1580" dirty="0" smtClean="0">
                <a:solidFill>
                  <a:schemeClr val="tx1"/>
                </a:solidFill>
              </a:rPr>
              <a:t>Chef de projet ETNIC: Sang-Woo Lemoine</a:t>
            </a:r>
          </a:p>
          <a:p>
            <a:pPr marL="779669" lvl="1" indent="-322469">
              <a:buFontTx/>
              <a:buChar char="-"/>
            </a:pPr>
            <a:r>
              <a:rPr lang="fr-BE" sz="1580" dirty="0" smtClean="0">
                <a:solidFill>
                  <a:schemeClr val="tx1"/>
                </a:solidFill>
              </a:rPr>
              <a:t>Responsable Centre de Compétence e-Gov ETNIC: Jerry Brancart </a:t>
            </a:r>
          </a:p>
          <a:p>
            <a:pPr marL="779669" lvl="1" indent="-322469">
              <a:buFontTx/>
              <a:buChar char="-"/>
            </a:pPr>
            <a:r>
              <a:rPr lang="fr-BE" sz="1580" dirty="0" smtClean="0">
                <a:solidFill>
                  <a:schemeClr val="tx1"/>
                </a:solidFill>
              </a:rPr>
              <a:t>Responsable portefeuille ad interim: Françoise Duchesne</a:t>
            </a:r>
          </a:p>
          <a:p>
            <a:pPr marL="322469" indent="-322469">
              <a:buFontTx/>
              <a:buChar char="-"/>
            </a:pPr>
            <a:endParaRPr lang="fr-BE" sz="1918" dirty="0" smtClean="0">
              <a:solidFill>
                <a:srgbClr val="FF0000"/>
              </a:solidFill>
            </a:endParaRPr>
          </a:p>
          <a:p>
            <a:pPr lvl="1"/>
            <a:r>
              <a:rPr lang="fr-BE" sz="1580" dirty="0">
                <a:solidFill>
                  <a:schemeClr val="tx1"/>
                </a:solidFill>
              </a:rPr>
              <a:t>Date récurrente à convenir</a:t>
            </a:r>
          </a:p>
          <a:p>
            <a:endParaRPr lang="fr-BE" sz="1918" dirty="0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EFE8C8-7821-48BE-8C10-DCE2957B5CAA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076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7826"/>
            <a:ext cx="10515600" cy="2228224"/>
          </a:xfrm>
        </p:spPr>
        <p:txBody>
          <a:bodyPr/>
          <a:lstStyle/>
          <a:p>
            <a:r>
              <a:rPr lang="fr-BE" dirty="0" smtClean="0"/>
              <a:t>Etapes suivantes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7855"/>
            <a:ext cx="10515600" cy="4253815"/>
          </a:xfrm>
        </p:spPr>
        <p:txBody>
          <a:bodyPr/>
          <a:lstStyle/>
          <a:p>
            <a:pPr marL="322469" indent="-322469">
              <a:buFontTx/>
              <a:buChar char="-"/>
            </a:pPr>
            <a:r>
              <a:rPr lang="fr-BE" sz="1580" dirty="0">
                <a:solidFill>
                  <a:schemeClr val="tx1"/>
                </a:solidFill>
              </a:rPr>
              <a:t>Analyse fonctionnelle: pour le 24/12/21 (Sana)</a:t>
            </a:r>
          </a:p>
          <a:p>
            <a:pPr marL="322469" indent="-322469">
              <a:buFontTx/>
              <a:buChar char="-"/>
            </a:pPr>
            <a:r>
              <a:rPr lang="fr-BE" sz="1580" dirty="0">
                <a:solidFill>
                  <a:schemeClr val="tx1"/>
                </a:solidFill>
              </a:rPr>
              <a:t>Etude </a:t>
            </a:r>
            <a:r>
              <a:rPr lang="fr-BE" sz="1580" dirty="0" smtClean="0">
                <a:solidFill>
                  <a:schemeClr val="tx1"/>
                </a:solidFill>
              </a:rPr>
              <a:t>UX </a:t>
            </a:r>
            <a:r>
              <a:rPr lang="fr-BE" sz="1580" dirty="0">
                <a:solidFill>
                  <a:schemeClr val="tx1"/>
                </a:solidFill>
              </a:rPr>
              <a:t>et arborescence: </a:t>
            </a:r>
            <a:r>
              <a:rPr lang="fr-BE" sz="1580" dirty="0" smtClean="0">
                <a:solidFill>
                  <a:schemeClr val="tx1"/>
                </a:solidFill>
              </a:rPr>
              <a:t>pour le 24/12/21 (Anelita)</a:t>
            </a:r>
          </a:p>
          <a:p>
            <a:pPr marL="779669" lvl="1" indent="-322469">
              <a:buFontTx/>
              <a:buChar char="-"/>
            </a:pPr>
            <a:r>
              <a:rPr lang="fr-BE" sz="1580" dirty="0">
                <a:solidFill>
                  <a:schemeClr val="tx1"/>
                </a:solidFill>
              </a:rPr>
              <a:t>Atelier 1 - Restitution : Prendre connaissance/ Comprendre le projet (2h</a:t>
            </a:r>
            <a:r>
              <a:rPr lang="fr-BE" sz="1580" dirty="0" smtClean="0">
                <a:solidFill>
                  <a:schemeClr val="tx1"/>
                </a:solidFill>
              </a:rPr>
              <a:t>)</a:t>
            </a:r>
          </a:p>
          <a:p>
            <a:pPr marL="779669" lvl="1" indent="-322469">
              <a:buFontTx/>
              <a:buChar char="-"/>
            </a:pPr>
            <a:r>
              <a:rPr lang="fr-BE" sz="1580" dirty="0">
                <a:solidFill>
                  <a:schemeClr val="tx1"/>
                </a:solidFill>
              </a:rPr>
              <a:t>Atelier 2 - Benchmark : Analyser la concurrence et autres (2h</a:t>
            </a:r>
            <a:r>
              <a:rPr lang="fr-BE" sz="1580" dirty="0" smtClean="0">
                <a:solidFill>
                  <a:schemeClr val="tx1"/>
                </a:solidFill>
              </a:rPr>
              <a:t>)</a:t>
            </a:r>
          </a:p>
          <a:p>
            <a:pPr marL="779669" lvl="1" indent="-322469">
              <a:buFontTx/>
              <a:buChar char="-"/>
            </a:pPr>
            <a:r>
              <a:rPr lang="fr-BE" sz="1580" dirty="0">
                <a:solidFill>
                  <a:schemeClr val="tx1"/>
                </a:solidFill>
              </a:rPr>
              <a:t>Atelier 3 – Persona : Etablir des persona et une stratégie de communication (2x 2h</a:t>
            </a:r>
            <a:r>
              <a:rPr lang="fr-BE" sz="1580" dirty="0" smtClean="0">
                <a:solidFill>
                  <a:schemeClr val="tx1"/>
                </a:solidFill>
              </a:rPr>
              <a:t>)</a:t>
            </a:r>
          </a:p>
          <a:p>
            <a:pPr marL="779669" lvl="1" indent="-322469">
              <a:buFontTx/>
              <a:buChar char="-"/>
            </a:pPr>
            <a:r>
              <a:rPr lang="fr-BE" sz="1580" dirty="0" smtClean="0">
                <a:solidFill>
                  <a:schemeClr val="tx1"/>
                </a:solidFill>
              </a:rPr>
              <a:t>Arborescence </a:t>
            </a:r>
            <a:r>
              <a:rPr lang="fr-BE" sz="1580" dirty="0">
                <a:solidFill>
                  <a:schemeClr val="tx1"/>
                </a:solidFill>
              </a:rPr>
              <a:t>du </a:t>
            </a:r>
            <a:r>
              <a:rPr lang="fr-BE" sz="1580" dirty="0" smtClean="0">
                <a:solidFill>
                  <a:schemeClr val="tx1"/>
                </a:solidFill>
              </a:rPr>
              <a:t>site</a:t>
            </a:r>
          </a:p>
          <a:p>
            <a:pPr marL="779669" lvl="1" indent="-322469">
              <a:buFontTx/>
              <a:buChar char="-"/>
            </a:pPr>
            <a:r>
              <a:rPr lang="fr-BE" sz="1580" dirty="0" smtClean="0">
                <a:solidFill>
                  <a:schemeClr val="tx1"/>
                </a:solidFill>
              </a:rPr>
              <a:t>Wireframing </a:t>
            </a:r>
            <a:r>
              <a:rPr lang="fr-BE" sz="1580" dirty="0">
                <a:solidFill>
                  <a:schemeClr val="tx1"/>
                </a:solidFill>
              </a:rPr>
              <a:t>UX </a:t>
            </a:r>
          </a:p>
          <a:p>
            <a:pPr marL="322469" indent="-322469">
              <a:buFontTx/>
              <a:buChar char="-"/>
            </a:pPr>
            <a:endParaRPr lang="fr-BE" sz="1918" dirty="0" smtClean="0">
              <a:solidFill>
                <a:srgbClr val="FF0000"/>
              </a:solidFill>
            </a:endParaRPr>
          </a:p>
          <a:p>
            <a:endParaRPr lang="fr-BE" sz="1918" dirty="0" smtClean="0">
              <a:solidFill>
                <a:srgbClr val="FF0000"/>
              </a:solidFill>
            </a:endParaRPr>
          </a:p>
          <a:p>
            <a:endParaRPr lang="fr-BE" sz="1918" dirty="0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EFE8C8-7821-48BE-8C10-DCE2957B5CAA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382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F41BF9-D982-4414-B9FB-FFFBB63B504F}" type="slidenum">
              <a:rPr lang="fr-BE" smtClean="0"/>
              <a:pPr/>
              <a:t>18</a:t>
            </a:fld>
            <a:endParaRPr lang="fr-BE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451945" y="2732037"/>
            <a:ext cx="5288114" cy="1423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3189" tIns="51595" rIns="103189" bIns="51595">
            <a:spAutoFit/>
          </a:bodyPr>
          <a:lstStyle/>
          <a:p>
            <a:pPr eaLnBrk="0" hangingPunct="0">
              <a:defRPr/>
            </a:pPr>
            <a:r>
              <a:rPr lang="fr-BE" sz="4288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Questions &amp; Réponses</a:t>
            </a:r>
            <a:endParaRPr lang="fr-BE" sz="4288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158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76" y="194270"/>
            <a:ext cx="10515600" cy="69839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9442668"/>
              </p:ext>
            </p:extLst>
          </p:nvPr>
        </p:nvGraphicFramePr>
        <p:xfrm>
          <a:off x="895172" y="1072375"/>
          <a:ext cx="10158009" cy="4915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F41BF9-D982-4414-B9FB-FFFBB63B504F}" type="slidenum">
              <a:rPr lang="en-GB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33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7889F7-7963-4A16-ADF8-FEE4D97DC541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11086995" y="6310942"/>
            <a:ext cx="859937" cy="257981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539856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079708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19564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159418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699273" algn="l" defTabSz="1079708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3239127" algn="l" defTabSz="1079708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778982" algn="l" defTabSz="1079708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4318837" algn="l" defTabSz="1079708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F17889F7-7963-4A16-ADF8-FEE4D97DC541}" type="slidenum">
              <a:rPr lang="en-GB" sz="903"/>
              <a:pPr/>
              <a:t>3</a:t>
            </a:fld>
            <a:endParaRPr lang="en-GB" sz="903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325463" y="340392"/>
            <a:ext cx="9711132" cy="523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47" tIns="60924" rIns="121847" bIns="60924" numCol="1" anchor="t" anchorCtr="0" compatLnSpc="1">
            <a:prstTxWarp prst="textNoShape">
              <a:avLst/>
            </a:prstTxWarp>
          </a:bodyPr>
          <a:lstStyle>
            <a:lvl1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sz="1800" b="1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eaLnBrk="1" hangingPunct="1">
              <a:defRPr sz="3800">
                <a:solidFill>
                  <a:schemeClr val="tx2"/>
                </a:solidFill>
                <a:latin typeface="Times New Roman" pitchFamily="18" charset="0"/>
              </a:defRPr>
            </a:lvl2pPr>
            <a:lvl3pPr eaLnBrk="1" hangingPunct="1">
              <a:defRPr sz="3800">
                <a:solidFill>
                  <a:schemeClr val="tx2"/>
                </a:solidFill>
                <a:latin typeface="Times New Roman" pitchFamily="18" charset="0"/>
              </a:defRPr>
            </a:lvl3pPr>
            <a:lvl4pPr eaLnBrk="1" hangingPunct="1">
              <a:defRPr sz="3800">
                <a:solidFill>
                  <a:schemeClr val="tx2"/>
                </a:solidFill>
                <a:latin typeface="Times New Roman" pitchFamily="18" charset="0"/>
              </a:defRPr>
            </a:lvl4pPr>
            <a:lvl5pPr eaLnBrk="1" hangingPunct="1">
              <a:defRPr sz="3800">
                <a:solidFill>
                  <a:schemeClr val="tx2"/>
                </a:solidFill>
                <a:latin typeface="Times New Roman" pitchFamily="18" charset="0"/>
              </a:defRPr>
            </a:lvl5pPr>
            <a:lvl6pPr marL="539856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pitchFamily="18" charset="0"/>
              </a:defRPr>
            </a:lvl6pPr>
            <a:lvl7pPr marL="1079708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pitchFamily="18" charset="0"/>
              </a:defRPr>
            </a:lvl7pPr>
            <a:lvl8pPr marL="1619564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pitchFamily="18" charset="0"/>
              </a:defRPr>
            </a:lvl8pPr>
            <a:lvl9pPr marL="2159418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fr-BE" sz="2031" dirty="0" smtClean="0"/>
              <a:t>Périmètre</a:t>
            </a:r>
            <a:r>
              <a:rPr lang="en-US" sz="2031" dirty="0" smtClean="0"/>
              <a:t>:</a:t>
            </a:r>
            <a:endParaRPr lang="en-GB" sz="203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895492"/>
              </p:ext>
            </p:extLst>
          </p:nvPr>
        </p:nvGraphicFramePr>
        <p:xfrm>
          <a:off x="325466" y="828586"/>
          <a:ext cx="10483786" cy="503292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09391"/>
                <a:gridCol w="9074395"/>
              </a:tblGrid>
              <a:tr h="573005">
                <a:tc>
                  <a:txBody>
                    <a:bodyPr/>
                    <a:lstStyle/>
                    <a:p>
                      <a:endParaRPr lang="en-US" sz="16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896" marR="121896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smtClean="0">
                          <a:solidFill>
                            <a:schemeClr val="bg1"/>
                          </a:solidFill>
                        </a:rPr>
                        <a:t>Axe 1 de la note d’Orientation </a:t>
                      </a:r>
                      <a:endParaRPr lang="en-US" sz="24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896" marR="121896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4459922">
                <a:tc>
                  <a:txBody>
                    <a:bodyPr/>
                    <a:lstStyle/>
                    <a:p>
                      <a:pPr marL="0" indent="0" algn="l" defTabSz="1079708" rtl="0" eaLnBrk="1" latinLnBrk="0" hangingPunct="1"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endParaRPr lang="en-US" sz="1400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96" marR="121896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 smtClean="0"/>
                        <a:t>Fournir un accès unique à l’information sur les études et les formations pour les élèves, parents d’élèves et CPMS</a:t>
                      </a:r>
                      <a:endParaRPr lang="fr-BE" sz="1400" dirty="0" smtClean="0"/>
                    </a:p>
                    <a:p>
                      <a:pPr marL="0" indent="0" algn="l" defTabSz="1079708" rtl="0" eaLnBrk="1" latinLnBrk="0" hangingPunct="1"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endParaRPr lang="nl-BE" sz="1400" kern="1200" baseline="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1079708" rtl="0" eaLnBrk="1" latinLnBrk="0" hangingPunct="1"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endParaRPr lang="nl-BE" sz="1400" kern="1200" baseline="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1079708" rtl="0" eaLnBrk="1" latinLnBrk="0" hangingPunct="1"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endParaRPr lang="nl-BE" sz="1400" kern="1200" baseline="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1079708" rtl="0" eaLnBrk="1" latinLnBrk="0" hangingPunct="1"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endParaRPr lang="nl-BE" sz="1400" kern="1200" baseline="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1079708" rtl="0" eaLnBrk="1" latinLnBrk="0" hangingPunct="1"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endParaRPr lang="nl-BE" sz="1400" kern="1200" baseline="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1079708" rtl="0" eaLnBrk="1" latinLnBrk="0" hangingPunct="1"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endParaRPr lang="nl-BE" sz="1400" kern="1200" baseline="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1079708" rtl="0" eaLnBrk="1" latinLnBrk="0" hangingPunct="1"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endParaRPr lang="nl-BE" sz="1400" kern="1200" baseline="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1079708" rtl="0" eaLnBrk="1" latinLnBrk="0" hangingPunct="1"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endParaRPr lang="nl-BE" sz="1400" kern="1200" baseline="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1079708" rtl="0" eaLnBrk="1" latinLnBrk="0" hangingPunct="1"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endParaRPr lang="nl-BE" sz="1400" kern="1200" baseline="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1079708" rtl="0" eaLnBrk="1" latinLnBrk="0" hangingPunct="1"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endParaRPr lang="nl-BE" sz="1400" kern="1200" baseline="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1079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nl-BE" sz="1400" kern="1200" baseline="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96" marR="121896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137060"/>
              </p:ext>
            </p:extLst>
          </p:nvPr>
        </p:nvGraphicFramePr>
        <p:xfrm>
          <a:off x="1888280" y="2224203"/>
          <a:ext cx="8599888" cy="3313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63"/>
                <a:gridCol w="1163225"/>
              </a:tblGrid>
              <a:tr h="515962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3192" marR="103192" marT="51596" marB="51596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 marL="103192" marR="103192" marT="51596" marB="51596"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722347">
                <a:tc>
                  <a:txBody>
                    <a:bodyPr/>
                    <a:lstStyle/>
                    <a:p>
                      <a:pPr marL="228600" lvl="0" indent="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fr-BE" sz="1400" dirty="0" smtClean="0"/>
                        <a:t>l’information sur les options, les études et les formations</a:t>
                      </a:r>
                    </a:p>
                  </a:txBody>
                  <a:tcPr marL="103192" marR="103192" marT="51596" marB="51596"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rgbClr val="065C53"/>
                        </a:solidFill>
                      </a:endParaRPr>
                    </a:p>
                  </a:txBody>
                  <a:tcPr marL="103192" marR="103192" marT="51596" marB="51596"/>
                </a:tc>
              </a:tr>
              <a:tr h="487696">
                <a:tc>
                  <a:txBody>
                    <a:bodyPr/>
                    <a:lstStyle/>
                    <a:p>
                      <a:pPr marL="228600" lvl="0" indent="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fr-BE" sz="1400" dirty="0" smtClean="0"/>
                        <a:t>recherche d’information sur les options d’étude</a:t>
                      </a:r>
                    </a:p>
                  </a:txBody>
                  <a:tcPr marL="103192" marR="103192" marT="51596" marB="51596"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rgbClr val="065C53"/>
                        </a:solidFill>
                      </a:endParaRPr>
                    </a:p>
                  </a:txBody>
                  <a:tcPr marL="103192" marR="103192" marT="51596" marB="51596"/>
                </a:tc>
              </a:tr>
              <a:tr h="515962">
                <a:tc>
                  <a:txBody>
                    <a:bodyPr/>
                    <a:lstStyle/>
                    <a:p>
                      <a:pPr marL="228600" lvl="0" indent="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fr-BE" sz="1400" dirty="0" smtClean="0"/>
                        <a:t>intégration de données tierces</a:t>
                      </a:r>
                    </a:p>
                  </a:txBody>
                  <a:tcPr marL="103192" marR="103192" marT="51596" marB="51596"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rgbClr val="065C53"/>
                        </a:solidFill>
                      </a:endParaRPr>
                    </a:p>
                  </a:txBody>
                  <a:tcPr marL="103192" marR="103192" marT="51596" marB="51596"/>
                </a:tc>
              </a:tr>
              <a:tr h="535598">
                <a:tc>
                  <a:txBody>
                    <a:bodyPr/>
                    <a:lstStyle/>
                    <a:p>
                      <a:pPr marL="228600" lvl="0" indent="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fr-BE" sz="1400" dirty="0" err="1" smtClean="0"/>
                        <a:t>éditorialisation</a:t>
                      </a:r>
                      <a:endParaRPr lang="fr-FR" sz="1400" dirty="0" smtClean="0"/>
                    </a:p>
                  </a:txBody>
                  <a:tcPr marL="103192" marR="103192" marT="51596" marB="51596"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rgbClr val="065C53"/>
                        </a:solidFill>
                      </a:endParaRPr>
                    </a:p>
                  </a:txBody>
                  <a:tcPr marL="103192" marR="103192" marT="51596" marB="51596"/>
                </a:tc>
              </a:tr>
              <a:tr h="535598">
                <a:tc>
                  <a:txBody>
                    <a:bodyPr/>
                    <a:lstStyle/>
                    <a:p>
                      <a:pPr marL="228600" lvl="0" indent="0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fr-FR" sz="1400" dirty="0" smtClean="0"/>
                        <a:t>contenu multimédia</a:t>
                      </a:r>
                    </a:p>
                  </a:txBody>
                  <a:tcPr marL="103192" marR="103192" marT="51596" marB="51596"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rgbClr val="065C53"/>
                        </a:solidFill>
                      </a:endParaRPr>
                    </a:p>
                  </a:txBody>
                  <a:tcPr marL="103192" marR="103192" marT="51596" marB="5159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12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087973" y="6310942"/>
            <a:ext cx="860106" cy="257981"/>
          </a:xfrm>
          <a:prstGeom prst="rect">
            <a:avLst/>
          </a:prstGeom>
        </p:spPr>
        <p:txBody>
          <a:bodyPr/>
          <a:lstStyle/>
          <a:p>
            <a:fld id="{F17889F7-7963-4A16-ADF8-FEE4D97DC541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0"/>
            <a:r>
              <a:rPr lang="fr-BE" dirty="0">
                <a:solidFill>
                  <a:schemeClr val="accent4">
                    <a:lumMod val="50000"/>
                  </a:schemeClr>
                </a:solidFill>
              </a:rPr>
              <a:t>l’offre d’études et de formations de la Région flamande</a:t>
            </a:r>
          </a:p>
          <a:p>
            <a:r>
              <a:rPr lang="fr-BE" dirty="0">
                <a:solidFill>
                  <a:schemeClr val="accent4">
                    <a:lumMod val="50000"/>
                  </a:schemeClr>
                </a:solidFill>
              </a:rPr>
              <a:t>l’offre d’études à l’étranger </a:t>
            </a:r>
            <a:endParaRPr lang="en-GB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11086995" y="6310942"/>
            <a:ext cx="859937" cy="257981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539856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079708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19564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159418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699273" algn="l" defTabSz="1079708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3239127" algn="l" defTabSz="1079708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778982" algn="l" defTabSz="1079708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4318837" algn="l" defTabSz="1079708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F17889F7-7963-4A16-ADF8-FEE4D97DC541}" type="slidenum">
              <a:rPr lang="en-GB" sz="903"/>
              <a:pPr/>
              <a:t>4</a:t>
            </a:fld>
            <a:endParaRPr lang="en-GB" sz="903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366752" y="223915"/>
            <a:ext cx="9711132" cy="523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47" tIns="60924" rIns="121847" bIns="60924" numCol="1" anchor="t" anchorCtr="0" compatLnSpc="1">
            <a:prstTxWarp prst="textNoShape">
              <a:avLst/>
            </a:prstTxWarp>
          </a:bodyPr>
          <a:lstStyle>
            <a:lvl1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sz="1800" b="1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eaLnBrk="1" hangingPunct="1">
              <a:defRPr sz="3800">
                <a:solidFill>
                  <a:schemeClr val="tx2"/>
                </a:solidFill>
                <a:latin typeface="Times New Roman" pitchFamily="18" charset="0"/>
              </a:defRPr>
            </a:lvl2pPr>
            <a:lvl3pPr eaLnBrk="1" hangingPunct="1">
              <a:defRPr sz="3800">
                <a:solidFill>
                  <a:schemeClr val="tx2"/>
                </a:solidFill>
                <a:latin typeface="Times New Roman" pitchFamily="18" charset="0"/>
              </a:defRPr>
            </a:lvl3pPr>
            <a:lvl4pPr eaLnBrk="1" hangingPunct="1">
              <a:defRPr sz="3800">
                <a:solidFill>
                  <a:schemeClr val="tx2"/>
                </a:solidFill>
                <a:latin typeface="Times New Roman" pitchFamily="18" charset="0"/>
              </a:defRPr>
            </a:lvl4pPr>
            <a:lvl5pPr eaLnBrk="1" hangingPunct="1">
              <a:defRPr sz="3800">
                <a:solidFill>
                  <a:schemeClr val="tx2"/>
                </a:solidFill>
                <a:latin typeface="Times New Roman" pitchFamily="18" charset="0"/>
              </a:defRPr>
            </a:lvl5pPr>
            <a:lvl6pPr marL="539856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pitchFamily="18" charset="0"/>
              </a:defRPr>
            </a:lvl6pPr>
            <a:lvl7pPr marL="1079708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pitchFamily="18" charset="0"/>
              </a:defRPr>
            </a:lvl7pPr>
            <a:lvl8pPr marL="1619564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pitchFamily="18" charset="0"/>
              </a:defRPr>
            </a:lvl8pPr>
            <a:lvl9pPr marL="2159418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031" dirty="0" smtClean="0"/>
              <a:t>Hors </a:t>
            </a:r>
            <a:r>
              <a:rPr lang="fr-BE" sz="2031" dirty="0" smtClean="0"/>
              <a:t>périmètre</a:t>
            </a:r>
            <a:r>
              <a:rPr lang="en-US" sz="2031" dirty="0" smtClean="0"/>
              <a:t>:</a:t>
            </a:r>
            <a:endParaRPr lang="en-GB" sz="2031" dirty="0"/>
          </a:p>
        </p:txBody>
      </p:sp>
    </p:spTree>
    <p:extLst>
      <p:ext uri="{BB962C8B-B14F-4D97-AF65-F5344CB8AC3E}">
        <p14:creationId xmlns:p14="http://schemas.microsoft.com/office/powerpoint/2010/main" val="49155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7826"/>
            <a:ext cx="10515600" cy="2228224"/>
          </a:xfrm>
        </p:spPr>
        <p:txBody>
          <a:bodyPr/>
          <a:lstStyle/>
          <a:p>
            <a:r>
              <a:rPr lang="fr-BE" dirty="0" smtClean="0"/>
              <a:t>Approche de projet</a:t>
            </a:r>
            <a:endParaRPr lang="fr-B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41686"/>
              </p:ext>
            </p:extLst>
          </p:nvPr>
        </p:nvGraphicFramePr>
        <p:xfrm>
          <a:off x="325463" y="1720566"/>
          <a:ext cx="9711132" cy="4678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1353799" y="6310942"/>
            <a:ext cx="594279" cy="257981"/>
          </a:xfrm>
        </p:spPr>
        <p:txBody>
          <a:bodyPr/>
          <a:lstStyle/>
          <a:p>
            <a:fld id="{EEEFE8C8-7821-48BE-8C10-DCE2957B5CAA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84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DEA2B91C-3E3D-5744-A492-985F8154D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Planning / Jalons majeurs</a:t>
            </a:r>
            <a:endParaRPr lang="fr-FR" dirty="0"/>
          </a:p>
        </p:txBody>
      </p:sp>
      <p:graphicFrame>
        <p:nvGraphicFramePr>
          <p:cNvPr id="5" name="Tableau 4" title="Exemple de tableau en 3 colonnes et 6 lignes">
            <a:extLst>
              <a:ext uri="{FF2B5EF4-FFF2-40B4-BE49-F238E27FC236}">
                <a16:creationId xmlns="" xmlns:a16="http://schemas.microsoft.com/office/drawing/2014/main" id="{7A0B97E2-98A5-C448-8E31-0C593EE74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996653"/>
              </p:ext>
            </p:extLst>
          </p:nvPr>
        </p:nvGraphicFramePr>
        <p:xfrm>
          <a:off x="539377" y="1572769"/>
          <a:ext cx="10325269" cy="4489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0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537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145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76053">
                <a:tc>
                  <a:txBody>
                    <a:bodyPr/>
                    <a:lstStyle/>
                    <a:p>
                      <a: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fr-BE" sz="1600" b="1" kern="1200" dirty="0" smtClean="0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Date</a:t>
                      </a:r>
                      <a:endParaRPr lang="fr-BE" sz="1600" b="1" kern="1200" dirty="0">
                        <a:solidFill>
                          <a:schemeClr val="accent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39" marR="914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b="1" kern="1200" dirty="0" smtClean="0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Jalon</a:t>
                      </a:r>
                      <a:endParaRPr lang="fr-BE" sz="1600" b="1" kern="1200" dirty="0">
                        <a:solidFill>
                          <a:schemeClr val="accent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39" marR="914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b="1" kern="1200" dirty="0" smtClean="0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Commentaire</a:t>
                      </a:r>
                      <a:endParaRPr lang="fr-BE" sz="1600" b="1" kern="1200" dirty="0">
                        <a:solidFill>
                          <a:schemeClr val="accent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39" marR="914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8074">
                <a:tc>
                  <a:txBody>
                    <a:bodyPr/>
                    <a:lstStyle/>
                    <a:p>
                      <a:r>
                        <a:rPr lang="fr-FR" sz="1600" b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30/11/2021</a:t>
                      </a:r>
                      <a:endParaRPr lang="fr-BE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39" marR="914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Kick-Off</a:t>
                      </a:r>
                      <a:endParaRPr lang="fr-B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39" marR="914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BE" sz="1600" i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39" marR="914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78604">
                <a:tc>
                  <a:txBody>
                    <a:bodyPr/>
                    <a:lstStyle/>
                    <a:p>
                      <a:r>
                        <a:rPr lang="fr-FR" sz="1600" b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24/12/2021</a:t>
                      </a:r>
                      <a:endParaRPr lang="fr-BE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39" marR="914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Fin de l’expression des besoins/ Fondations UI/UX</a:t>
                      </a:r>
                      <a:endParaRPr lang="fr-B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39" marR="914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i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Consolider et compléter les besoins</a:t>
                      </a:r>
                      <a:r>
                        <a:rPr lang="fr-FR" sz="1600" i="1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déjà documentés par le métier</a:t>
                      </a:r>
                      <a:endParaRPr lang="fr-BE" sz="1600" i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39" marR="914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2140">
                <a:tc>
                  <a:txBody>
                    <a:bodyPr/>
                    <a:lstStyle/>
                    <a:p>
                      <a:r>
                        <a:rPr lang="fr-BE" sz="1600" b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29/04/2022</a:t>
                      </a:r>
                      <a:endParaRPr lang="fr-BE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39" marR="914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BE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Démo</a:t>
                      </a:r>
                      <a:r>
                        <a:rPr lang="fr-BE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maquette 1</a:t>
                      </a:r>
                      <a:endParaRPr lang="fr-B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39" marR="914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BE" sz="1600" i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39" marR="914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7784">
                <a:tc>
                  <a:txBody>
                    <a:bodyPr/>
                    <a:lstStyle/>
                    <a:p>
                      <a:r>
                        <a:rPr lang="fr-FR" sz="1600" b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06/2022</a:t>
                      </a:r>
                      <a:endParaRPr lang="fr-BE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39" marR="914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Test</a:t>
                      </a:r>
                      <a:r>
                        <a:rPr lang="fr-FR" sz="16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intégration</a:t>
                      </a:r>
                      <a:endParaRPr lang="fr-BE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39" marR="914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BE" sz="1600" i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39" marR="914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r>
                        <a:rPr lang="fr-BE" sz="1600" b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29/06/2022</a:t>
                      </a:r>
                      <a:endParaRPr lang="fr-BE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39" marR="914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Démo au</a:t>
                      </a:r>
                      <a:r>
                        <a:rPr lang="fr-FR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CDIR</a:t>
                      </a:r>
                      <a:endParaRPr lang="fr-FR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39" marR="914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BE" sz="1600" i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39" marR="914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4632">
                <a:tc>
                  <a:txBody>
                    <a:bodyPr/>
                    <a:lstStyle/>
                    <a:p>
                      <a:r>
                        <a:rPr lang="fr-FR" sz="1600" b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08/2022</a:t>
                      </a:r>
                      <a:endParaRPr lang="fr-BE" sz="16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39" marR="914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Tests</a:t>
                      </a:r>
                      <a:r>
                        <a:rPr lang="fr-FR" sz="16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fr-FR" sz="1600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Acceptance</a:t>
                      </a:r>
                      <a:endParaRPr lang="fr-FR" sz="16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39" marR="914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BE" sz="1600" i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39" marR="914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fr-FR" sz="16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11/2022</a:t>
                      </a:r>
                      <a:endParaRPr lang="fr-BE" sz="16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39" marR="914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Mise en Service</a:t>
                      </a:r>
                      <a:endParaRPr lang="fr-BE" sz="16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39" marR="914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1600" i="1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39" marR="914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89F7-7963-4A16-ADF8-FEE4D97DC54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50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"/>
    </mc:Choice>
    <mc:Fallback xmlns="">
      <p:transition spd="slow" advTm="7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="" xmlns:a16="http://schemas.microsoft.com/office/drawing/2014/main" id="{8D6870AC-D56B-C54A-9773-D703E56FE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77" y="308347"/>
            <a:ext cx="10086242" cy="773698"/>
          </a:xfrm>
        </p:spPr>
        <p:txBody>
          <a:bodyPr/>
          <a:lstStyle/>
          <a:p>
            <a:r>
              <a:rPr lang="fr-FR" dirty="0" smtClean="0"/>
              <a:t>Planning</a:t>
            </a: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70" y="1244600"/>
            <a:ext cx="10809556" cy="4347771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89F7-7963-4A16-ADF8-FEE4D97DC54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56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"/>
    </mc:Choice>
    <mc:Fallback xmlns="">
      <p:transition spd="slow" advTm="7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F41BF9-D982-4414-B9FB-FFFBB63B504F}" type="slidenum">
              <a:rPr lang="fr-BE" smtClean="0"/>
              <a:pPr/>
              <a:t>8</a:t>
            </a:fld>
            <a:endParaRPr lang="fr-BE"/>
          </a:p>
        </p:txBody>
      </p:sp>
      <p:graphicFrame>
        <p:nvGraphicFramePr>
          <p:cNvPr id="6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1871215"/>
              </p:ext>
            </p:extLst>
          </p:nvPr>
        </p:nvGraphicFramePr>
        <p:xfrm>
          <a:off x="894655" y="1756925"/>
          <a:ext cx="10084930" cy="4235560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5639837"/>
                <a:gridCol w="4445093"/>
              </a:tblGrid>
              <a:tr h="516117">
                <a:tc>
                  <a:txBody>
                    <a:bodyPr/>
                    <a:lstStyle/>
                    <a:p>
                      <a:pPr marL="228600" indent="-228600" algn="l" defTabSz="914400" rtl="0" eaLnBrk="1" fontAlgn="b" latinLnBrk="0" hangingPunct="1">
                        <a:spcBef>
                          <a:spcPts val="300"/>
                        </a:spcBef>
                        <a:spcAft>
                          <a:spcPts val="1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fr-BE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Centre de </a:t>
                      </a:r>
                      <a:r>
                        <a:rPr lang="fr-BE" sz="1600" b="1" kern="1200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compétences</a:t>
                      </a:r>
                      <a:endParaRPr lang="fr-BE" sz="1600" b="1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48" marR="10748" marT="10749" marB="0"/>
                </a:tc>
                <a:tc>
                  <a:txBody>
                    <a:bodyPr/>
                    <a:lstStyle/>
                    <a:p>
                      <a:pPr marL="228600" indent="-228600" algn="l" defTabSz="914400" rtl="0" eaLnBrk="1" fontAlgn="b" latinLnBrk="0" hangingPunct="1">
                        <a:spcBef>
                          <a:spcPts val="300"/>
                        </a:spcBef>
                        <a:spcAft>
                          <a:spcPts val="1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fr-BE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Nom</a:t>
                      </a:r>
                      <a:endParaRPr lang="fr-BE" sz="16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48" marR="10748" marT="10749" marB="0"/>
                </a:tc>
              </a:tr>
              <a:tr h="4815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600" dirty="0" smtClean="0">
                          <a:effectLst/>
                          <a:latin typeface="Arial"/>
                          <a:ea typeface="Times"/>
                          <a:cs typeface="Times New Roman"/>
                        </a:rPr>
                        <a:t>Chef</a:t>
                      </a:r>
                      <a:r>
                        <a:rPr lang="fr-BE" sz="1600" baseline="0" dirty="0" smtClean="0">
                          <a:effectLst/>
                          <a:latin typeface="Arial"/>
                          <a:ea typeface="Times"/>
                          <a:cs typeface="Times New Roman"/>
                        </a:rPr>
                        <a:t> de projet - ETNIC</a:t>
                      </a:r>
                      <a:endParaRPr lang="fr-BE" sz="16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28959" marR="289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600" dirty="0" smtClean="0">
                          <a:effectLst/>
                          <a:latin typeface="Arial"/>
                          <a:ea typeface="Times"/>
                          <a:cs typeface="Times New Roman"/>
                        </a:rPr>
                        <a:t>Sang-Woo Lemoine</a:t>
                      </a:r>
                      <a:endParaRPr lang="fr-BE" sz="16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28959" marR="28959" marT="0" marB="0" anchor="ctr"/>
                </a:tc>
              </a:tr>
              <a:tr h="4625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600" dirty="0" smtClean="0">
                          <a:effectLst/>
                          <a:latin typeface="Arial"/>
                          <a:ea typeface="Times"/>
                          <a:cs typeface="Times New Roman"/>
                        </a:rPr>
                        <a:t>Méthodologie</a:t>
                      </a:r>
                      <a:r>
                        <a:rPr lang="fr-BE" sz="1600" baseline="0" dirty="0" smtClean="0">
                          <a:effectLst/>
                          <a:latin typeface="Arial"/>
                          <a:ea typeface="Times"/>
                          <a:cs typeface="Times New Roman"/>
                        </a:rPr>
                        <a:t> et standards</a:t>
                      </a:r>
                      <a:endParaRPr lang="fr-BE" sz="16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28959" marR="289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600" dirty="0" smtClean="0">
                          <a:effectLst/>
                          <a:latin typeface="Arial"/>
                          <a:ea typeface="Times"/>
                          <a:cs typeface="Times New Roman"/>
                        </a:rPr>
                        <a:t>Anelita Cassan</a:t>
                      </a:r>
                      <a:endParaRPr lang="fr-BE" sz="16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28959" marR="28959" marT="0" marB="0" anchor="ctr"/>
                </a:tc>
              </a:tr>
              <a:tr h="4625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600" dirty="0" smtClean="0">
                          <a:effectLst/>
                          <a:latin typeface="Arial"/>
                          <a:ea typeface="Times"/>
                          <a:cs typeface="Times New Roman"/>
                        </a:rPr>
                        <a:t>Analyse</a:t>
                      </a:r>
                      <a:r>
                        <a:rPr lang="fr-BE" sz="1600" baseline="0" dirty="0" smtClean="0">
                          <a:effectLst/>
                          <a:latin typeface="Arial"/>
                          <a:ea typeface="Times"/>
                          <a:cs typeface="Times New Roman"/>
                        </a:rPr>
                        <a:t> Fonctionelle</a:t>
                      </a:r>
                      <a:endParaRPr lang="fr-BE" sz="16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28959" marR="289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600" smtClean="0">
                          <a:effectLst/>
                          <a:latin typeface="Arial"/>
                          <a:ea typeface="Times"/>
                          <a:cs typeface="Times New Roman"/>
                        </a:rPr>
                        <a:t>Sana Brour</a:t>
                      </a:r>
                      <a:endParaRPr lang="fr-BE" sz="16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28959" marR="28959" marT="0" marB="0" anchor="ctr"/>
                </a:tc>
              </a:tr>
              <a:tr h="462554">
                <a:tc>
                  <a:txBody>
                    <a:bodyPr/>
                    <a:lstStyle/>
                    <a:p>
                      <a:pPr marL="0" marR="0" indent="0" algn="l" defTabSz="1079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dirty="0" smtClean="0">
                          <a:effectLst/>
                          <a:latin typeface="+mn-lt"/>
                          <a:ea typeface="Times"/>
                          <a:cs typeface="Times New Roman"/>
                        </a:rPr>
                        <a:t>E-Gov</a:t>
                      </a:r>
                    </a:p>
                  </a:txBody>
                  <a:tcPr marL="28959" marR="289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600" dirty="0" smtClean="0">
                          <a:effectLst/>
                          <a:latin typeface="Arial"/>
                          <a:ea typeface="Times"/>
                          <a:cs typeface="Times New Roman"/>
                        </a:rPr>
                        <a:t>Développeur</a:t>
                      </a:r>
                      <a:r>
                        <a:rPr lang="fr-BE" sz="1600" baseline="0" dirty="0" smtClean="0">
                          <a:effectLst/>
                          <a:latin typeface="Arial"/>
                          <a:ea typeface="Times"/>
                          <a:cs typeface="Times New Roman"/>
                        </a:rPr>
                        <a:t> Drupal - TBD</a:t>
                      </a:r>
                      <a:endParaRPr lang="fr-BE" sz="16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28959" marR="28959" marT="0" marB="0" anchor="ctr"/>
                </a:tc>
              </a:tr>
              <a:tr h="462554">
                <a:tc>
                  <a:txBody>
                    <a:bodyPr/>
                    <a:lstStyle/>
                    <a:p>
                      <a:pPr marL="0" marR="0" indent="0" algn="l" defTabSz="1079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dirty="0" smtClean="0">
                          <a:effectLst/>
                          <a:latin typeface="+mn-lt"/>
                          <a:ea typeface="Times"/>
                          <a:cs typeface="Times New Roman"/>
                        </a:rPr>
                        <a:t>Tests</a:t>
                      </a:r>
                    </a:p>
                  </a:txBody>
                  <a:tcPr marL="28959" marR="289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600" dirty="0" smtClean="0">
                          <a:effectLst/>
                          <a:latin typeface="Arial"/>
                          <a:ea typeface="Times"/>
                          <a:cs typeface="Times New Roman"/>
                        </a:rPr>
                        <a:t>TBD</a:t>
                      </a:r>
                      <a:endParaRPr lang="fr-BE" sz="16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28959" marR="28959" marT="0" marB="0" anchor="ctr"/>
                </a:tc>
              </a:tr>
              <a:tr h="462554">
                <a:tc>
                  <a:txBody>
                    <a:bodyPr/>
                    <a:lstStyle/>
                    <a:p>
                      <a:pPr marL="0" marR="0" indent="0" algn="l" defTabSz="1079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dirty="0" smtClean="0">
                          <a:effectLst/>
                          <a:latin typeface="+mn-lt"/>
                          <a:ea typeface="Times"/>
                          <a:cs typeface="Times New Roman"/>
                        </a:rPr>
                        <a:t>Cheffe de projet </a:t>
                      </a:r>
                      <a:r>
                        <a:rPr lang="fr-BE" sz="1600" dirty="0" smtClean="0">
                          <a:effectLst/>
                          <a:latin typeface="+mn-lt"/>
                          <a:ea typeface="Times"/>
                          <a:cs typeface="Times New Roman"/>
                        </a:rPr>
                        <a:t>Portail de l’Orientation - </a:t>
                      </a:r>
                      <a:r>
                        <a:rPr lang="fr-BE" sz="1600" dirty="0" smtClean="0">
                          <a:effectLst/>
                          <a:latin typeface="+mn-lt"/>
                          <a:ea typeface="Times"/>
                          <a:cs typeface="Times New Roman"/>
                        </a:rPr>
                        <a:t>DGEO</a:t>
                      </a:r>
                    </a:p>
                  </a:txBody>
                  <a:tcPr marL="28959" marR="289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600" dirty="0" smtClean="0">
                          <a:effectLst/>
                          <a:latin typeface="Arial"/>
                          <a:ea typeface="Times"/>
                          <a:cs typeface="Times New Roman"/>
                        </a:rPr>
                        <a:t>Joëlle Sallets</a:t>
                      </a:r>
                      <a:endParaRPr lang="fr-BE" sz="16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28959" marR="28959" marT="0" marB="0" anchor="ctr"/>
                </a:tc>
              </a:tr>
              <a:tr h="462554">
                <a:tc>
                  <a:txBody>
                    <a:bodyPr/>
                    <a:lstStyle/>
                    <a:p>
                      <a:pPr marL="0" marR="0" indent="0" algn="l" defTabSz="1079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dirty="0" smtClean="0">
                          <a:effectLst/>
                          <a:latin typeface="+mn-lt"/>
                          <a:ea typeface="Times"/>
                          <a:cs typeface="Times New Roman"/>
                        </a:rPr>
                        <a:t>Responsable du Chantier C4 - DGEO</a:t>
                      </a:r>
                    </a:p>
                  </a:txBody>
                  <a:tcPr marL="28959" marR="289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600" dirty="0" smtClean="0">
                          <a:effectLst/>
                          <a:latin typeface="Arial"/>
                          <a:ea typeface="Times"/>
                          <a:cs typeface="Times New Roman"/>
                        </a:rPr>
                        <a:t>Fatima Bourarach</a:t>
                      </a:r>
                      <a:endParaRPr lang="fr-BE" sz="16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28959" marR="28959" marT="0" marB="0" anchor="ctr"/>
                </a:tc>
              </a:tr>
              <a:tr h="462554">
                <a:tc>
                  <a:txBody>
                    <a:bodyPr/>
                    <a:lstStyle/>
                    <a:p>
                      <a:pPr marL="0" marR="0" indent="0" algn="l" defTabSz="1079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dirty="0" smtClean="0">
                          <a:effectLst/>
                          <a:latin typeface="+mn-lt"/>
                          <a:ea typeface="Times"/>
                          <a:cs typeface="Times New Roman"/>
                        </a:rPr>
                        <a:t>Rédacteurs/ chargés de communication - DGEO</a:t>
                      </a:r>
                    </a:p>
                  </a:txBody>
                  <a:tcPr marL="28959" marR="2895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BE" sz="1600" dirty="0" smtClean="0">
                          <a:effectLst/>
                          <a:latin typeface="Arial"/>
                          <a:ea typeface="Times"/>
                          <a:cs typeface="Times New Roman"/>
                        </a:rPr>
                        <a:t>TBD</a:t>
                      </a:r>
                      <a:endParaRPr lang="fr-BE" sz="16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28959" marR="28959" marT="0" marB="0" anchor="ctr"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990600" y="510226"/>
            <a:ext cx="10515600" cy="135373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1" i="0" kern="12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BE" smtClean="0"/>
              <a:t>Equipe de projet: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1907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7826"/>
            <a:ext cx="10515600" cy="1548496"/>
          </a:xfrm>
        </p:spPr>
        <p:txBody>
          <a:bodyPr/>
          <a:lstStyle/>
          <a:p>
            <a:r>
              <a:rPr lang="fr-BE" dirty="0" smtClean="0"/>
              <a:t>Equipe de projet:  Roles et responsabilités</a:t>
            </a:r>
            <a:endParaRPr lang="fr-B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011253"/>
              </p:ext>
            </p:extLst>
          </p:nvPr>
        </p:nvGraphicFramePr>
        <p:xfrm>
          <a:off x="939992" y="1906322"/>
          <a:ext cx="10413808" cy="4367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269"/>
                <a:gridCol w="3230981"/>
                <a:gridCol w="3711558"/>
              </a:tblGrid>
              <a:tr h="418503">
                <a:tc>
                  <a:txBody>
                    <a:bodyPr/>
                    <a:lstStyle/>
                    <a:p>
                      <a:r>
                        <a:rPr lang="fr-BE" sz="2000" noProof="0" dirty="0" smtClean="0"/>
                        <a:t>Qui</a:t>
                      </a:r>
                      <a:endParaRPr lang="fr-BE" sz="2000" noProof="0" dirty="0"/>
                    </a:p>
                  </a:txBody>
                  <a:tcPr marL="103192" marR="103192" marT="51596" marB="51596"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000" noProof="0" dirty="0" smtClean="0"/>
                        <a:t>Rôle</a:t>
                      </a:r>
                      <a:endParaRPr lang="fr-BE" sz="2000" noProof="0" dirty="0"/>
                    </a:p>
                  </a:txBody>
                  <a:tcPr marL="103192" marR="103192" marT="51596" marB="51596"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000" noProof="0" dirty="0" smtClean="0"/>
                        <a:t>Responsabilités</a:t>
                      </a:r>
                      <a:endParaRPr lang="fr-BE" sz="2000" noProof="0" dirty="0"/>
                    </a:p>
                  </a:txBody>
                  <a:tcPr marL="103192" marR="103192" marT="51596" marB="51596">
                    <a:solidFill>
                      <a:srgbClr val="9933FF"/>
                    </a:solidFill>
                  </a:tcPr>
                </a:tc>
              </a:tr>
              <a:tr h="584757">
                <a:tc>
                  <a:txBody>
                    <a:bodyPr/>
                    <a:lstStyle/>
                    <a:p>
                      <a:r>
                        <a:rPr lang="fr-BE" sz="1600" noProof="0" dirty="0" smtClean="0"/>
                        <a:t>Sang-Woo Lemoine</a:t>
                      </a:r>
                      <a:endParaRPr lang="fr-BE" sz="1600" noProof="0" dirty="0"/>
                    </a:p>
                  </a:txBody>
                  <a:tcPr marL="103192" marR="103192" marT="51596" marB="51596"/>
                </a:tc>
                <a:tc>
                  <a:txBody>
                    <a:bodyPr/>
                    <a:lstStyle/>
                    <a:p>
                      <a:r>
                        <a:rPr lang="fr-BE" sz="1600" noProof="0" dirty="0" smtClean="0"/>
                        <a:t>Chef de projet - </a:t>
                      </a:r>
                      <a:r>
                        <a:rPr lang="fr-BE" sz="1600" noProof="0" dirty="0" err="1" smtClean="0"/>
                        <a:t>Etnic</a:t>
                      </a:r>
                      <a:endParaRPr lang="fr-BE" sz="1600" noProof="0" dirty="0"/>
                    </a:p>
                  </a:txBody>
                  <a:tcPr marL="103192" marR="103192" marT="51596" marB="51596"/>
                </a:tc>
                <a:tc>
                  <a:txBody>
                    <a:bodyPr/>
                    <a:lstStyle/>
                    <a:p>
                      <a:r>
                        <a:rPr lang="fr-BE" sz="1600" noProof="0" smtClean="0"/>
                        <a:t>Gestion de projet</a:t>
                      </a:r>
                      <a:r>
                        <a:rPr lang="fr-BE" sz="1600" baseline="0" noProof="0" smtClean="0"/>
                        <a:t>, scrum master partie développement, rapport aux parties prenantes</a:t>
                      </a:r>
                      <a:endParaRPr lang="fr-BE" sz="1600" noProof="0"/>
                    </a:p>
                  </a:txBody>
                  <a:tcPr marL="103192" marR="103192" marT="51596" marB="51596"/>
                </a:tc>
              </a:tr>
              <a:tr h="1307105">
                <a:tc>
                  <a:txBody>
                    <a:bodyPr/>
                    <a:lstStyle/>
                    <a:p>
                      <a:r>
                        <a:rPr lang="fr-BE" sz="1600" noProof="0" dirty="0" smtClean="0"/>
                        <a:t>Anelita Cassan</a:t>
                      </a:r>
                      <a:endParaRPr lang="fr-BE" sz="1600" noProof="0" dirty="0"/>
                    </a:p>
                  </a:txBody>
                  <a:tcPr marL="103192" marR="103192" marT="51596" marB="51596"/>
                </a:tc>
                <a:tc>
                  <a:txBody>
                    <a:bodyPr/>
                    <a:lstStyle/>
                    <a:p>
                      <a:r>
                        <a:rPr lang="fr-BE" sz="1600" noProof="0" smtClean="0"/>
                        <a:t>Experte UI/ UX</a:t>
                      </a:r>
                      <a:endParaRPr lang="fr-BE" sz="1600" noProof="0"/>
                    </a:p>
                  </a:txBody>
                  <a:tcPr marL="103192" marR="103192" marT="51596" marB="51596"/>
                </a:tc>
                <a:tc>
                  <a:txBody>
                    <a:bodyPr/>
                    <a:lstStyle/>
                    <a:p>
                      <a:r>
                        <a:rPr lang="fr-BE" sz="1600" noProof="0" dirty="0" smtClean="0"/>
                        <a:t>Design du portail (wireframe,</a:t>
                      </a:r>
                      <a:r>
                        <a:rPr lang="fr-BE" sz="1600" baseline="0" noProof="0" dirty="0" smtClean="0"/>
                        <a:t> CSS), intégrtaion de la charte graphique MFWB, définir les Persona, ateliers UI/UX avec les utilisateurs, scenarios de tests utilisateurs</a:t>
                      </a:r>
                      <a:endParaRPr lang="fr-BE" sz="1600" noProof="0" dirty="0"/>
                    </a:p>
                  </a:txBody>
                  <a:tcPr marL="103192" marR="103192" marT="51596" marB="51596"/>
                </a:tc>
              </a:tr>
              <a:tr h="1547887">
                <a:tc>
                  <a:txBody>
                    <a:bodyPr/>
                    <a:lstStyle/>
                    <a:p>
                      <a:r>
                        <a:rPr lang="fr-BE" sz="1600" noProof="0" dirty="0" smtClean="0"/>
                        <a:t>Sana Brour</a:t>
                      </a:r>
                      <a:endParaRPr lang="fr-BE" sz="1600" noProof="0" dirty="0"/>
                    </a:p>
                  </a:txBody>
                  <a:tcPr marL="103192" marR="103192" marT="51596" marB="51596"/>
                </a:tc>
                <a:tc>
                  <a:txBody>
                    <a:bodyPr/>
                    <a:lstStyle/>
                    <a:p>
                      <a:r>
                        <a:rPr lang="fr-BE" sz="1600" noProof="0" dirty="0" smtClean="0"/>
                        <a:t>Analyste</a:t>
                      </a:r>
                      <a:r>
                        <a:rPr lang="fr-BE" sz="1600" baseline="0" noProof="0" dirty="0" smtClean="0"/>
                        <a:t> fonctionelle/ Proxy Product owner</a:t>
                      </a:r>
                      <a:endParaRPr lang="fr-BE" sz="1600" noProof="0" dirty="0"/>
                    </a:p>
                  </a:txBody>
                  <a:tcPr marL="103192" marR="103192" marT="51596" marB="51596"/>
                </a:tc>
                <a:tc>
                  <a:txBody>
                    <a:bodyPr/>
                    <a:lstStyle/>
                    <a:p>
                      <a:r>
                        <a:rPr lang="fr-BE" sz="1600" baseline="0" noProof="0" dirty="0" smtClean="0"/>
                        <a:t>Analyse fonctionnelle,création des user stories, gestion du product backlog, support tests d’acceptance</a:t>
                      </a:r>
                      <a:endParaRPr lang="fr-BE" sz="1600" noProof="0" dirty="0"/>
                    </a:p>
                  </a:txBody>
                  <a:tcPr marL="103192" marR="103192" marT="51596" marB="51596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EFE8C8-7821-48BE-8C10-DCE2957B5CAA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50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etnic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00B3"/>
      </a:accent1>
      <a:accent2>
        <a:srgbClr val="FBBD00"/>
      </a:accent2>
      <a:accent3>
        <a:srgbClr val="C2D888"/>
      </a:accent3>
      <a:accent4>
        <a:srgbClr val="F6D9DF"/>
      </a:accent4>
      <a:accent5>
        <a:srgbClr val="FFF2CC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A5BCFA9E-CC55-4E61-AB64-78D4432CB35A}" vid="{22925CFE-757B-4A13-9D3D-A64B3FCAADA7}"/>
    </a:ext>
  </a:extLst>
</a:theme>
</file>

<file path=ppt/theme/theme2.xml><?xml version="1.0" encoding="utf-8"?>
<a:theme xmlns:a="http://schemas.openxmlformats.org/drawingml/2006/main" name="2_Thème Office">
  <a:themeElements>
    <a:clrScheme name="etnic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00B3"/>
      </a:accent1>
      <a:accent2>
        <a:srgbClr val="FBBD00"/>
      </a:accent2>
      <a:accent3>
        <a:srgbClr val="C2D888"/>
      </a:accent3>
      <a:accent4>
        <a:srgbClr val="F6D9DF"/>
      </a:accent4>
      <a:accent5>
        <a:srgbClr val="FFF2CC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A5BCFA9E-CC55-4E61-AB64-78D4432CB35A}" vid="{57BE2051-DA6E-4BA8-8585-68E4EC8C72A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O10C_Kick-IN_ProjetXXX - 20210621</Template>
  <TotalTime>10587</TotalTime>
  <Words>828</Words>
  <Application>Microsoft Office PowerPoint</Application>
  <PresentationFormat>Grand écran</PresentationFormat>
  <Paragraphs>266</Paragraphs>
  <Slides>18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Consolas</vt:lpstr>
      <vt:lpstr>Times</vt:lpstr>
      <vt:lpstr>Times New Roman</vt:lpstr>
      <vt:lpstr>Verdana</vt:lpstr>
      <vt:lpstr>1_Thème Office</vt:lpstr>
      <vt:lpstr>2_Thème Office</vt:lpstr>
      <vt:lpstr>Kick-Off  Portail de l’orientation</vt:lpstr>
      <vt:lpstr>Agenda</vt:lpstr>
      <vt:lpstr>Présentation PowerPoint</vt:lpstr>
      <vt:lpstr>Présentation PowerPoint</vt:lpstr>
      <vt:lpstr>Approche de projet</vt:lpstr>
      <vt:lpstr>Planning / Jalons majeurs</vt:lpstr>
      <vt:lpstr>Planning</vt:lpstr>
      <vt:lpstr>Présentation PowerPoint</vt:lpstr>
      <vt:lpstr>Equipe de projet:  Roles et responsabilités</vt:lpstr>
      <vt:lpstr>Equipe de projet:  Rôles et responsabilités</vt:lpstr>
      <vt:lpstr>Equipe de projet:  Rôles et responsabilités</vt:lpstr>
      <vt:lpstr>Présentation PowerPoint</vt:lpstr>
      <vt:lpstr>Risques</vt:lpstr>
      <vt:lpstr>Hypothèses</vt:lpstr>
      <vt:lpstr>Communication    </vt:lpstr>
      <vt:lpstr>Communication</vt:lpstr>
      <vt:lpstr>Etapes suivantes</vt:lpstr>
      <vt:lpstr>Présentation PowerPoint</vt:lpstr>
    </vt:vector>
  </TitlesOfParts>
  <Company>ETNIC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Kick-IN de projet</dc:title>
  <dc:creator>SCHAYES Marie-Claire</dc:creator>
  <cp:lastModifiedBy>SWL</cp:lastModifiedBy>
  <cp:revision>294</cp:revision>
  <dcterms:created xsi:type="dcterms:W3CDTF">2021-06-22T12:36:55Z</dcterms:created>
  <dcterms:modified xsi:type="dcterms:W3CDTF">2021-11-30T14:56:59Z</dcterms:modified>
</cp:coreProperties>
</file>