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0C00-3D27-2858-AD0D-DAC6AC626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0D1EA-E31B-931F-D43C-3AB0D2D96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72D4-261A-0E81-C21C-E619C0D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1DE5-94AB-5C5F-BA59-995DB98E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FA11-1FB4-1318-952A-78686D7A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CE32-4C51-984E-6A4C-B9B518E1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CBFD3-D924-AFEC-A3E7-DFE31F546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69B6-CE39-2B89-41B8-8D418352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E9E2-C0B3-7E79-49A5-95C18EBA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0A4E-7BD9-197B-F10F-CFE152B2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053F7-45C5-55F4-70FC-430F77FE7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C8221-3D32-F3D3-5ACB-109B5EA9D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F7FD-481C-0955-466C-63480E9E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F97B-DEE8-FD78-EC57-478C68F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F160-852A-149B-2AE9-E6C98F1F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0CE0-7FB4-9FC4-EE29-3B5F26DE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2DA2-BB32-C887-BD61-A35E500C4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335D-AE7A-AB98-7648-170C2FDA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7148-2036-24A4-6B9B-51F1C86C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734C-40A0-0ED1-D542-FD5772E8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14C3-5CED-99E9-D8BE-FE880E6C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27E8-D4A9-2DF1-90A9-7DA7ABE8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F33E-D6ED-465D-92AC-031E181F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AA91-16AD-74A1-928F-3344B9AC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403F-BE05-6EAE-1F6B-77EDF09A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C3C1-8C73-CA1D-DF89-6217FA03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5B2E-6D2B-388C-598B-05382E01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228A4-0053-9E4B-9D1E-67302DC2E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489F9-07C3-D12A-49BC-8B8D7665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B625D-A6B4-E3B2-C98D-8976B29C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4BF5B-B4DF-BEBF-E9B5-972229FB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A392-E4D2-24D6-8203-E369DF97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D2B0-EF22-5E62-9430-6363EF65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3CD4-3BE8-96AF-9B8E-3F7166A1A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E97A6-D3CF-DF77-6EE5-D9896072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CCD5C-102B-AC99-EF86-551BE0A6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73BBD-D30F-AB31-FB52-BE465E5E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1B110-AE19-585A-EAA3-CF7EE49C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28F93-0731-D81F-DD92-385A4367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9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36C2-B576-47EE-EC66-F483FD64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54D4-4785-E90D-3B85-1EDCF6A8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B9456-308E-92DB-6B45-19B7F654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78DCE-65A6-C836-65A4-E68B82ED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B50A7-89E8-E75E-A660-9919104D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8B10-445E-92F1-896A-69624E7A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B8425-9C47-923F-987B-D9097158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5E2D-63C1-45CB-DEE4-145948B5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6492-06A9-8031-EBD6-13E3B9ED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D268B-5124-90AE-AC6C-AC43E64BB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CF418-98EE-8A49-DD3B-3EF83CA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E4A0-FBAC-86CF-C397-8F1BFE0F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DB6-08F6-FB63-020E-FD3E82E2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6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0A4D-4C6A-2B00-1C20-2EE95ACD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62848-8098-89AB-9D1E-5C758B5D7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71DF-AB5D-4624-0F4D-7DA372CB2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199CA-16ED-A4E2-5A61-7DCAB7AD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47688-1EC2-9164-6C1D-8AF8BE4C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D9F47-2828-B28E-3155-EF289DF5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A5C27-2CF3-4093-48A3-3DD56F9C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6515F-CB58-BC74-C18C-5FE74DBA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1A90-BE84-24A7-B689-4424532F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203B-0E78-B647-9FD2-42EFC2EE0EA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3902-CDE1-20C3-0173-CC6E2E7D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696-17EB-B7DA-4A39-D44A8C0CE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2AB7-CE5E-5D45-B737-87C6EA73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0682-04F8-6D00-63A3-B714AB94D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3305810" marR="0" indent="-325374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MY QUALIFICATIONS Q&amp;A</a:t>
            </a:r>
            <a:br>
              <a:rPr lang="en-US" sz="4800" kern="100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02FE8-1C2E-214A-DF0F-8A095488E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305810" marR="0" indent="-325374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Alexander Vladimir Powell</a:t>
            </a:r>
            <a:endParaRPr lang="en-US" kern="100" dirty="0">
              <a:solidFill>
                <a:srgbClr val="191B0E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7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41EF-028F-6C9B-1642-656DF792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9DC9-17F4-CC4B-4D85-92BDEE15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My qualifications are my creativity.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My qualifications are my kindness.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My qualifications are my skills.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6ED0-0442-30F3-6500-98C1BDCF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Q:Please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tell me a little bit about yourself.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C702-D669-61B1-18FE-AC1739A9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A:I’m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Ukrainian-American.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4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A57-E8A2-183A-31EE-851D0A72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Slava </a:t>
            </a:r>
            <a:r>
              <a:rPr lang="en-US" sz="3200" kern="100" dirty="0" err="1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Ukraini</a:t>
            </a:r>
            <a:r>
              <a:rPr lang="en-US" sz="3200" kern="100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US" sz="3200" kern="100" dirty="0" err="1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Heroiam</a:t>
            </a:r>
            <a:r>
              <a:rPr lang="en-US" sz="3200" kern="100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Slava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2820-1850-03AA-54E3-5B7EB574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It’s Ukrainian for “Glory to Ukraine”.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Then it’s Ukrainian for “Glory to the Heroes”.</a:t>
            </a:r>
            <a:r>
              <a:rPr lang="en-US" dirty="0"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D50518C-D30B-ABDA-1161-68316EDB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34">
            <a:extLst>
              <a:ext uri="{FF2B5EF4-FFF2-40B4-BE49-F238E27FC236}">
                <a16:creationId xmlns:a16="http://schemas.microsoft.com/office/drawing/2014/main" id="{69C543DF-CAF6-4E0A-C649-CC97757F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51020"/>
            <a:ext cx="4918075" cy="292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0557-D926-8DFB-C266-9026D3D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Alt 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7092-092A-33EF-3314-BBF8750C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has a double meaning. “Alt Nation” is a SiriusXM Alternative Music channel.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“Alt Nation” in the context of the USA has another meaning. Any two people might have alternative views on the same topic.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D6DB8-A6AC-3148-879B-BAABE15A70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293553"/>
            <a:ext cx="4291013" cy="18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6C82-3607-2284-AB11-2B2B9DCE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Q: Why should we hire you over other candidates?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993C-5BA7-33B8-2245-6B67E0AD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100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A: My awareness to find the right major and still graduate on time.</a:t>
            </a:r>
          </a:p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A: I learned a lot about CS from switching majors through graduation.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3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F0E-0EEF-8853-CC5B-B46605F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Major Change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DE78-1C57-27CE-5D34-D001F4D8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 switched majors in spring of 2019. From Biomedical Science to Computer Science. I didn’t have any history with CS. That just meant I learned a lot by graduation. From August 2018 to May 2022. On time.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BS (BIOS) &gt;&gt; BS (CS)</a:t>
            </a:r>
            <a:endParaRPr lang="en-US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8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DBFD-3F8C-70E8-5B9F-6E4152E7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Skills++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39B6-802A-1EE5-F54C-D3890C3E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skills I started in my CS classes still apply.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I’m learning about Ethical Hacking because I want to go into Cybersecurity.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 know software debugging techniques from fixing various programs.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AD2B-49B5-1463-4B99-D90FF8F3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EC-Council CEH v. 12 Ideas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A4DF-A574-CFBE-6475-2FE6E5A5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 certification is for admission to The University of Tulsa’s Master of Science in Cybersecurity program.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 would like at least a 100/125 on the exam itself. At least an 88/125 is required. Or at least a 70%.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CEH v. 12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dirty="0">
                <a:solidFill>
                  <a:srgbClr val="191B0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100/125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9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F831-7F55-8313-0AFE-54CAAF85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Debugging Skills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7FAB-B591-E26C-B552-1931A5C3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383405" indent="0">
              <a:lnSpc>
                <a:spcPct val="135000"/>
              </a:lnSpc>
              <a:spcBef>
                <a:spcPts val="0"/>
              </a:spcBef>
              <a:spcAft>
                <a:spcPts val="15"/>
              </a:spcAft>
              <a:buNone/>
            </a:pP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 static class </a:t>
            </a:r>
            <a:r>
              <a:rPr lang="en-US" sz="18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WrongExample</a:t>
            </a: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{   </a:t>
            </a:r>
          </a:p>
          <a:p>
            <a:pPr marL="0" marR="4383405" indent="0">
              <a:lnSpc>
                <a:spcPct val="135000"/>
              </a:lnSpc>
              <a:spcBef>
                <a:spcPts val="0"/>
              </a:spcBef>
              <a:spcAft>
                <a:spcPts val="15"/>
              </a:spcAft>
              <a:buNone/>
            </a:pP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public static void main(String[] </a:t>
            </a:r>
            <a:r>
              <a:rPr lang="en-US" sz="18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args</a:t>
            </a: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{   			</a:t>
            </a:r>
            <a:r>
              <a:rPr lang="en-US" sz="18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System.in.println</a:t>
            </a: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(“hello world”);</a:t>
            </a:r>
            <a:endParaRPr lang="en-US" sz="1800" kern="100" dirty="0">
              <a:solidFill>
                <a:srgbClr val="191B0E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4383405" indent="0">
              <a:lnSpc>
                <a:spcPct val="107000"/>
              </a:lnSpc>
              <a:spcBef>
                <a:spcPts val="0"/>
              </a:spcBef>
              <a:spcAft>
                <a:spcPts val="15"/>
              </a:spcAft>
              <a:buNone/>
            </a:pP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	}</a:t>
            </a:r>
            <a:endParaRPr lang="en-US" sz="1800" kern="100" dirty="0">
              <a:solidFill>
                <a:srgbClr val="191B0E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4383405" indent="0">
              <a:lnSpc>
                <a:spcPct val="107000"/>
              </a:lnSpc>
              <a:spcBef>
                <a:spcPts val="0"/>
              </a:spcBef>
              <a:spcAft>
                <a:spcPts val="560"/>
              </a:spcAft>
              <a:buNone/>
            </a:pP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  <a:endParaRPr lang="en-US" sz="1800" kern="100" dirty="0">
              <a:solidFill>
                <a:srgbClr val="191B0E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4383405" indent="0">
              <a:lnSpc>
                <a:spcPct val="135000"/>
              </a:lnSpc>
              <a:spcBef>
                <a:spcPts val="0"/>
              </a:spcBef>
              <a:spcAft>
                <a:spcPts val="15"/>
              </a:spcAft>
              <a:buNone/>
            </a:pP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 static class </a:t>
            </a:r>
            <a:r>
              <a:rPr lang="en-US" sz="18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RightExample</a:t>
            </a: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{   </a:t>
            </a:r>
          </a:p>
          <a:p>
            <a:pPr marL="0" marR="4383405" indent="0">
              <a:lnSpc>
                <a:spcPct val="135000"/>
              </a:lnSpc>
              <a:spcBef>
                <a:spcPts val="0"/>
              </a:spcBef>
              <a:spcAft>
                <a:spcPts val="15"/>
              </a:spcAft>
              <a:buNone/>
            </a:pPr>
            <a:r>
              <a:rPr lang="en-US" sz="1800" kern="1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 static void main(String[] </a:t>
            </a:r>
            <a:r>
              <a:rPr lang="en-US" sz="18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args</a:t>
            </a: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{</a:t>
            </a:r>
            <a:endParaRPr lang="en-US" sz="1800" kern="100" dirty="0">
              <a:solidFill>
                <a:srgbClr val="191B0E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4383405" indent="0">
              <a:lnSpc>
                <a:spcPct val="107000"/>
              </a:lnSpc>
              <a:spcBef>
                <a:spcPts val="0"/>
              </a:spcBef>
              <a:spcAft>
                <a:spcPts val="560"/>
              </a:spcAft>
              <a:buNone/>
            </a:pP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		</a:t>
            </a:r>
            <a:r>
              <a:rPr lang="en-US" sz="18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System.out.println</a:t>
            </a: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(“hello world”);</a:t>
            </a:r>
            <a:endParaRPr lang="en-US" sz="1800" kern="100" dirty="0">
              <a:solidFill>
                <a:srgbClr val="191B0E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4383405" indent="0">
              <a:lnSpc>
                <a:spcPct val="107000"/>
              </a:lnSpc>
              <a:spcBef>
                <a:spcPts val="0"/>
              </a:spcBef>
              <a:spcAft>
                <a:spcPts val="560"/>
              </a:spcAft>
              <a:buNone/>
            </a:pP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	}</a:t>
            </a:r>
            <a:endParaRPr lang="en-US" sz="1800" kern="100" dirty="0">
              <a:solidFill>
                <a:srgbClr val="191B0E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4383405" indent="0">
              <a:lnSpc>
                <a:spcPct val="107000"/>
              </a:lnSpc>
              <a:spcBef>
                <a:spcPts val="0"/>
              </a:spcBef>
              <a:spcAft>
                <a:spcPts val="15"/>
              </a:spcAft>
              <a:buNone/>
            </a:pPr>
            <a:r>
              <a:rPr lang="en-US" sz="18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  <a:endParaRPr lang="en-US" sz="1800" kern="100" dirty="0">
              <a:solidFill>
                <a:srgbClr val="191B0E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MY QUALIFICATIONS Q&amp;A </vt:lpstr>
      <vt:lpstr>Q:Please tell me a little bit about yourself.</vt:lpstr>
      <vt:lpstr>Slava Ukraini and Heroiam Slava</vt:lpstr>
      <vt:lpstr>Alt Nation</vt:lpstr>
      <vt:lpstr>Q: Why should we hire you over other candidates?</vt:lpstr>
      <vt:lpstr>A Major Change</vt:lpstr>
      <vt:lpstr>Skills++</vt:lpstr>
      <vt:lpstr>EC-Council CEH v. 12 Ideas</vt:lpstr>
      <vt:lpstr>Software Debugging Skills</vt:lpstr>
      <vt:lpstr>In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QUALIFICATIONS Q&amp;A </dc:title>
  <dc:creator>Alexander Powell</dc:creator>
  <cp:lastModifiedBy>Alexander Powell</cp:lastModifiedBy>
  <cp:revision>1</cp:revision>
  <dcterms:created xsi:type="dcterms:W3CDTF">2023-11-03T17:24:48Z</dcterms:created>
  <dcterms:modified xsi:type="dcterms:W3CDTF">2023-11-03T17:48:58Z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e119f0-38a6-40fc-810e-ef21eb0d5778_Enabled">
    <vt:lpwstr>true</vt:lpwstr>
  </property>
  <property fmtid="{D5CDD505-2E9C-101B-9397-08002B2CF9AE}" pid="3" name="MSIP_Label_9ae119f0-38a6-40fc-810e-ef21eb0d5778_SetDate">
    <vt:lpwstr>2023-11-03T17:48:58Z</vt:lpwstr>
  </property>
  <property fmtid="{D5CDD505-2E9C-101B-9397-08002B2CF9AE}" pid="4" name="MSIP_Label_9ae119f0-38a6-40fc-810e-ef21eb0d5778_Method">
    <vt:lpwstr>Standard</vt:lpwstr>
  </property>
  <property fmtid="{D5CDD505-2E9C-101B-9397-08002B2CF9AE}" pid="5" name="MSIP_Label_9ae119f0-38a6-40fc-810e-ef21eb0d5778_Name">
    <vt:lpwstr>defa4170-0d19-0005-0004-bc88714345d2</vt:lpwstr>
  </property>
  <property fmtid="{D5CDD505-2E9C-101B-9397-08002B2CF9AE}" pid="6" name="MSIP_Label_9ae119f0-38a6-40fc-810e-ef21eb0d5778_SiteId">
    <vt:lpwstr>51099f15-499b-44d5-a287-ac53ac263895</vt:lpwstr>
  </property>
  <property fmtid="{D5CDD505-2E9C-101B-9397-08002B2CF9AE}" pid="7" name="MSIP_Label_9ae119f0-38a6-40fc-810e-ef21eb0d5778_ActionId">
    <vt:lpwstr>7a05b681-f461-47bc-ba2d-aa47c9a829ea</vt:lpwstr>
  </property>
  <property fmtid="{D5CDD505-2E9C-101B-9397-08002B2CF9AE}" pid="8" name="MSIP_Label_9ae119f0-38a6-40fc-810e-ef21eb0d5778_ContentBits">
    <vt:lpwstr>0</vt:lpwstr>
  </property>
</Properties>
</file>