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F833-F22E-A747-A699-6BFD5FE832C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FFD-5476-2543-B901-BA2C429E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F833-F22E-A747-A699-6BFD5FE832C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FFD-5476-2543-B901-BA2C429E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6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F833-F22E-A747-A699-6BFD5FE832C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FFD-5476-2543-B901-BA2C429E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F833-F22E-A747-A699-6BFD5FE832C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FFD-5476-2543-B901-BA2C429E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F833-F22E-A747-A699-6BFD5FE832C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FFD-5476-2543-B901-BA2C429E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F833-F22E-A747-A699-6BFD5FE832C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FFD-5476-2543-B901-BA2C429E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6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F833-F22E-A747-A699-6BFD5FE832C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FFD-5476-2543-B901-BA2C429E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F833-F22E-A747-A699-6BFD5FE832C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FFD-5476-2543-B901-BA2C429E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F833-F22E-A747-A699-6BFD5FE832C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FFD-5476-2543-B901-BA2C429E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8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F833-F22E-A747-A699-6BFD5FE832C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FFD-5476-2543-B901-BA2C429E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F833-F22E-A747-A699-6BFD5FE832C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DFFD-5476-2543-B901-BA2C429E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CF833-F22E-A747-A699-6BFD5FE832C5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DFFD-5476-2543-B901-BA2C429E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50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92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92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92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270" y="317519"/>
            <a:ext cx="368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Crustacean biomass (2016-05-20)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9</Words>
  <Application>Microsoft Macintosh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Emmett Duffy</dc:creator>
  <cp:lastModifiedBy>Emmett Duffy</cp:lastModifiedBy>
  <cp:revision>2</cp:revision>
  <dcterms:created xsi:type="dcterms:W3CDTF">2016-05-20T14:27:04Z</dcterms:created>
  <dcterms:modified xsi:type="dcterms:W3CDTF">2016-05-21T03:25:55Z</dcterms:modified>
</cp:coreProperties>
</file>