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7" autoAdjust="0"/>
    <p:restoredTop sz="99417" autoAdjust="0"/>
  </p:normalViewPr>
  <p:slideViewPr>
    <p:cSldViewPr snapToGrid="0" snapToObjects="1">
      <p:cViewPr varScale="1">
        <p:scale>
          <a:sx n="86" d="100"/>
          <a:sy n="86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E9A6-8655-384E-9656-569F2E139E74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AA-4875-7E48-B987-D4D9AB5C3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1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0CAA-4875-7E48-B987-D4D9AB5C3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0CAA-4875-7E48-B987-D4D9AB5C3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7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A98D-3D2B-754E-9ABD-6C43E6E1D81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E502-93F9-7B4B-A5AC-570A2182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7160" y="137160"/>
            <a:ext cx="8869680" cy="6583680"/>
            <a:chOff x="137160" y="137160"/>
            <a:chExt cx="8869680" cy="6583680"/>
          </a:xfrm>
        </p:grpSpPr>
        <p:sp>
          <p:nvSpPr>
            <p:cNvPr id="68" name="Rectangle 67"/>
            <p:cNvSpPr/>
            <p:nvPr/>
          </p:nvSpPr>
          <p:spPr>
            <a:xfrm>
              <a:off x="277920" y="3514613"/>
              <a:ext cx="8598417" cy="1614547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  <a:alpha val="10000"/>
                  </a:schemeClr>
                </a:gs>
                <a:gs pos="100000">
                  <a:schemeClr val="accent2">
                    <a:lumMod val="40000"/>
                    <a:lumOff val="60000"/>
                    <a:alpha val="10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rgbClr val="953735"/>
                  </a:solidFill>
                </a:rPr>
                <a:t>br100</a:t>
              </a:r>
              <a:endParaRPr lang="en-US" dirty="0">
                <a:solidFill>
                  <a:srgbClr val="953735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19670" y="2155942"/>
              <a:ext cx="1717671" cy="1603237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nova-compute</a:t>
              </a: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50" name="Straight Connector 49"/>
            <p:cNvCxnSpPr>
              <a:stCxn id="44" idx="2"/>
            </p:cNvCxnSpPr>
            <p:nvPr/>
          </p:nvCxnSpPr>
          <p:spPr>
            <a:xfrm flipH="1">
              <a:off x="7278506" y="3460333"/>
              <a:ext cx="500137" cy="231515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37160" y="137160"/>
              <a:ext cx="8869680" cy="65836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08224" y="716604"/>
              <a:ext cx="759940" cy="582995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24296" y="2155942"/>
              <a:ext cx="1717671" cy="1603237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nova-network</a:t>
              </a: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 rot="10800000">
              <a:off x="4380131" y="1972272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Same Side Corner Rectangle 9"/>
            <p:cNvSpPr/>
            <p:nvPr/>
          </p:nvSpPr>
          <p:spPr>
            <a:xfrm rot="10800000" flipV="1">
              <a:off x="4380131" y="3558033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9718" y="3838034"/>
              <a:ext cx="13116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192.168.0.1</a:t>
              </a:r>
            </a:p>
            <a:p>
              <a:r>
                <a:rPr lang="en-US" dirty="0" smtClean="0">
                  <a:solidFill>
                    <a:srgbClr val="77933C"/>
                  </a:solidFill>
                </a:rPr>
                <a:t>10.0.0.1</a:t>
              </a:r>
              <a:endParaRPr lang="en-US" dirty="0">
                <a:solidFill>
                  <a:srgbClr val="77933C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0309" y="3840519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0309" y="1767047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22" name="Snip Same Side Corner Rectangle 21"/>
            <p:cNvSpPr/>
            <p:nvPr/>
          </p:nvSpPr>
          <p:spPr>
            <a:xfrm flipV="1">
              <a:off x="4207730" y="4907272"/>
              <a:ext cx="759940" cy="582995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23108" y="5686809"/>
              <a:ext cx="1532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private switch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7817" y="280877"/>
              <a:ext cx="163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public switch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67550" y="2155942"/>
              <a:ext cx="1717671" cy="1603237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nova-compute</a:t>
              </a: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Snip Same Side Corner Rectangle 25"/>
            <p:cNvSpPr/>
            <p:nvPr/>
          </p:nvSpPr>
          <p:spPr>
            <a:xfrm rot="10800000">
              <a:off x="1623385" y="1972272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nip Same Side Corner Rectangle 26"/>
            <p:cNvSpPr/>
            <p:nvPr/>
          </p:nvSpPr>
          <p:spPr>
            <a:xfrm rot="10800000" flipV="1">
              <a:off x="1623385" y="3558033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67246" y="1809711"/>
              <a:ext cx="131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99.99.99.2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2972" y="3838034"/>
              <a:ext cx="131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192.168.0.2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5273" y="3840519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5273" y="1767047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eth0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Snip Same Side Corner Rectangle 32"/>
            <p:cNvSpPr/>
            <p:nvPr/>
          </p:nvSpPr>
          <p:spPr>
            <a:xfrm rot="10800000">
              <a:off x="7075505" y="1972272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Same Side Corner Rectangle 33"/>
            <p:cNvSpPr/>
            <p:nvPr/>
          </p:nvSpPr>
          <p:spPr>
            <a:xfrm rot="10800000" flipV="1">
              <a:off x="7075505" y="3558033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9366" y="1809711"/>
              <a:ext cx="131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99.99.99.3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65092" y="3838034"/>
              <a:ext cx="131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192.168.0.3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6538" y="3840519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26538" y="1767047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eth0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32925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29371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17846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80170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6616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65091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19670" y="4873732"/>
              <a:ext cx="1717671" cy="1626153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Snip Same Side Corner Rectangle 45"/>
            <p:cNvSpPr/>
            <p:nvPr/>
          </p:nvSpPr>
          <p:spPr>
            <a:xfrm rot="10800000">
              <a:off x="7075505" y="4672585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21663" y="4458986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64661" y="4448130"/>
              <a:ext cx="131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10.0.0.2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7920" y="137160"/>
              <a:ext cx="35698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</a:t>
              </a:r>
              <a:r>
                <a:rPr lang="en-US" dirty="0" err="1" smtClean="0"/>
                <a:t>public_interface</a:t>
              </a:r>
              <a:r>
                <a:rPr lang="en-US" dirty="0" smtClean="0"/>
                <a:t>=eth0</a:t>
              </a:r>
            </a:p>
            <a:p>
              <a:r>
                <a:rPr lang="en-US" dirty="0" smtClean="0"/>
                <a:t>--</a:t>
              </a:r>
              <a:r>
                <a:rPr lang="en-US" dirty="0" err="1" smtClean="0"/>
                <a:t>flat_interface</a:t>
              </a:r>
              <a:r>
                <a:rPr lang="en-US" dirty="0" smtClean="0"/>
                <a:t>=eth1</a:t>
              </a:r>
            </a:p>
            <a:p>
              <a:r>
                <a:rPr lang="en-US" dirty="0" smtClean="0">
                  <a:solidFill>
                    <a:srgbClr val="953735"/>
                  </a:solidFill>
                </a:rPr>
                <a:t>--</a:t>
              </a:r>
              <a:r>
                <a:rPr lang="en-US" dirty="0" err="1" smtClean="0">
                  <a:solidFill>
                    <a:srgbClr val="953735"/>
                  </a:solidFill>
                </a:rPr>
                <a:t>fixed_range</a:t>
              </a:r>
              <a:r>
                <a:rPr lang="en-US" dirty="0" smtClean="0">
                  <a:solidFill>
                    <a:srgbClr val="953735"/>
                  </a:solidFill>
                </a:rPr>
                <a:t>=10.0.0.0/8</a:t>
              </a:r>
            </a:p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--</a:t>
              </a:r>
              <a:r>
                <a:rPr lang="en-US" dirty="0" err="1" smtClean="0">
                  <a:solidFill>
                    <a:schemeClr val="accent4">
                      <a:lumMod val="75000"/>
                    </a:schemeClr>
                  </a:solidFill>
                </a:rPr>
                <a:t>floating_range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=99.99.99.128/25</a:t>
              </a:r>
            </a:p>
            <a:p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--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</a:rPr>
                <a:t>flat_network_dhcp_start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=10.0.0.2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3223" y="845256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99.99.99.0/24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26411" y="5129160"/>
              <a:ext cx="16209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192.168.0.0/24</a:t>
              </a:r>
            </a:p>
            <a:p>
              <a:pPr algn="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10.0.0.0/8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9" name="Elbow Connector 58"/>
            <p:cNvCxnSpPr>
              <a:stCxn id="26" idx="1"/>
              <a:endCxn id="5" idx="1"/>
            </p:cNvCxnSpPr>
            <p:nvPr/>
          </p:nvCxnSpPr>
          <p:spPr>
            <a:xfrm rot="5400000" flipH="1" flipV="1">
              <a:off x="2868349" y="252428"/>
              <a:ext cx="672673" cy="2767017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5" idx="1"/>
            </p:cNvCxnSpPr>
            <p:nvPr/>
          </p:nvCxnSpPr>
          <p:spPr>
            <a:xfrm rot="16200000" flipV="1">
              <a:off x="5594410" y="293384"/>
              <a:ext cx="672673" cy="2685103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7" idx="1"/>
              <a:endCxn id="22" idx="1"/>
            </p:cNvCxnSpPr>
            <p:nvPr/>
          </p:nvCxnSpPr>
          <p:spPr>
            <a:xfrm rot="16200000" flipH="1">
              <a:off x="2730966" y="3050537"/>
              <a:ext cx="946945" cy="2766523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0" idx="1"/>
              <a:endCxn id="22" idx="1"/>
            </p:cNvCxnSpPr>
            <p:nvPr/>
          </p:nvCxnSpPr>
          <p:spPr>
            <a:xfrm rot="16200000" flipH="1">
              <a:off x="4109339" y="4428910"/>
              <a:ext cx="946945" cy="9777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4" idx="1"/>
              <a:endCxn id="22" idx="1"/>
            </p:cNvCxnSpPr>
            <p:nvPr/>
          </p:nvCxnSpPr>
          <p:spPr>
            <a:xfrm rot="5400000">
              <a:off x="5457027" y="3091001"/>
              <a:ext cx="946945" cy="2685597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19117" y="1532712"/>
              <a:ext cx="1402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99.99.99.128</a:t>
              </a:r>
            </a:p>
            <a:p>
              <a:r>
                <a:rPr lang="en-US" dirty="0" smtClean="0"/>
                <a:t>99.99.99.1</a:t>
              </a:r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812789" y="998711"/>
              <a:ext cx="2670335" cy="2760467"/>
            </a:xfrm>
            <a:custGeom>
              <a:avLst/>
              <a:gdLst>
                <a:gd name="connsiteX0" fmla="*/ 0 w 2768031"/>
                <a:gd name="connsiteY0" fmla="*/ 2138545 h 2627045"/>
                <a:gd name="connsiteX1" fmla="*/ 10855 w 2768031"/>
                <a:gd name="connsiteY1" fmla="*/ 2627045 h 2627045"/>
                <a:gd name="connsiteX2" fmla="*/ 2768031 w 2768031"/>
                <a:gd name="connsiteY2" fmla="*/ 2605334 h 2627045"/>
                <a:gd name="connsiteX3" fmla="*/ 2757176 w 2768031"/>
                <a:gd name="connsiteY3" fmla="*/ 0 h 2627045"/>
                <a:gd name="connsiteX4" fmla="*/ 2757176 w 2768031"/>
                <a:gd name="connsiteY4" fmla="*/ 0 h 262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8031" h="2627045">
                  <a:moveTo>
                    <a:pt x="0" y="2138545"/>
                  </a:moveTo>
                  <a:lnTo>
                    <a:pt x="10855" y="2627045"/>
                  </a:lnTo>
                  <a:lnTo>
                    <a:pt x="2768031" y="2605334"/>
                  </a:lnTo>
                  <a:cubicBezTo>
                    <a:pt x="2764413" y="1736889"/>
                    <a:pt x="2760794" y="868445"/>
                    <a:pt x="2757176" y="0"/>
                  </a:cubicBezTo>
                  <a:lnTo>
                    <a:pt x="2757176" y="0"/>
                  </a:ln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4483124" y="3256668"/>
              <a:ext cx="2920002" cy="629622"/>
            </a:xfrm>
            <a:custGeom>
              <a:avLst/>
              <a:gdLst>
                <a:gd name="connsiteX0" fmla="*/ 2909147 w 2920002"/>
                <a:gd name="connsiteY0" fmla="*/ 0 h 629622"/>
                <a:gd name="connsiteX1" fmla="*/ 2920002 w 2920002"/>
                <a:gd name="connsiteY1" fmla="*/ 629622 h 629622"/>
                <a:gd name="connsiteX2" fmla="*/ 10856 w 2920002"/>
                <a:gd name="connsiteY2" fmla="*/ 618767 h 629622"/>
                <a:gd name="connsiteX3" fmla="*/ 0 w 2920002"/>
                <a:gd name="connsiteY3" fmla="*/ 43422 h 629622"/>
                <a:gd name="connsiteX4" fmla="*/ 195391 w 2920002"/>
                <a:gd name="connsiteY4" fmla="*/ 32567 h 629622"/>
                <a:gd name="connsiteX5" fmla="*/ 195391 w 2920002"/>
                <a:gd name="connsiteY5" fmla="*/ 477645 h 629622"/>
                <a:gd name="connsiteX6" fmla="*/ 2713756 w 2920002"/>
                <a:gd name="connsiteY6" fmla="*/ 477645 h 629622"/>
                <a:gd name="connsiteX7" fmla="*/ 2681191 w 2920002"/>
                <a:gd name="connsiteY7" fmla="*/ 54278 h 629622"/>
                <a:gd name="connsiteX8" fmla="*/ 2681191 w 2920002"/>
                <a:gd name="connsiteY8" fmla="*/ 54278 h 62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0002" h="629622">
                  <a:moveTo>
                    <a:pt x="2909147" y="0"/>
                  </a:moveTo>
                  <a:lnTo>
                    <a:pt x="2920002" y="629622"/>
                  </a:lnTo>
                  <a:lnTo>
                    <a:pt x="10856" y="618767"/>
                  </a:lnTo>
                  <a:lnTo>
                    <a:pt x="0" y="43422"/>
                  </a:lnTo>
                  <a:lnTo>
                    <a:pt x="195391" y="32567"/>
                  </a:lnTo>
                  <a:lnTo>
                    <a:pt x="195391" y="477645"/>
                  </a:lnTo>
                  <a:lnTo>
                    <a:pt x="2713756" y="477645"/>
                  </a:lnTo>
                  <a:lnTo>
                    <a:pt x="2681191" y="54278"/>
                  </a:lnTo>
                  <a:lnTo>
                    <a:pt x="2681191" y="54278"/>
                  </a:ln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740352" y="191594"/>
              <a:ext cx="21906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public/floating traffic</a:t>
              </a:r>
            </a:p>
            <a:p>
              <a:pPr algn="r"/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</a:rPr>
                <a:t>dhcp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traffic</a:t>
              </a:r>
            </a:p>
            <a:p>
              <a:pPr algn="r"/>
              <a:r>
                <a:rPr lang="en-US" dirty="0" smtClean="0">
                  <a:solidFill>
                    <a:srgbClr val="A6A6A6"/>
                  </a:solidFill>
                </a:rPr>
                <a:t>optional</a:t>
              </a:r>
              <a:endParaRPr lang="en-US" dirty="0">
                <a:solidFill>
                  <a:srgbClr val="A6A6A6"/>
                </a:solidFill>
              </a:endParaRPr>
            </a:p>
          </p:txBody>
        </p:sp>
        <p:cxnSp>
          <p:nvCxnSpPr>
            <p:cNvPr id="57" name="Elbow Connector 56"/>
            <p:cNvCxnSpPr>
              <a:stCxn id="5" idx="1"/>
              <a:endCxn id="9" idx="1"/>
            </p:cNvCxnSpPr>
            <p:nvPr/>
          </p:nvCxnSpPr>
          <p:spPr>
            <a:xfrm rot="5400000">
              <a:off x="4246723" y="1630800"/>
              <a:ext cx="672673" cy="10271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6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160" y="137160"/>
            <a:ext cx="8869680" cy="6583680"/>
            <a:chOff x="137160" y="137160"/>
            <a:chExt cx="8869680" cy="6583680"/>
          </a:xfrm>
        </p:grpSpPr>
        <p:sp>
          <p:nvSpPr>
            <p:cNvPr id="64" name="Rectangle 63"/>
            <p:cNvSpPr/>
            <p:nvPr/>
          </p:nvSpPr>
          <p:spPr>
            <a:xfrm>
              <a:off x="277920" y="3514613"/>
              <a:ext cx="8598417" cy="1614547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  <a:alpha val="10000"/>
                  </a:schemeClr>
                </a:gs>
                <a:gs pos="100000">
                  <a:schemeClr val="accent2">
                    <a:lumMod val="40000"/>
                    <a:lumOff val="60000"/>
                    <a:alpha val="10000"/>
                  </a:schemeClr>
                </a:gs>
              </a:gsLst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rgbClr val="953735"/>
                  </a:solidFill>
                </a:rPr>
                <a:t>br100</a:t>
              </a:r>
              <a:endParaRPr lang="en-US" dirty="0">
                <a:solidFill>
                  <a:srgbClr val="953735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19670" y="2155942"/>
              <a:ext cx="1717671" cy="1603237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nova-compute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nova-network</a:t>
              </a: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50" name="Straight Connector 49"/>
            <p:cNvCxnSpPr>
              <a:stCxn id="44" idx="2"/>
            </p:cNvCxnSpPr>
            <p:nvPr/>
          </p:nvCxnSpPr>
          <p:spPr>
            <a:xfrm flipH="1">
              <a:off x="7278506" y="3460333"/>
              <a:ext cx="500137" cy="222647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37160" y="137160"/>
              <a:ext cx="8869680" cy="658368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08224" y="716604"/>
              <a:ext cx="759940" cy="582995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24296" y="2155942"/>
              <a:ext cx="1717671" cy="1603237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nova-compute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nova-network</a:t>
              </a: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Snip Same Side Corner Rectangle 8"/>
            <p:cNvSpPr/>
            <p:nvPr/>
          </p:nvSpPr>
          <p:spPr>
            <a:xfrm rot="10800000">
              <a:off x="4380131" y="1972272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Same Side Corner Rectangle 9"/>
            <p:cNvSpPr/>
            <p:nvPr/>
          </p:nvSpPr>
          <p:spPr>
            <a:xfrm rot="10800000" flipV="1">
              <a:off x="4380131" y="3558033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9718" y="3838034"/>
              <a:ext cx="13116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192.168.0.1</a:t>
              </a:r>
            </a:p>
            <a:p>
              <a:r>
                <a:rPr lang="en-US" dirty="0" smtClean="0">
                  <a:solidFill>
                    <a:srgbClr val="77933C"/>
                  </a:solidFill>
                </a:rPr>
                <a:t>10.0.0.3</a:t>
              </a:r>
              <a:endParaRPr lang="en-US" dirty="0">
                <a:solidFill>
                  <a:srgbClr val="77933C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20309" y="3840519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0309" y="1767047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22" name="Snip Same Side Corner Rectangle 21"/>
            <p:cNvSpPr/>
            <p:nvPr/>
          </p:nvSpPr>
          <p:spPr>
            <a:xfrm flipV="1">
              <a:off x="4207730" y="4907272"/>
              <a:ext cx="759940" cy="582995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23108" y="5686809"/>
              <a:ext cx="1532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private switch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47817" y="280877"/>
              <a:ext cx="1633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public switch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67550" y="2155942"/>
              <a:ext cx="1717671" cy="1603237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nova-compute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nova-network</a:t>
              </a: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Snip Same Side Corner Rectangle 25"/>
            <p:cNvSpPr/>
            <p:nvPr/>
          </p:nvSpPr>
          <p:spPr>
            <a:xfrm rot="10800000">
              <a:off x="1623385" y="1972272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nip Same Side Corner Rectangle 26"/>
            <p:cNvSpPr/>
            <p:nvPr/>
          </p:nvSpPr>
          <p:spPr>
            <a:xfrm rot="10800000" flipV="1">
              <a:off x="1623385" y="3558033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67245" y="1542179"/>
              <a:ext cx="1453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99.99.99.128</a:t>
              </a:r>
            </a:p>
            <a:p>
              <a:r>
                <a:rPr lang="en-US" dirty="0" smtClean="0"/>
                <a:t>99.99.99.2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2972" y="3838034"/>
              <a:ext cx="13116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192.168.0.2</a:t>
              </a:r>
            </a:p>
            <a:p>
              <a:r>
                <a:rPr lang="en-US" dirty="0" smtClean="0">
                  <a:solidFill>
                    <a:srgbClr val="77933C"/>
                  </a:solidFill>
                </a:rPr>
                <a:t>10.0.0.2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5273" y="3840519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85273" y="1767047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33" name="Snip Same Side Corner Rectangle 32"/>
            <p:cNvSpPr/>
            <p:nvPr/>
          </p:nvSpPr>
          <p:spPr>
            <a:xfrm rot="10800000">
              <a:off x="7075505" y="1972272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Same Side Corner Rectangle 33"/>
            <p:cNvSpPr/>
            <p:nvPr/>
          </p:nvSpPr>
          <p:spPr>
            <a:xfrm rot="10800000" flipV="1">
              <a:off x="7075505" y="3558033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19366" y="1809711"/>
              <a:ext cx="131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99.99.99.3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65092" y="3838034"/>
              <a:ext cx="13116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192.168.0.3</a:t>
              </a:r>
            </a:p>
            <a:p>
              <a:r>
                <a:rPr lang="en-US" dirty="0" smtClean="0">
                  <a:solidFill>
                    <a:srgbClr val="77933C"/>
                  </a:solidFill>
                </a:rPr>
                <a:t>10.0.0.4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6538" y="3840519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26538" y="1767047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32925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29371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17846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80170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76616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65091" y="3112955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19670" y="4873732"/>
              <a:ext cx="1717671" cy="1626153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Snip Same Side Corner Rectangle 45"/>
            <p:cNvSpPr/>
            <p:nvPr/>
          </p:nvSpPr>
          <p:spPr>
            <a:xfrm rot="10800000">
              <a:off x="7075505" y="4672585"/>
              <a:ext cx="395585" cy="402294"/>
            </a:xfrm>
            <a:prstGeom prst="snip2Same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21663" y="4458986"/>
              <a:ext cx="685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64661" y="4448130"/>
              <a:ext cx="131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10.0.0.5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7920" y="137160"/>
              <a:ext cx="35698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--</a:t>
              </a:r>
              <a:r>
                <a:rPr lang="en-US" dirty="0" err="1" smtClean="0"/>
                <a:t>public_interface</a:t>
              </a:r>
              <a:r>
                <a:rPr lang="en-US" dirty="0" smtClean="0"/>
                <a:t>=eth0</a:t>
              </a:r>
            </a:p>
            <a:p>
              <a:r>
                <a:rPr lang="en-US" dirty="0" smtClean="0"/>
                <a:t>--</a:t>
              </a:r>
              <a:r>
                <a:rPr lang="en-US" dirty="0" err="1" smtClean="0"/>
                <a:t>flat_interface</a:t>
              </a:r>
              <a:r>
                <a:rPr lang="en-US" dirty="0" smtClean="0"/>
                <a:t>=eth1</a:t>
              </a:r>
            </a:p>
            <a:p>
              <a:r>
                <a:rPr lang="en-US" dirty="0" smtClean="0">
                  <a:solidFill>
                    <a:srgbClr val="953735"/>
                  </a:solidFill>
                </a:rPr>
                <a:t>--</a:t>
              </a:r>
              <a:r>
                <a:rPr lang="en-US" dirty="0" err="1" smtClean="0">
                  <a:solidFill>
                    <a:srgbClr val="953735"/>
                  </a:solidFill>
                </a:rPr>
                <a:t>fixed_range</a:t>
              </a:r>
              <a:r>
                <a:rPr lang="en-US" dirty="0" smtClean="0">
                  <a:solidFill>
                    <a:srgbClr val="953735"/>
                  </a:solidFill>
                </a:rPr>
                <a:t>=10.0.0.0/8</a:t>
              </a:r>
            </a:p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--</a:t>
              </a:r>
              <a:r>
                <a:rPr lang="en-US" dirty="0" err="1" smtClean="0">
                  <a:solidFill>
                    <a:schemeClr val="accent4">
                      <a:lumMod val="75000"/>
                    </a:schemeClr>
                  </a:solidFill>
                </a:rPr>
                <a:t>floating_range</a:t>
              </a:r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=99.99.99.128/25</a:t>
              </a:r>
            </a:p>
            <a:p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--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</a:rPr>
                <a:t>flat_network_dhcp_start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=10.0.0.2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3223" y="845256"/>
              <a:ext cx="1505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99.99.99.0/24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426411" y="5115898"/>
              <a:ext cx="162095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192.168.0.0/24</a:t>
              </a:r>
            </a:p>
            <a:p>
              <a:pPr algn="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10.0.0.0/8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7" name="Elbow Connector 56"/>
            <p:cNvCxnSpPr>
              <a:stCxn id="5" idx="1"/>
              <a:endCxn id="9" idx="1"/>
            </p:cNvCxnSpPr>
            <p:nvPr/>
          </p:nvCxnSpPr>
          <p:spPr>
            <a:xfrm rot="5400000">
              <a:off x="4246723" y="1630800"/>
              <a:ext cx="672673" cy="10271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6" idx="1"/>
              <a:endCxn id="5" idx="1"/>
            </p:cNvCxnSpPr>
            <p:nvPr/>
          </p:nvCxnSpPr>
          <p:spPr>
            <a:xfrm rot="5400000" flipH="1" flipV="1">
              <a:off x="2868349" y="252428"/>
              <a:ext cx="672673" cy="2767017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5" idx="1"/>
            </p:cNvCxnSpPr>
            <p:nvPr/>
          </p:nvCxnSpPr>
          <p:spPr>
            <a:xfrm rot="16200000" flipV="1">
              <a:off x="5594410" y="293384"/>
              <a:ext cx="672673" cy="2685103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27" idx="1"/>
              <a:endCxn id="22" idx="1"/>
            </p:cNvCxnSpPr>
            <p:nvPr/>
          </p:nvCxnSpPr>
          <p:spPr>
            <a:xfrm rot="16200000" flipH="1">
              <a:off x="2730966" y="3050537"/>
              <a:ext cx="946945" cy="2766523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0" idx="1"/>
              <a:endCxn id="22" idx="1"/>
            </p:cNvCxnSpPr>
            <p:nvPr/>
          </p:nvCxnSpPr>
          <p:spPr>
            <a:xfrm rot="16200000" flipH="1">
              <a:off x="4109339" y="4428910"/>
              <a:ext cx="946945" cy="9777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4" idx="1"/>
              <a:endCxn id="22" idx="1"/>
            </p:cNvCxnSpPr>
            <p:nvPr/>
          </p:nvCxnSpPr>
          <p:spPr>
            <a:xfrm rot="5400000">
              <a:off x="5457027" y="3091001"/>
              <a:ext cx="946945" cy="2685597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19117" y="1788759"/>
              <a:ext cx="140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99.99.99.1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9519" y="3116000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75965" y="3116000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64440" y="3116000"/>
              <a:ext cx="427103" cy="347378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accent2">
                      <a:lumMod val="75000"/>
                    </a:schemeClr>
                  </a:solidFill>
                </a:rPr>
                <a:t>vm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" name="Freeform 1"/>
            <p:cNvSpPr/>
            <p:nvPr/>
          </p:nvSpPr>
          <p:spPr>
            <a:xfrm>
              <a:off x="1758514" y="1107269"/>
              <a:ext cx="2746320" cy="2651910"/>
            </a:xfrm>
            <a:custGeom>
              <a:avLst/>
              <a:gdLst>
                <a:gd name="connsiteX0" fmla="*/ 0 w 2746320"/>
                <a:gd name="connsiteY0" fmla="*/ 2214535 h 2724746"/>
                <a:gd name="connsiteX1" fmla="*/ 0 w 2746320"/>
                <a:gd name="connsiteY1" fmla="*/ 2724746 h 2724746"/>
                <a:gd name="connsiteX2" fmla="*/ 184535 w 2746320"/>
                <a:gd name="connsiteY2" fmla="*/ 2724746 h 2724746"/>
                <a:gd name="connsiteX3" fmla="*/ 162825 w 2746320"/>
                <a:gd name="connsiteY3" fmla="*/ 705612 h 2724746"/>
                <a:gd name="connsiteX4" fmla="*/ 2735465 w 2746320"/>
                <a:gd name="connsiteY4" fmla="*/ 705612 h 2724746"/>
                <a:gd name="connsiteX5" fmla="*/ 2746320 w 2746320"/>
                <a:gd name="connsiteY5" fmla="*/ 0 h 2724746"/>
                <a:gd name="connsiteX6" fmla="*/ 2746320 w 2746320"/>
                <a:gd name="connsiteY6" fmla="*/ 0 h 2724746"/>
                <a:gd name="connsiteX7" fmla="*/ 2746320 w 2746320"/>
                <a:gd name="connsiteY7" fmla="*/ 0 h 272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6320" h="2724746">
                  <a:moveTo>
                    <a:pt x="0" y="2214535"/>
                  </a:moveTo>
                  <a:lnTo>
                    <a:pt x="0" y="2724746"/>
                  </a:lnTo>
                  <a:lnTo>
                    <a:pt x="184535" y="2724746"/>
                  </a:lnTo>
                  <a:lnTo>
                    <a:pt x="162825" y="705612"/>
                  </a:lnTo>
                  <a:lnTo>
                    <a:pt x="2735465" y="705612"/>
                  </a:lnTo>
                  <a:lnTo>
                    <a:pt x="2746320" y="0"/>
                  </a:lnTo>
                  <a:lnTo>
                    <a:pt x="2746320" y="0"/>
                  </a:lnTo>
                  <a:lnTo>
                    <a:pt x="2746320" y="0"/>
                  </a:lnTo>
                </a:path>
              </a:pathLst>
            </a:custGeom>
            <a:ln>
              <a:solidFill>
                <a:schemeClr val="accent4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7186025" y="2681323"/>
              <a:ext cx="206246" cy="1096412"/>
            </a:xfrm>
            <a:custGeom>
              <a:avLst/>
              <a:gdLst>
                <a:gd name="connsiteX0" fmla="*/ 0 w 206246"/>
                <a:gd name="connsiteY0" fmla="*/ 597056 h 1096412"/>
                <a:gd name="connsiteX1" fmla="*/ 10855 w 206246"/>
                <a:gd name="connsiteY1" fmla="*/ 1096412 h 1096412"/>
                <a:gd name="connsiteX2" fmla="*/ 206246 w 206246"/>
                <a:gd name="connsiteY2" fmla="*/ 1074701 h 1096412"/>
                <a:gd name="connsiteX3" fmla="*/ 195391 w 206246"/>
                <a:gd name="connsiteY3" fmla="*/ 10856 h 1096412"/>
                <a:gd name="connsiteX4" fmla="*/ 86840 w 206246"/>
                <a:gd name="connsiteY4" fmla="*/ 0 h 1096412"/>
                <a:gd name="connsiteX5" fmla="*/ 97695 w 206246"/>
                <a:gd name="connsiteY5" fmla="*/ 553634 h 10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46" h="1096412">
                  <a:moveTo>
                    <a:pt x="0" y="597056"/>
                  </a:moveTo>
                  <a:lnTo>
                    <a:pt x="10855" y="1096412"/>
                  </a:lnTo>
                  <a:lnTo>
                    <a:pt x="206246" y="1074701"/>
                  </a:lnTo>
                  <a:lnTo>
                    <a:pt x="195391" y="10856"/>
                  </a:lnTo>
                  <a:lnTo>
                    <a:pt x="86840" y="0"/>
                  </a:lnTo>
                  <a:lnTo>
                    <a:pt x="97695" y="553634"/>
                  </a:ln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40352" y="191594"/>
              <a:ext cx="2190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</a:rPr>
                <a:t>public/floating traffic</a:t>
              </a:r>
            </a:p>
            <a:p>
              <a:pPr algn="r"/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</a:rPr>
                <a:t>dhcp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</a:rPr>
                <a:t> traffic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22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179</Words>
  <Application>Microsoft Macintosh PowerPoint</Application>
  <PresentationFormat>On-screen Show (4:3)</PresentationFormat>
  <Paragraphs>89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Vishvananda Ishaya</dc:creator>
  <cp:lastModifiedBy>Vishvananda Ishaya</cp:lastModifiedBy>
  <cp:revision>15</cp:revision>
  <dcterms:created xsi:type="dcterms:W3CDTF">2011-07-15T03:46:19Z</dcterms:created>
  <dcterms:modified xsi:type="dcterms:W3CDTF">2011-09-14T09:32:39Z</dcterms:modified>
</cp:coreProperties>
</file>