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04DC-5F71-42D2-9FA6-41F83A629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40E5D-39F4-46C9-8788-C8CF45626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D6915-9B40-41AD-AC09-6BAC9BCE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C5A-A6E0-4892-9BB9-858508F7299E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26890-4894-480C-B8E2-89A4EDE2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C6382-69A6-4E97-AB33-FB359420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A5BA-4AD1-4D74-8C29-23B47A4A8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34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8E39-F26D-4F06-B50B-F7F69C50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0FDAC-7F0E-41FC-9862-B30EA9CFD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6E86B-B544-4EBD-8B29-03766FD2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C5A-A6E0-4892-9BB9-858508F7299E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E4720-96DD-4735-A7B0-AD7B0EEB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5F877-D1B9-4845-9B8E-8E6C8D16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A5BA-4AD1-4D74-8C29-23B47A4A8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58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195969-8142-4E86-B95A-F3A9E605E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8BB32-387E-4291-BE93-C56F5578F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57F6C-A45A-4A33-8640-2947336A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C5A-A6E0-4892-9BB9-858508F7299E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1D0C0-8DD2-44B6-8B69-B9C2106E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C55F7-F81D-4337-ADBD-03C24F50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A5BA-4AD1-4D74-8C29-23B47A4A8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61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B6E3-E4B5-4502-8483-8941418E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E2594-3AEE-48FF-B5A1-C176460CE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26AAA-54FD-435C-92A2-F7D2137B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C5A-A6E0-4892-9BB9-858508F7299E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EF98D-E0AC-47E0-BA53-988072AB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8E095-0AE1-4FB3-9FA4-4772F838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A5BA-4AD1-4D74-8C29-23B47A4A8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05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5A92-1B25-4F97-BD9D-34785E5C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5DE46-9B80-4953-9A9C-AFBDD5CD8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51003-8612-41D9-BCCB-96B931C3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C5A-A6E0-4892-9BB9-858508F7299E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A0B8F-3D00-4F14-978C-27266F9A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86194-D7EA-4148-8B0E-6EBEE87E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A5BA-4AD1-4D74-8C29-23B47A4A8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A2CD-FB87-41FB-9189-B421F351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8418-086A-4B42-A7EB-1493489AB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8AE58-A1BD-45D4-A324-1E6E918BE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9E2D1-5549-4895-AB65-1814FD3E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C5A-A6E0-4892-9BB9-858508F7299E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3B19F-D6EC-43D4-9802-D53574D7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74F99-4FE0-4D27-8E31-6388D7E7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A5BA-4AD1-4D74-8C29-23B47A4A8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78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78FF-3EA5-4D16-ACD2-D78EA667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ABE7F-3B38-45FE-BDA5-2178E3316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3AD59-7A8B-4FE2-8D67-F325EB02A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2C4C8-1ED8-4B05-83E6-F00A40C58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B73D6-D7C5-4AE2-AC71-3F5E1427A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D6D2B-75A9-42CC-A96D-C9ED0E8A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C5A-A6E0-4892-9BB9-858508F7299E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B7A12-B877-455C-AE33-21026246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B686C-37B8-405F-AB00-5277DEF4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A5BA-4AD1-4D74-8C29-23B47A4A8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720F-E960-4DD9-BDD7-3250C1A8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74342-76CF-48B9-9D14-CFE957D9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C5A-A6E0-4892-9BB9-858508F7299E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6472A-D005-4FFC-8644-B7A666CB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CF08A-2CE9-43F4-A871-ABBD1CAA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A5BA-4AD1-4D74-8C29-23B47A4A8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00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BD1B6-5AC9-4722-87CE-FE4C1768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C5A-A6E0-4892-9BB9-858508F7299E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C3DD5-CE4E-4292-862E-7B31F8CF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9F3EA-849E-47CC-A863-27C7F415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A5BA-4AD1-4D74-8C29-23B47A4A8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27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2A94-7B9E-4D2A-B793-0D603CE5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68410-2ACB-4CBE-9AED-3C07FC541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9A9CD-BDE6-4177-A08C-3F522D306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BF1EC-CA25-4AD0-B280-4DF45AE2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C5A-A6E0-4892-9BB9-858508F7299E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759BE-46B9-49F8-A5E3-5EB2EAD3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2F16E-3E36-4B3B-B88B-014F6A3A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A5BA-4AD1-4D74-8C29-23B47A4A8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2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6393-DE12-46F7-A49C-A819E7FD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C1725-697A-46FE-AF87-BDEDB8DFF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5C214-A09E-43BB-8972-4E38C055D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6BB41-18DD-4A95-8581-DA7D28DD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8C5A-A6E0-4892-9BB9-858508F7299E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C9F7E-0456-42B3-9B40-507CE39E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80BF5-8017-4D61-BAF6-D758C63B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A5BA-4AD1-4D74-8C29-23B47A4A8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68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B8E4F-EFF1-4879-8450-266BBFDF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BBB69-12E4-4793-B7C0-C1D3DAD7D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10C13-B5D2-47A5-A087-AAF0C006F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A8C5A-A6E0-4892-9BB9-858508F7299E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D4DA5-D307-4199-B03D-059390926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BE5E-CC5D-4485-BC7B-7713DF020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BA5BA-4AD1-4D74-8C29-23B47A4A8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16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96EAC5D-2100-4E3D-B02B-33C74A04A8AC}"/>
              </a:ext>
            </a:extLst>
          </p:cNvPr>
          <p:cNvGrpSpPr/>
          <p:nvPr/>
        </p:nvGrpSpPr>
        <p:grpSpPr>
          <a:xfrm>
            <a:off x="2191035" y="-250939"/>
            <a:ext cx="7200000" cy="7200000"/>
            <a:chOff x="2191035" y="-250939"/>
            <a:chExt cx="7200000" cy="720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6FD977-B2AF-403E-A95A-0F4CF7FD2D35}"/>
                </a:ext>
              </a:extLst>
            </p:cNvPr>
            <p:cNvSpPr/>
            <p:nvPr/>
          </p:nvSpPr>
          <p:spPr>
            <a:xfrm>
              <a:off x="2191035" y="-250939"/>
              <a:ext cx="7200000" cy="720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E934C1B-FDD3-440A-A957-591616AF47C1}"/>
                </a:ext>
              </a:extLst>
            </p:cNvPr>
            <p:cNvGrpSpPr/>
            <p:nvPr/>
          </p:nvGrpSpPr>
          <p:grpSpPr>
            <a:xfrm>
              <a:off x="2191035" y="-250939"/>
              <a:ext cx="7200000" cy="7200000"/>
              <a:chOff x="2191035" y="-250939"/>
              <a:chExt cx="7200000" cy="720000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48338F-24FF-4245-90CA-374A68CFB35A}"/>
                  </a:ext>
                </a:extLst>
              </p:cNvPr>
              <p:cNvSpPr txBox="1"/>
              <p:nvPr/>
            </p:nvSpPr>
            <p:spPr>
              <a:xfrm>
                <a:off x="2191035" y="-250939"/>
                <a:ext cx="7200000" cy="720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6000" dirty="0">
                    <a:solidFill>
                      <a:schemeClr val="bg1"/>
                    </a:solidFill>
                    <a:latin typeface="Copperplate Gothic Bold" panose="020E0705020206020404" pitchFamily="34" charset="0"/>
                  </a:rPr>
                  <a:t>THE QB</a:t>
                </a:r>
              </a:p>
              <a:p>
                <a:pPr algn="ctr"/>
                <a:r>
                  <a:rPr lang="en-GB" sz="6000" dirty="0">
                    <a:solidFill>
                      <a:schemeClr val="bg1"/>
                    </a:solidFill>
                    <a:latin typeface="Copperplate Gothic Bold" panose="020E0705020206020404" pitchFamily="34" charset="0"/>
                  </a:rPr>
                  <a:t>CAROUSEL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319962A-348E-41C1-93A3-F5576BB85EE9}"/>
                  </a:ext>
                </a:extLst>
              </p:cNvPr>
              <p:cNvSpPr/>
              <p:nvPr/>
            </p:nvSpPr>
            <p:spPr>
              <a:xfrm>
                <a:off x="3254829" y="805543"/>
                <a:ext cx="5040000" cy="50400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150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419B94B-4338-4671-BD19-D371945EC59B}"/>
              </a:ext>
            </a:extLst>
          </p:cNvPr>
          <p:cNvGrpSpPr/>
          <p:nvPr/>
        </p:nvGrpSpPr>
        <p:grpSpPr>
          <a:xfrm>
            <a:off x="2579913" y="1977461"/>
            <a:ext cx="5940000" cy="2700000"/>
            <a:chOff x="2579913" y="1977461"/>
            <a:chExt cx="5940000" cy="270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6FD977-B2AF-403E-A95A-0F4CF7FD2D35}"/>
                </a:ext>
              </a:extLst>
            </p:cNvPr>
            <p:cNvSpPr/>
            <p:nvPr/>
          </p:nvSpPr>
          <p:spPr>
            <a:xfrm>
              <a:off x="2579913" y="1977461"/>
              <a:ext cx="5940000" cy="270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48338F-24FF-4245-90CA-374A68CFB35A}"/>
                </a:ext>
              </a:extLst>
            </p:cNvPr>
            <p:cNvSpPr txBox="1"/>
            <p:nvPr/>
          </p:nvSpPr>
          <p:spPr>
            <a:xfrm>
              <a:off x="3029913" y="2357965"/>
              <a:ext cx="5040000" cy="19389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6000" dirty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THE QB</a:t>
              </a:r>
            </a:p>
            <a:p>
              <a:pPr algn="ctr"/>
              <a:r>
                <a:rPr lang="en-GB" sz="6000" dirty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CAROUSEL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19962A-348E-41C1-93A3-F5576BB85EE9}"/>
                </a:ext>
              </a:extLst>
            </p:cNvPr>
            <p:cNvSpPr/>
            <p:nvPr/>
          </p:nvSpPr>
          <p:spPr>
            <a:xfrm>
              <a:off x="3029913" y="2427461"/>
              <a:ext cx="5040000" cy="180000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5563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AAE518-CA20-4BB3-8AAD-C033B81B237C}"/>
              </a:ext>
            </a:extLst>
          </p:cNvPr>
          <p:cNvGrpSpPr/>
          <p:nvPr/>
        </p:nvGrpSpPr>
        <p:grpSpPr>
          <a:xfrm>
            <a:off x="2624913" y="2057209"/>
            <a:ext cx="5400000" cy="2160000"/>
            <a:chOff x="2624913" y="2057209"/>
            <a:chExt cx="5400000" cy="216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6FD977-B2AF-403E-A95A-0F4CF7FD2D35}"/>
                </a:ext>
              </a:extLst>
            </p:cNvPr>
            <p:cNvSpPr/>
            <p:nvPr/>
          </p:nvSpPr>
          <p:spPr>
            <a:xfrm>
              <a:off x="2624913" y="2057209"/>
              <a:ext cx="5400000" cy="21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48338F-24FF-4245-90CA-374A68CFB35A}"/>
                </a:ext>
              </a:extLst>
            </p:cNvPr>
            <p:cNvSpPr txBox="1"/>
            <p:nvPr/>
          </p:nvSpPr>
          <p:spPr>
            <a:xfrm>
              <a:off x="2804913" y="2167713"/>
              <a:ext cx="5040000" cy="19389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6000" dirty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THE QB</a:t>
              </a:r>
            </a:p>
            <a:p>
              <a:pPr algn="ctr"/>
              <a:r>
                <a:rPr lang="en-GB" sz="6000" dirty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CAROUSEL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19962A-348E-41C1-93A3-F5576BB85EE9}"/>
                </a:ext>
              </a:extLst>
            </p:cNvPr>
            <p:cNvSpPr/>
            <p:nvPr/>
          </p:nvSpPr>
          <p:spPr>
            <a:xfrm>
              <a:off x="2804913" y="2237209"/>
              <a:ext cx="5040000" cy="180000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9D15C7C-C5EA-457F-BDD1-C06CA0D207B8}"/>
              </a:ext>
            </a:extLst>
          </p:cNvPr>
          <p:cNvSpPr txBox="1"/>
          <p:nvPr/>
        </p:nvSpPr>
        <p:spPr>
          <a:xfrm>
            <a:off x="3015343" y="740229"/>
            <a:ext cx="241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pperplate Gothic Bold" panose="020E0705020206020404" pitchFamily="34" charset="0"/>
              </a:rPr>
              <a:t>Some random text</a:t>
            </a:r>
          </a:p>
        </p:txBody>
      </p:sp>
    </p:spTree>
    <p:extLst>
      <p:ext uri="{BB962C8B-B14F-4D97-AF65-F5344CB8AC3E}">
        <p14:creationId xmlns:p14="http://schemas.microsoft.com/office/powerpoint/2010/main" val="354369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2D92F05-0C3C-4669-968B-84DBCB4DECA4}"/>
              </a:ext>
            </a:extLst>
          </p:cNvPr>
          <p:cNvGrpSpPr/>
          <p:nvPr/>
        </p:nvGrpSpPr>
        <p:grpSpPr>
          <a:xfrm>
            <a:off x="3953453" y="1228725"/>
            <a:ext cx="1080000" cy="1018575"/>
            <a:chOff x="3953453" y="1228725"/>
            <a:chExt cx="1080000" cy="101857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9A95A46-BF2A-43FC-80A9-F0FC6B464F74}"/>
                </a:ext>
              </a:extLst>
            </p:cNvPr>
            <p:cNvCxnSpPr/>
            <p:nvPr/>
          </p:nvCxnSpPr>
          <p:spPr>
            <a:xfrm flipV="1">
              <a:off x="3953453" y="1228725"/>
              <a:ext cx="1080000" cy="45000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DBBF486-24C7-4DF0-9037-843F42BC95EA}"/>
                </a:ext>
              </a:extLst>
            </p:cNvPr>
            <p:cNvCxnSpPr>
              <a:cxnSpLocks/>
            </p:cNvCxnSpPr>
            <p:nvPr/>
          </p:nvCxnSpPr>
          <p:spPr>
            <a:xfrm>
              <a:off x="3953453" y="1797300"/>
              <a:ext cx="1080000" cy="45000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688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12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Copperplate Gothic 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 Dernie</dc:creator>
  <cp:lastModifiedBy>Oli Dernie</cp:lastModifiedBy>
  <cp:revision>4</cp:revision>
  <dcterms:created xsi:type="dcterms:W3CDTF">2022-02-28T18:01:17Z</dcterms:created>
  <dcterms:modified xsi:type="dcterms:W3CDTF">2022-03-02T23:12:16Z</dcterms:modified>
</cp:coreProperties>
</file>