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081F-6346-4802-52CC-27A0A696D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28D58-9E4A-9D88-8A7D-74222549D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4DF53-F3AF-51C9-77FE-1D5EED2E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FE9A-CF4A-4516-A81C-F4A803A53DEA}" type="datetimeFigureOut">
              <a:rPr lang="en-GH" smtClean="0"/>
              <a:t>11/02/2024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126CF-B538-1371-4394-304E5DBE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2BD9C-5415-C89D-0D38-80C5F08B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742A-1DB1-4D97-9515-072FBD12C7D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23426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93DC-4CA9-CC0B-CE62-40545E99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96BB2-D9A4-17BD-6A0D-EF9AA8AAF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192D-E8C4-B65B-F5F8-4498B8F6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FE9A-CF4A-4516-A81C-F4A803A53DEA}" type="datetimeFigureOut">
              <a:rPr lang="en-GH" smtClean="0"/>
              <a:t>11/02/2024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56C34-53D9-FB27-45E8-B58F7098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301C-276F-6A96-B636-9FEC2834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742A-1DB1-4D97-9515-072FBD12C7D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24102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150DF-747A-2437-EE01-3E18342E7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D57B6-5336-CD4E-7244-3EDE42927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B981B-C211-E5BC-B403-9E2AA921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FE9A-CF4A-4516-A81C-F4A803A53DEA}" type="datetimeFigureOut">
              <a:rPr lang="en-GH" smtClean="0"/>
              <a:t>11/02/2024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1FC71-5CE5-9162-18EA-DF4EA055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94E8-54F6-C941-141A-C9CEFD7D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742A-1DB1-4D97-9515-072FBD12C7D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4605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9BD8-9373-EE0C-D13F-63A962D7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DA88-DC66-05E4-A6EF-69F98D74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00A10-2037-B976-0822-97BE764E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FE9A-CF4A-4516-A81C-F4A803A53DEA}" type="datetimeFigureOut">
              <a:rPr lang="en-GH" smtClean="0"/>
              <a:t>11/02/2024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D9ACF-7D32-8ADE-D8EE-88EDCA0F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298C4-7E01-51FA-32F5-6C755FF8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742A-1DB1-4D97-9515-072FBD12C7D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56593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8B96-6480-5D6C-8681-A8B67700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3C97-A9B0-BFA4-C758-2559625F5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BA0D9-7492-D30B-9319-1C3B773F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FE9A-CF4A-4516-A81C-F4A803A53DEA}" type="datetimeFigureOut">
              <a:rPr lang="en-GH" smtClean="0"/>
              <a:t>11/02/2024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FA44-258F-382A-1820-F5E2E519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995D-130B-49FE-930D-6B0CF9A7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742A-1DB1-4D97-9515-072FBD12C7D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47558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40D7-8E50-20AA-E12F-E180DAD0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E37F-D058-8827-4279-92C1AD94C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57283-8CD5-DB13-FD03-2B9DC9057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4C241-9472-DE0A-A9CF-CE86A566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FE9A-CF4A-4516-A81C-F4A803A53DEA}" type="datetimeFigureOut">
              <a:rPr lang="en-GH" smtClean="0"/>
              <a:t>11/02/2024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26861-FC26-09C4-DBD6-92443A4B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D00A8-A0B1-2CDA-EDF0-CD3B5950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742A-1DB1-4D97-9515-072FBD12C7D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0585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8845-7948-56D6-F13B-7AA4F8A2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60867-F0C4-BF55-33C2-51E79CB5C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27489-8619-4C0C-B836-D24EA4CC6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E728C-7961-F48C-2922-497F01F45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1E91D-A561-F543-E860-0FC5FFFB2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284D8-1A62-0E52-AB61-571AE48D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FE9A-CF4A-4516-A81C-F4A803A53DEA}" type="datetimeFigureOut">
              <a:rPr lang="en-GH" smtClean="0"/>
              <a:t>11/02/2024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D67FE-E565-88C3-4D98-2E4DCB57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5B458-B58A-4FB1-70EA-1D2C52A7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742A-1DB1-4D97-9515-072FBD12C7D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57501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070D-F3AB-CDF4-A835-35EDB691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A25B0-90F5-3D2E-2865-EF3FE626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FE9A-CF4A-4516-A81C-F4A803A53DEA}" type="datetimeFigureOut">
              <a:rPr lang="en-GH" smtClean="0"/>
              <a:t>11/02/2024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9647F-7661-EBAA-5B70-F930BEB7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0DBB5-4D73-BCD2-C616-DC93AB8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742A-1DB1-4D97-9515-072FBD12C7D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89012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928F7-0259-E2C1-4995-34999EB3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FE9A-CF4A-4516-A81C-F4A803A53DEA}" type="datetimeFigureOut">
              <a:rPr lang="en-GH" smtClean="0"/>
              <a:t>11/02/2024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F6683-F7BB-D0CE-8F99-2A56B2E2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8632E-5F28-9F92-BF27-7FCBC365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742A-1DB1-4D97-9515-072FBD12C7D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5828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9A38-64AE-5019-B523-289292C8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AE98A-E175-1C4A-EC10-BA27F7C6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CC60A-B7D0-BD73-30D7-16533220D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87420-605C-CE79-8752-15AB6D89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FE9A-CF4A-4516-A81C-F4A803A53DEA}" type="datetimeFigureOut">
              <a:rPr lang="en-GH" smtClean="0"/>
              <a:t>11/02/2024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8D644-E0A3-2283-406A-5D98E868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DBABD-4DE8-726A-2173-F94CFD30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742A-1DB1-4D97-9515-072FBD12C7D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43013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2A6B-A26D-3C13-ED17-03F60545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7FA7C-8945-BDA2-DB67-278332061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AEBB4-94BC-414D-700E-873F9B11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A702A-DB4F-E1E7-431E-7AE0968B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FE9A-CF4A-4516-A81C-F4A803A53DEA}" type="datetimeFigureOut">
              <a:rPr lang="en-GH" smtClean="0"/>
              <a:t>11/02/2024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E4435-200C-77C8-B0EE-09430EB2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C4E19-9B94-BFC0-B2F4-729FCDE4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742A-1DB1-4D97-9515-072FBD12C7D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34456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BFCEA-0D6C-A617-071E-FC43BEE4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0BF9C-21DB-0B6E-E6E3-AC43F8DE7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BC467-238B-F861-DAED-A07F0F18A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7FE9A-CF4A-4516-A81C-F4A803A53DEA}" type="datetimeFigureOut">
              <a:rPr lang="en-GH" smtClean="0"/>
              <a:t>11/02/2024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A00A-F047-2C30-1EB5-353B16BB4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0F1AB-4A9A-2E32-20AE-04618EDF2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F742A-1DB1-4D97-9515-072FBD12C7D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139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B268F62-537B-9CD8-D5DC-7893727C247B}"/>
              </a:ext>
            </a:extLst>
          </p:cNvPr>
          <p:cNvGrpSpPr/>
          <p:nvPr/>
        </p:nvGrpSpPr>
        <p:grpSpPr>
          <a:xfrm>
            <a:off x="418641" y="962351"/>
            <a:ext cx="8460953" cy="5388874"/>
            <a:chOff x="242372" y="1090670"/>
            <a:chExt cx="8460953" cy="538887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E1D524-B2ED-B9CD-6AB8-ABD67237FC2D}"/>
                </a:ext>
              </a:extLst>
            </p:cNvPr>
            <p:cNvSpPr/>
            <p:nvPr/>
          </p:nvSpPr>
          <p:spPr>
            <a:xfrm>
              <a:off x="2988204" y="2306096"/>
              <a:ext cx="981275" cy="10495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1050" dirty="0">
                  <a:solidFill>
                    <a:schemeClr val="tx1"/>
                  </a:solidFill>
                </a:rPr>
                <a:t>Stomach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E2B4FE-C122-8996-26C3-F2A9F0C92254}"/>
                </a:ext>
              </a:extLst>
            </p:cNvPr>
            <p:cNvSpPr/>
            <p:nvPr/>
          </p:nvSpPr>
          <p:spPr>
            <a:xfrm>
              <a:off x="4826459" y="2306096"/>
              <a:ext cx="863522" cy="958011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1050" dirty="0">
                  <a:solidFill>
                    <a:schemeClr val="tx1"/>
                  </a:solidFill>
                </a:rPr>
                <a:t>Food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6A90CE-76FB-0DF7-5E3A-55C42A74C911}"/>
                </a:ext>
              </a:extLst>
            </p:cNvPr>
            <p:cNvSpPr/>
            <p:nvPr/>
          </p:nvSpPr>
          <p:spPr>
            <a:xfrm>
              <a:off x="3900790" y="3940349"/>
              <a:ext cx="863522" cy="9580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105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043729-F690-7FAA-85BC-FB6D115D84EB}"/>
                </a:ext>
              </a:extLst>
            </p:cNvPr>
            <p:cNvSpPr txBox="1"/>
            <p:nvPr/>
          </p:nvSpPr>
          <p:spPr>
            <a:xfrm>
              <a:off x="4079252" y="3070935"/>
              <a:ext cx="68697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H" sz="900" dirty="0"/>
                <a:t>Is Approved To Eat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932A29D-2A50-C29E-9C80-D68182BAD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9368" y="3293996"/>
              <a:ext cx="477554" cy="57419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656839B-6411-970A-3535-88952AD1B2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0703" y="3308084"/>
              <a:ext cx="477554" cy="57419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54812F-2348-1BB9-196F-68863E36D3AA}"/>
                </a:ext>
              </a:extLst>
            </p:cNvPr>
            <p:cNvSpPr txBox="1"/>
            <p:nvPr/>
          </p:nvSpPr>
          <p:spPr>
            <a:xfrm>
              <a:off x="3119041" y="3624406"/>
              <a:ext cx="78174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sz="1050" dirty="0"/>
                <a:t>Has Eaten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A534E07-C5C5-9792-BB7A-81213B440AFD}"/>
                </a:ext>
              </a:extLst>
            </p:cNvPr>
            <p:cNvCxnSpPr/>
            <p:nvPr/>
          </p:nvCxnSpPr>
          <p:spPr>
            <a:xfrm flipH="1">
              <a:off x="2317666" y="3139596"/>
              <a:ext cx="699976" cy="52127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283C6BA-F5EC-6772-DE12-88411792F0DE}"/>
                </a:ext>
              </a:extLst>
            </p:cNvPr>
            <p:cNvSpPr/>
            <p:nvPr/>
          </p:nvSpPr>
          <p:spPr>
            <a:xfrm>
              <a:off x="1379731" y="3444780"/>
              <a:ext cx="981275" cy="10495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1050" dirty="0">
                  <a:solidFill>
                    <a:schemeClr val="tx1"/>
                  </a:solidFill>
                </a:rPr>
                <a:t>Food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578513-FD00-825C-FD92-15B5E9390A7F}"/>
                </a:ext>
              </a:extLst>
            </p:cNvPr>
            <p:cNvCxnSpPr>
              <a:cxnSpLocks/>
            </p:cNvCxnSpPr>
            <p:nvPr/>
          </p:nvCxnSpPr>
          <p:spPr>
            <a:xfrm>
              <a:off x="2080934" y="4540153"/>
              <a:ext cx="699976" cy="52127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BA021E1-2807-DCB0-7463-7F0318D9243F}"/>
                </a:ext>
              </a:extLst>
            </p:cNvPr>
            <p:cNvSpPr/>
            <p:nvPr/>
          </p:nvSpPr>
          <p:spPr>
            <a:xfrm>
              <a:off x="7722050" y="2206734"/>
              <a:ext cx="981275" cy="10495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1050" dirty="0">
                  <a:solidFill>
                    <a:schemeClr val="tx1"/>
                  </a:solidFill>
                </a:rPr>
                <a:t>HB13557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94E62C-62C7-CD38-85B8-2BE8BC67C9AF}"/>
                </a:ext>
              </a:extLst>
            </p:cNvPr>
            <p:cNvSpPr txBox="1"/>
            <p:nvPr/>
          </p:nvSpPr>
          <p:spPr>
            <a:xfrm>
              <a:off x="2080934" y="2977909"/>
              <a:ext cx="78174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sz="1050" dirty="0"/>
                <a:t>Contains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ED293D-E8AA-37F4-89D1-77555612BBAE}"/>
                </a:ext>
              </a:extLst>
            </p:cNvPr>
            <p:cNvSpPr txBox="1"/>
            <p:nvPr/>
          </p:nvSpPr>
          <p:spPr>
            <a:xfrm>
              <a:off x="733010" y="4721423"/>
              <a:ext cx="8635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sz="1050" dirty="0"/>
                <a:t>Contains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B1BEB76-05C1-4515-091F-C1A998E67BB7}"/>
                </a:ext>
              </a:extLst>
            </p:cNvPr>
            <p:cNvSpPr/>
            <p:nvPr/>
          </p:nvSpPr>
          <p:spPr>
            <a:xfrm>
              <a:off x="242372" y="5429959"/>
              <a:ext cx="981275" cy="10495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1050" dirty="0">
                  <a:solidFill>
                    <a:schemeClr val="tx1"/>
                  </a:solidFill>
                </a:rPr>
                <a:t>HB13557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6425E6-158B-B17D-A424-2D906EE9D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7888" y="4588710"/>
              <a:ext cx="746174" cy="803213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E94E94-C049-E386-1BF8-C4CEA1AADCC6}"/>
                </a:ext>
              </a:extLst>
            </p:cNvPr>
            <p:cNvSpPr txBox="1"/>
            <p:nvPr/>
          </p:nvSpPr>
          <p:spPr>
            <a:xfrm>
              <a:off x="2317666" y="4268071"/>
              <a:ext cx="8635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sz="1050" dirty="0"/>
                <a:t>Contains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B5AD990-BAC4-45E6-AA1F-CF0232583DEE}"/>
                </a:ext>
              </a:extLst>
            </p:cNvPr>
            <p:cNvCxnSpPr>
              <a:cxnSpLocks/>
            </p:cNvCxnSpPr>
            <p:nvPr/>
          </p:nvCxnSpPr>
          <p:spPr>
            <a:xfrm>
              <a:off x="4834286" y="4597424"/>
              <a:ext cx="477554" cy="57419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E485747-ECA0-BD02-E943-A4B1B986B5B7}"/>
                </a:ext>
              </a:extLst>
            </p:cNvPr>
            <p:cNvSpPr/>
            <p:nvPr/>
          </p:nvSpPr>
          <p:spPr>
            <a:xfrm>
              <a:off x="5287856" y="4996740"/>
              <a:ext cx="863522" cy="9580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yo-NG" sz="900" dirty="0">
                  <a:solidFill>
                    <a:schemeClr val="tx1"/>
                  </a:solidFill>
                </a:rPr>
                <a:t>Ketmaine</a:t>
              </a:r>
              <a:r>
                <a:rPr lang="en-GH" sz="900" dirty="0">
                  <a:solidFill>
                    <a:schemeClr val="tx1"/>
                  </a:solidFill>
                </a:rPr>
                <a:t> </a:t>
              </a:r>
              <a:r>
                <a:rPr lang="en-GH" sz="900" dirty="0" err="1">
                  <a:solidFill>
                    <a:schemeClr val="tx1"/>
                  </a:solidFill>
                </a:rPr>
                <a:t>hydoxyl</a:t>
              </a:r>
              <a:endParaRPr lang="en-GH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D026-2EEA-B89C-7E4D-DDBA1D35E7ED}"/>
                </a:ext>
              </a:extLst>
            </p:cNvPr>
            <p:cNvSpPr txBox="1"/>
            <p:nvPr/>
          </p:nvSpPr>
          <p:spPr>
            <a:xfrm>
              <a:off x="5055389" y="4524139"/>
              <a:ext cx="78174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sz="1050" dirty="0"/>
                <a:t>takes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A0312D-DB8E-B1F6-050D-72CE08D30914}"/>
                </a:ext>
              </a:extLst>
            </p:cNvPr>
            <p:cNvSpPr/>
            <p:nvPr/>
          </p:nvSpPr>
          <p:spPr>
            <a:xfrm>
              <a:off x="6070237" y="2505779"/>
              <a:ext cx="863522" cy="95801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1050" dirty="0">
                  <a:solidFill>
                    <a:schemeClr val="tx1"/>
                  </a:solidFill>
                </a:rPr>
                <a:t>Food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A69846-FF9D-CB93-80D4-B13B74DE9143}"/>
                </a:ext>
              </a:extLst>
            </p:cNvPr>
            <p:cNvSpPr txBox="1"/>
            <p:nvPr/>
          </p:nvSpPr>
          <p:spPr>
            <a:xfrm>
              <a:off x="6145467" y="3478923"/>
              <a:ext cx="15765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sz="1050" dirty="0"/>
                <a:t>Is Not Approved To Eat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13847E0-F023-A35C-5182-C52C1AE09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9199" y="3264106"/>
              <a:ext cx="1386002" cy="7096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D898FB-9067-39E2-80D6-94EDC34E6F7B}"/>
                </a:ext>
              </a:extLst>
            </p:cNvPr>
            <p:cNvSpPr txBox="1"/>
            <p:nvPr/>
          </p:nvSpPr>
          <p:spPr>
            <a:xfrm>
              <a:off x="7057696" y="2878110"/>
              <a:ext cx="8635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sz="1050" dirty="0"/>
                <a:t>Contains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1D11218-B370-0D82-9C83-36F574402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758" y="3078752"/>
              <a:ext cx="832783" cy="13103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F3A7161-680E-F31F-7883-F265BFE9778E}"/>
                </a:ext>
              </a:extLst>
            </p:cNvPr>
            <p:cNvSpPr/>
            <p:nvPr/>
          </p:nvSpPr>
          <p:spPr>
            <a:xfrm>
              <a:off x="2912359" y="4712735"/>
              <a:ext cx="981275" cy="10495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1050" dirty="0">
                  <a:solidFill>
                    <a:schemeClr val="tx1"/>
                  </a:solidFill>
                </a:rPr>
                <a:t>HB13557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458DC3F-E632-F0CF-8F21-299ABEB65F66}"/>
                </a:ext>
              </a:extLst>
            </p:cNvPr>
            <p:cNvCxnSpPr>
              <a:stCxn id="29" idx="0"/>
            </p:cNvCxnSpPr>
            <p:nvPr/>
          </p:nvCxnSpPr>
          <p:spPr>
            <a:xfrm flipV="1">
              <a:off x="6501998" y="1790783"/>
              <a:ext cx="983599" cy="714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BD929B-6786-F7AD-3694-EB91BEFDC0DF}"/>
                </a:ext>
              </a:extLst>
            </p:cNvPr>
            <p:cNvSpPr txBox="1"/>
            <p:nvPr/>
          </p:nvSpPr>
          <p:spPr>
            <a:xfrm>
              <a:off x="6243593" y="1767407"/>
              <a:ext cx="86352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sz="1050" dirty="0"/>
                <a:t>Reacts with 100grams of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6BD6233-A7FF-CEC9-3F75-928999492C25}"/>
                </a:ext>
              </a:extLst>
            </p:cNvPr>
            <p:cNvSpPr/>
            <p:nvPr/>
          </p:nvSpPr>
          <p:spPr>
            <a:xfrm>
              <a:off x="7483274" y="1090670"/>
              <a:ext cx="981275" cy="10495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1050" dirty="0" err="1">
                  <a:solidFill>
                    <a:schemeClr val="tx1"/>
                  </a:solidFill>
                </a:rPr>
                <a:t>Hydoxulione</a:t>
              </a:r>
              <a:endParaRPr lang="en-GH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63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Ibukun-Oluwa Emmanuella Addy</dc:creator>
  <cp:lastModifiedBy>Ibukun-Oluwa Emmanuella Addy</cp:lastModifiedBy>
  <cp:revision>4</cp:revision>
  <dcterms:created xsi:type="dcterms:W3CDTF">2024-02-11T17:54:54Z</dcterms:created>
  <dcterms:modified xsi:type="dcterms:W3CDTF">2024-02-11T18:32:40Z</dcterms:modified>
</cp:coreProperties>
</file>