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7AAA5-FA27-4F4B-A14E-00920D7BE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8F6D80-4D5D-45F9-B79C-E6443B2B5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C854CC-6618-42F5-AF5C-A01BBEE1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AE1-06E6-4C04-8E89-A31FB4D06921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36993A-3ACC-4B65-A13C-2EC16BEC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A21835-413A-41E2-A025-F38C279B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64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E892D-453C-4573-8E12-3641DC41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90ADFC-C3BC-47CE-8440-9DC9FA874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C77E6-6D6E-46FA-A4E4-88F23BC8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AE1-06E6-4C04-8E89-A31FB4D06921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7E5004-4B00-415C-8E85-43007379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CD6645-1850-4CD4-9D0A-0D0910DD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9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7A12FF-B74D-4619-B33F-61EAA51BA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82FCC8-F0B3-473F-9F17-7942DA3F6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8B977B-3535-4CFA-81D0-F3D1AB9B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AE1-06E6-4C04-8E89-A31FB4D06921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12B18A-44FE-4F0D-A55E-646A8F6A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B2D199-0DF1-44BB-A3AA-9B3072AB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36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6B146-AF40-4402-B424-3CD9BB39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AE81EB-F19F-4B75-9090-F31EC27D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0F476A-CF3C-4998-A8CD-4B029075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AE1-06E6-4C04-8E89-A31FB4D06921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239FC0-706E-4E74-8F4E-0C146E13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888D45-4E6E-4CC7-AD41-974C071D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A8AF5-47EF-4CD7-9AF2-F1567990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367EB8-F629-4660-A05D-7A1DAF36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7D88A0-4DA8-4F97-8BBE-AFA99CA2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AE1-06E6-4C04-8E89-A31FB4D06921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A08B8B-B2CD-40FE-9EB8-59CF02BE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710D4-3830-4865-B038-531F56E9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4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6C587-5008-45D0-A4FF-31C6BE37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50BE3-F880-41C3-9A8A-DF8B86FB1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BB860F-5618-4CD2-9986-748826C6D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BCB6CA-6F81-4884-AC1B-B7812979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AE1-06E6-4C04-8E89-A31FB4D06921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EA4DE4-853E-4D18-894F-B518AD70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1E2198-3A02-4EDF-9390-EABF3A19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75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0CB0-4708-4236-AFE9-AE99EFC8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1411F1-4CD6-4EBC-9622-05BB3FF2A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5B18D1-7DFF-4C23-BC6E-9B771F24D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5A7FA6-9D8A-4CA1-953A-A8F129730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E76CA0-CDA7-4C1E-8DE3-F4F85FFFC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D0B956-C613-4DBC-A52C-CFF14CAC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AE1-06E6-4C04-8E89-A31FB4D06921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9007B7-DA93-4597-A0A0-F4E70021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7083F9-AF2C-416D-AAF8-87A84D6A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61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61F8F-CAA0-410C-93A9-6B418F26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50D26C-B139-47FF-9283-DCF6936D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AE1-06E6-4C04-8E89-A31FB4D06921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15BD3C-AD98-48DF-8E8B-BFB77F05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608EFC-E832-490B-A412-2EE561CE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64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9B7192-58A8-4D52-A4C8-76BE559B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AE1-06E6-4C04-8E89-A31FB4D06921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D4AF80-4180-4233-B639-08818419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DD1FC2-1516-4976-BAAE-A00A4B34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40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2E8D0-FF82-4D3F-BFCB-2038B085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E8DD75-DF9D-47D1-984B-E2BE7703E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140950-A28A-4BED-AA4E-AF09CF39F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BD5243-C130-4EAF-B9BB-E3A6E620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AE1-06E6-4C04-8E89-A31FB4D06921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0501E4-D2F3-4A11-9EF4-7D56D5D0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7790C-5045-40C4-9734-36732160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44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12735-864A-4CEB-A24D-2817DC27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938EC2-550B-4521-BA73-9D0619815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670916-A7EA-4B7E-ABB9-51E778B69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47DE00-919B-4196-AF0F-1708280E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AE1-06E6-4C04-8E89-A31FB4D06921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28A240-5938-4563-9C6C-2DC6FEF0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070EC3-EF57-4CDB-A220-4C084B3F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04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2D8C56-A43B-4963-B583-7938D6F8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85B424-3940-4DE8-82B1-25E6F8EAE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C8A53-4172-41D1-A88E-8C3C0D39A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2AE1-06E6-4C04-8E89-A31FB4D06921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C723AD-8AC1-40BF-8E25-7F978DBF7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7C2BA-42C0-4A7E-BA90-28F42A8E9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131C8-F55D-4E2C-8E36-1A75A1471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40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00047-1269-4C67-8EB3-B2F30832D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DANZO</a:t>
            </a:r>
            <a:br>
              <a:rPr lang="pt-BR" dirty="0"/>
            </a:br>
            <a:r>
              <a:rPr lang="pt-BR" dirty="0" err="1"/>
              <a:t>Mapeador</a:t>
            </a:r>
            <a:r>
              <a:rPr lang="pt-BR" dirty="0"/>
              <a:t> de Criminalidade ao Redor da FATEC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E2C516-73BF-4198-B815-89B7F20D5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Internet </a:t>
            </a:r>
            <a:r>
              <a:rPr lang="pt-BR" dirty="0" err="1"/>
              <a:t>Robot</a:t>
            </a:r>
            <a:r>
              <a:rPr lang="pt-BR" dirty="0"/>
              <a:t> – Scraper –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Provider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5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7A975-DD8C-4D03-846B-58F2A9242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Novas Funcionalidades da Versão II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B78A3-24C7-4C78-98D4-7B4D26D4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pt-BR" dirty="0"/>
              <a:t>i. Nossa </a:t>
            </a:r>
            <a:r>
              <a:rPr lang="pt-BR" dirty="0" err="1"/>
              <a:t>2a</a:t>
            </a:r>
            <a:r>
              <a:rPr lang="pt-BR" dirty="0"/>
              <a:t> implementação trataria apenas de TRATAMENTO DE DADOS, o que foi alterado pelo prof. coordenador;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None/>
            </a:pPr>
            <a:br>
              <a:rPr lang="pt-BR" dirty="0"/>
            </a:br>
            <a:r>
              <a:rPr lang="pt-BR" dirty="0" err="1"/>
              <a:t>ii</a:t>
            </a:r>
            <a:r>
              <a:rPr lang="pt-BR" dirty="0"/>
              <a:t>. Trouxemos partes da </a:t>
            </a:r>
            <a:r>
              <a:rPr lang="pt-BR" dirty="0" err="1"/>
              <a:t>3a</a:t>
            </a:r>
            <a:r>
              <a:rPr lang="pt-BR" dirty="0"/>
              <a:t> e da </a:t>
            </a:r>
            <a:r>
              <a:rPr lang="pt-BR" dirty="0" err="1"/>
              <a:t>4a</a:t>
            </a:r>
            <a:r>
              <a:rPr lang="pt-BR" dirty="0"/>
              <a:t> implementações para esta, de forma que, esta contém 3 novidades (embora parciais). Essas novidades estão funcionando e há outras funcionalidades que poderão ser desenvolvidas na </a:t>
            </a:r>
            <a:r>
              <a:rPr lang="pt-BR" dirty="0" err="1"/>
              <a:t>3a</a:t>
            </a:r>
            <a:r>
              <a:rPr lang="pt-BR" dirty="0"/>
              <a:t> e na </a:t>
            </a:r>
            <a:r>
              <a:rPr lang="pt-BR" dirty="0" err="1"/>
              <a:t>4a</a:t>
            </a:r>
            <a:r>
              <a:rPr lang="pt-BR" dirty="0"/>
              <a:t> implementação, incrementando o aprendizado da equipe.</a:t>
            </a:r>
            <a:br>
              <a:rPr lang="pt-BR" dirty="0"/>
            </a:b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831F40A-2991-458D-ACBC-3B2C9299877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-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169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7A975-DD8C-4D03-846B-58F2A9242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Novas Funcionalidades da Versão II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B78A3-24C7-4C78-98D4-7B4D26D4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dirty="0" err="1"/>
              <a:t>iii</a:t>
            </a:r>
            <a:r>
              <a:rPr lang="pt-BR" dirty="0"/>
              <a:t>. NOVIDADES DESTA </a:t>
            </a:r>
            <a:r>
              <a:rPr lang="pt-BR" dirty="0" err="1"/>
              <a:t>2a</a:t>
            </a:r>
            <a:r>
              <a:rPr lang="pt-BR" dirty="0"/>
              <a:t> IMPLEMENTAÇÃO. O </a:t>
            </a:r>
            <a:r>
              <a:rPr lang="pt-BR" dirty="0" err="1"/>
              <a:t>bot</a:t>
            </a:r>
            <a:r>
              <a:rPr lang="pt-BR" dirty="0"/>
              <a:t> agora: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pt-BR" dirty="0"/>
            </a:br>
            <a:r>
              <a:rPr lang="pt-BR" dirty="0"/>
              <a:t>a) busca outros arquivos, em outra URL da SSP/SP, com as informações contidas nos boletins de ocorrência lavrados perante o </a:t>
            </a:r>
            <a:r>
              <a:rPr lang="pt-BR" dirty="0" err="1"/>
              <a:t>5o</a:t>
            </a:r>
            <a:r>
              <a:rPr lang="pt-BR" dirty="0"/>
              <a:t> DP-</a:t>
            </a:r>
            <a:r>
              <a:rPr lang="pt-BR" dirty="0" err="1"/>
              <a:t>SJC</a:t>
            </a:r>
            <a:r>
              <a:rPr lang="pt-BR" dirty="0"/>
              <a:t> (Cada crime é disponibilizado em um arquivo diferente; nesta, vamos apresentar a manipulação de apenas UM arquivo);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37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7A975-DD8C-4D03-846B-58F2A9242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Novas Funcionalidades da Versão II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B78A3-24C7-4C78-98D4-7B4D26D4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None/>
            </a:pPr>
            <a:r>
              <a:rPr lang="pt-BR" dirty="0"/>
              <a:t>b)  cria um diretório padrão para servir de repositório de dados;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None/>
            </a:pPr>
            <a:r>
              <a:rPr lang="pt-BR" dirty="0"/>
              <a:t>c) renomeia o arquivo utilizando o ano, mês e dia para manter arquivos anteriores;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None/>
            </a:pPr>
            <a:r>
              <a:rPr lang="pt-BR" dirty="0"/>
              <a:t>d) insere o arquivo </a:t>
            </a:r>
            <a:r>
              <a:rPr lang="pt-BR" dirty="0" err="1"/>
              <a:t>excel</a:t>
            </a:r>
            <a:r>
              <a:rPr lang="pt-BR" dirty="0"/>
              <a:t> no banco de dados automaticamente;</a:t>
            </a:r>
            <a:br>
              <a:rPr lang="pt-BR" dirty="0"/>
            </a:br>
            <a:endParaRPr lang="pt-BR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None/>
            </a:pPr>
            <a:r>
              <a:rPr lang="pt-BR" dirty="0"/>
              <a:t>e) mostra os dados na tela.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840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DANZO Mapeador de Criminalidade ao Redor da FATEC</vt:lpstr>
      <vt:lpstr>Novas Funcionalidades da Versão II</vt:lpstr>
      <vt:lpstr>Novas Funcionalidades da Versão II</vt:lpstr>
      <vt:lpstr>Novas Funcionalidades da Versão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DANZO Mapeador de Criminalidade ao Redor da FATEC</dc:title>
  <dc:creator>fo@odaguiri.com.br</dc:creator>
  <cp:lastModifiedBy>fo@odaguiri.com.br</cp:lastModifiedBy>
  <cp:revision>2</cp:revision>
  <dcterms:created xsi:type="dcterms:W3CDTF">2019-09-18T23:02:42Z</dcterms:created>
  <dcterms:modified xsi:type="dcterms:W3CDTF">2019-10-17T23:52:18Z</dcterms:modified>
</cp:coreProperties>
</file>