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0" r:id="rId9"/>
    <p:sldId id="268" r:id="rId10"/>
    <p:sldId id="269" r:id="rId11"/>
    <p:sldId id="258" r:id="rId12"/>
    <p:sldId id="25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2ECEF-8675-4258-906E-2E9752299010}" v="28" dt="2019-09-18T23:31:31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ODAGUIRI" userId="8302a736-4cd7-4614-823b-eab2467546f0" providerId="ADAL" clId="{3DB2ECEF-8675-4258-906E-2E9752299010}"/>
    <pc:docChg chg="addSld modSld sldOrd">
      <pc:chgData name="FABIO ODAGUIRI" userId="8302a736-4cd7-4614-823b-eab2467546f0" providerId="ADAL" clId="{3DB2ECEF-8675-4258-906E-2E9752299010}" dt="2019-09-18T23:31:31.094" v="5"/>
      <pc:docMkLst>
        <pc:docMk/>
      </pc:docMkLst>
      <pc:sldChg chg="ord">
        <pc:chgData name="FABIO ODAGUIRI" userId="8302a736-4cd7-4614-823b-eab2467546f0" providerId="ADAL" clId="{3DB2ECEF-8675-4258-906E-2E9752299010}" dt="2019-09-18T23:27:52.480" v="2"/>
        <pc:sldMkLst>
          <pc:docMk/>
          <pc:sldMk cId="2678835319" sldId="260"/>
        </pc:sldMkLst>
      </pc:sldChg>
      <pc:sldChg chg="addSp">
        <pc:chgData name="FABIO ODAGUIRI" userId="8302a736-4cd7-4614-823b-eab2467546f0" providerId="ADAL" clId="{3DB2ECEF-8675-4258-906E-2E9752299010}" dt="2019-09-18T23:23:54.009" v="0"/>
        <pc:sldMkLst>
          <pc:docMk/>
          <pc:sldMk cId="2358173431" sldId="267"/>
        </pc:sldMkLst>
        <pc:picChg chg="add">
          <ac:chgData name="FABIO ODAGUIRI" userId="8302a736-4cd7-4614-823b-eab2467546f0" providerId="ADAL" clId="{3DB2ECEF-8675-4258-906E-2E9752299010}" dt="2019-09-18T23:23:54.009" v="0"/>
          <ac:picMkLst>
            <pc:docMk/>
            <pc:sldMk cId="2358173431" sldId="267"/>
            <ac:picMk id="2" creationId="{4E45642C-F713-4D94-B8B0-3427C478BAC0}"/>
          </ac:picMkLst>
        </pc:picChg>
      </pc:sldChg>
      <pc:sldChg chg="addSp ord">
        <pc:chgData name="FABIO ODAGUIRI" userId="8302a736-4cd7-4614-823b-eab2467546f0" providerId="ADAL" clId="{3DB2ECEF-8675-4258-906E-2E9752299010}" dt="2019-09-18T23:31:24.550" v="3"/>
        <pc:sldMkLst>
          <pc:docMk/>
          <pc:sldMk cId="2652065261" sldId="268"/>
        </pc:sldMkLst>
        <pc:picChg chg="add">
          <ac:chgData name="FABIO ODAGUIRI" userId="8302a736-4cd7-4614-823b-eab2467546f0" providerId="ADAL" clId="{3DB2ECEF-8675-4258-906E-2E9752299010}" dt="2019-09-18T23:24:04.533" v="1"/>
          <ac:picMkLst>
            <pc:docMk/>
            <pc:sldMk cId="2652065261" sldId="268"/>
            <ac:picMk id="2" creationId="{E6737FE8-7BF5-471C-B37E-A4DD6B8DEF1D}"/>
          </ac:picMkLst>
        </pc:picChg>
      </pc:sldChg>
      <pc:sldChg chg="add ord">
        <pc:chgData name="FABIO ODAGUIRI" userId="8302a736-4cd7-4614-823b-eab2467546f0" providerId="ADAL" clId="{3DB2ECEF-8675-4258-906E-2E9752299010}" dt="2019-09-18T23:31:31.094" v="5"/>
        <pc:sldMkLst>
          <pc:docMk/>
          <pc:sldMk cId="31898771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7AAA5-FA27-4F4B-A14E-00920D7BE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8F6D80-4D5D-45F9-B79C-E6443B2B5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854CC-6618-42F5-AF5C-A01BBEE1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36993A-3ACC-4B65-A13C-2EC16BEC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A21835-413A-41E2-A025-F38C279B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64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892D-453C-4573-8E12-3641DC41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90ADFC-C3BC-47CE-8440-9DC9FA874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C77E6-6D6E-46FA-A4E4-88F23BC8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E5004-4B00-415C-8E85-43007379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D6645-1850-4CD4-9D0A-0D0910DD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7A12FF-B74D-4619-B33F-61EAA51BA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82FCC8-F0B3-473F-9F17-7942DA3F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B977B-3535-4CFA-81D0-F3D1AB9B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2B18A-44FE-4F0D-A55E-646A8F6A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B2D199-0DF1-44BB-A3AA-9B3072AB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36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B146-AF40-4402-B424-3CD9BB39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E81EB-F19F-4B75-9090-F31EC27D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0F476A-CF3C-4998-A8CD-4B029075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239FC0-706E-4E74-8F4E-0C146E13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888D45-4E6E-4CC7-AD41-974C071D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A8AF5-47EF-4CD7-9AF2-F1567990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367EB8-F629-4660-A05D-7A1DAF36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D88A0-4DA8-4F97-8BBE-AFA99CA2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08B8B-B2CD-40FE-9EB8-59CF02BE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710D4-3830-4865-B038-531F56E9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4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6C587-5008-45D0-A4FF-31C6BE37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50BE3-F880-41C3-9A8A-DF8B86FB1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BB860F-5618-4CD2-9986-748826C6D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BCB6CA-6F81-4884-AC1B-B7812979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EA4DE4-853E-4D18-894F-B518AD70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1E2198-3A02-4EDF-9390-EABF3A19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75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0CB0-4708-4236-AFE9-AE99EFC8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1411F1-4CD6-4EBC-9622-05BB3FF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5B18D1-7DFF-4C23-BC6E-9B771F24D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5A7FA6-9D8A-4CA1-953A-A8F129730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E76CA0-CDA7-4C1E-8DE3-F4F85FFFC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D0B956-C613-4DBC-A52C-CFF14CAC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9007B7-DA93-4597-A0A0-F4E70021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7083F9-AF2C-416D-AAF8-87A84D6A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61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1F8F-CAA0-410C-93A9-6B418F26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50D26C-B139-47FF-9283-DCF6936D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15BD3C-AD98-48DF-8E8B-BFB77F05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08EFC-E832-490B-A412-2EE561CE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6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9B7192-58A8-4D52-A4C8-76BE559B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D4AF80-4180-4233-B639-08818419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DD1FC2-1516-4976-BAAE-A00A4B34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4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2E8D0-FF82-4D3F-BFCB-2038B085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E8DD75-DF9D-47D1-984B-E2BE7703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140950-A28A-4BED-AA4E-AF09CF39F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BD5243-C130-4EAF-B9BB-E3A6E620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0501E4-D2F3-4A11-9EF4-7D56D5D0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7790C-5045-40C4-9734-36732160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44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12735-864A-4CEB-A24D-2817DC27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938EC2-550B-4521-BA73-9D0619815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670916-A7EA-4B7E-ABB9-51E778B69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47DE00-919B-4196-AF0F-1708280E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28A240-5938-4563-9C6C-2DC6FEF0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70EC3-EF57-4CDB-A220-4C084B3F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4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2D8C56-A43B-4963-B583-7938D6F8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85B424-3940-4DE8-82B1-25E6F8EA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C8A53-4172-41D1-A88E-8C3C0D39A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2AE1-06E6-4C04-8E89-A31FB4D06921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C723AD-8AC1-40BF-8E25-7F978DBF7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7C2BA-42C0-4A7E-BA90-28F42A8E9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40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00047-1269-4C67-8EB3-B2F30832D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DANZO</a:t>
            </a:r>
            <a:br>
              <a:rPr lang="pt-BR" dirty="0"/>
            </a:br>
            <a:r>
              <a:rPr lang="pt-BR" dirty="0" err="1"/>
              <a:t>Mapeador</a:t>
            </a:r>
            <a:r>
              <a:rPr lang="pt-BR" dirty="0"/>
              <a:t> de Criminalidade ao Redor da FATEC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2C516-73BF-4198-B815-89B7F20D5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Internet </a:t>
            </a:r>
            <a:r>
              <a:rPr lang="pt-BR" dirty="0" err="1"/>
              <a:t>Robot</a:t>
            </a:r>
            <a:r>
              <a:rPr lang="pt-BR" dirty="0"/>
              <a:t> – Scraper –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Provider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56E0B8-5672-44AA-BCDE-414635D1A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Funcionalidades Possíveis</a:t>
            </a:r>
            <a:br>
              <a:rPr lang="pt-BR" dirty="0"/>
            </a:br>
            <a:r>
              <a:rPr lang="pt-BR" dirty="0"/>
              <a:t>(Dependendo de Financiamento)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8C5C0C4-9069-4EED-A5CD-EC700543E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Gráficos, </a:t>
            </a:r>
            <a:r>
              <a:rPr lang="pt-BR"/>
              <a:t>Mapas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8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87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16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CF5A863-A64B-494F-8522-BC0ECDF5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0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066E3D-DD66-4288-9C1C-CAB93A50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FE6A6A5-F3CD-4C40-810B-7B94915B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0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90722E-E9BD-4621-B1B8-3619D648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2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299A77-9000-4D90-AB14-563514F5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9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45642C-F713-4D94-B8B0-3427C478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7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56E0B8-5672-44AA-BCDE-414635D1A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Filtros para obter os dados que o Usuário pode e deseja.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8C5C0C4-9069-4EED-A5CD-EC700543E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83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737FE8-7BF5-471C-B37E-A4DD6B8D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65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DANZO Mapeador de Criminalidade ao Redor da FATEC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Filtros para obter os dados que o Usuário pode e deseja.</vt:lpstr>
      <vt:lpstr>Apresentação do PowerPoint</vt:lpstr>
      <vt:lpstr>Funcionalidades Possíveis (Dependendo de Financiamento)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DANZO Mapeador de Criminalidade ao Redor da FATEC</dc:title>
  <dc:creator>fo@odaguiri.com.br</dc:creator>
  <cp:lastModifiedBy>fo@odaguiri.com.br</cp:lastModifiedBy>
  <cp:revision>1</cp:revision>
  <dcterms:created xsi:type="dcterms:W3CDTF">2019-09-18T23:02:42Z</dcterms:created>
  <dcterms:modified xsi:type="dcterms:W3CDTF">2019-09-18T23:34:15Z</dcterms:modified>
</cp:coreProperties>
</file>