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6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sto MT" panose="02040603050505030304" pitchFamily="18" charset="0"/>
      <p:regular r:id="rId6"/>
      <p:bold r:id="rId7"/>
      <p:italic r:id="rId8"/>
      <p:bold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7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43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236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0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5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3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6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5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2739330"/>
            <a:ext cx="518967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What is it?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Open-source JavaScript framework by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MVC / MVVM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9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Why use AngularJS?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Removes DOM manipulation from business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two-way data binding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Controllers links back-end data with the presentation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AngularJS objects are POJO (plain old JavaScript objects)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53128"/>
            <a:ext cx="10353762" cy="970450"/>
          </a:xfrm>
        </p:spPr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5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Calisto MT</vt:lpstr>
      <vt:lpstr>Wingdings</vt:lpstr>
      <vt:lpstr>Trebuchet MS</vt:lpstr>
      <vt:lpstr>Roboto Condensed</vt:lpstr>
      <vt:lpstr>Wingdings 2</vt:lpstr>
      <vt:lpstr>Slate</vt:lpstr>
      <vt:lpstr>PowerPoint Presentation</vt:lpstr>
      <vt:lpstr>What is it?</vt:lpstr>
      <vt:lpstr>Why use AngularJS?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Colón Silva,Omar</dc:creator>
  <cp:lastModifiedBy>Colón Silva,Omar</cp:lastModifiedBy>
  <cp:revision>10</cp:revision>
  <dcterms:created xsi:type="dcterms:W3CDTF">2017-04-04T19:19:29Z</dcterms:created>
  <dcterms:modified xsi:type="dcterms:W3CDTF">2017-04-05T12:24:59Z</dcterms:modified>
</cp:coreProperties>
</file>