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965" r:id="rId1"/>
  </p:sldMasterIdLst>
  <p:sldIdLst>
    <p:sldId id="256" r:id="rId2"/>
    <p:sldId id="257" r:id="rId3"/>
    <p:sldId id="258" r:id="rId4"/>
  </p:sldIdLst>
  <p:sldSz cx="12192000" cy="6858000"/>
  <p:notesSz cx="6858000" cy="9144000"/>
  <p:embeddedFontLst>
    <p:embeddedFont>
      <p:font typeface="Calisto MT" panose="02040603050505030304" pitchFamily="18" charset="0"/>
      <p:regular r:id="rId5"/>
      <p:bold r:id="rId6"/>
      <p:italic r:id="rId7"/>
      <p:boldItalic r:id="rId8"/>
    </p:embeddedFont>
    <p:embeddedFont>
      <p:font typeface="Wingdings 2" panose="05020102010507070707" pitchFamily="18" charset="2"/>
      <p:regular r:id="rId9"/>
    </p:embeddedFont>
    <p:embeddedFont>
      <p:font typeface="Trebuchet MS" panose="020B0603020202020204" pitchFamily="34" charset="0"/>
      <p:regular r:id="rId10"/>
      <p:bold r:id="rId11"/>
      <p:italic r:id="rId12"/>
      <p:boldItalic r:id="rId13"/>
    </p:embeddedFont>
    <p:embeddedFont>
      <p:font typeface="Roboto Condensed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0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972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843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72364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709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154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0341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80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6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6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6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5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0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4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0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AD347D-5ACD-4C99-B74B-A9C85AD731AF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35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  <p:sldLayoutId id="2147483978" r:id="rId13"/>
    <p:sldLayoutId id="2147483979" r:id="rId14"/>
    <p:sldLayoutId id="2147483980" r:id="rId15"/>
    <p:sldLayoutId id="2147483981" r:id="rId16"/>
    <p:sldLayoutId id="214748398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165" y="2739330"/>
            <a:ext cx="5189670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Roboto Condensed" pitchFamily="2" charset="0"/>
                <a:ea typeface="Roboto Condensed" pitchFamily="2" charset="0"/>
              </a:rPr>
              <a:t>What is it?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2800" dirty="0">
                <a:latin typeface="Roboto Condensed" pitchFamily="2" charset="0"/>
                <a:ea typeface="Roboto Condensed" pitchFamily="2" charset="0"/>
              </a:rPr>
              <a:t>Open-source JavaScript framework by Google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800" dirty="0">
                <a:latin typeface="Roboto Condensed" pitchFamily="2" charset="0"/>
                <a:ea typeface="Roboto Condensed" pitchFamily="2" charset="0"/>
              </a:rPr>
              <a:t>Implements MVC / MVVC / MVW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455" y="5962261"/>
            <a:ext cx="2360102" cy="62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2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Roboto Condensed" pitchFamily="2" charset="0"/>
                <a:ea typeface="Roboto Condensed" pitchFamily="2" charset="0"/>
              </a:rPr>
              <a:t>Why use AngularJS?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2800" dirty="0">
                <a:latin typeface="Roboto Condensed" pitchFamily="2" charset="0"/>
                <a:ea typeface="Roboto Condensed" pitchFamily="2" charset="0"/>
              </a:rPr>
              <a:t>Removes DOM manipulation from business logic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800" dirty="0">
                <a:latin typeface="Roboto Condensed" pitchFamily="2" charset="0"/>
                <a:ea typeface="Roboto Condensed" pitchFamily="2" charset="0"/>
              </a:rPr>
              <a:t>Implements two-way data binding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800" dirty="0">
                <a:latin typeface="Roboto Condensed" pitchFamily="2" charset="0"/>
                <a:ea typeface="Roboto Condensed" pitchFamily="2" charset="0"/>
              </a:rPr>
              <a:t>Controllers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455" y="5962261"/>
            <a:ext cx="2360102" cy="62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66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95</TotalTime>
  <Words>31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Calisto MT</vt:lpstr>
      <vt:lpstr>Wingdings 2</vt:lpstr>
      <vt:lpstr>Trebuchet MS</vt:lpstr>
      <vt:lpstr>Roboto Condensed</vt:lpstr>
      <vt:lpstr>Wingdings</vt:lpstr>
      <vt:lpstr>Slate</vt:lpstr>
      <vt:lpstr>PowerPoint Presentation</vt:lpstr>
      <vt:lpstr>What is it?</vt:lpstr>
      <vt:lpstr>Why use AngularJS?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Colón Silva,Omar</dc:creator>
  <cp:lastModifiedBy>Colón Silva,Omar</cp:lastModifiedBy>
  <cp:revision>5</cp:revision>
  <dcterms:created xsi:type="dcterms:W3CDTF">2017-04-04T19:19:29Z</dcterms:created>
  <dcterms:modified xsi:type="dcterms:W3CDTF">2017-04-05T02:48:38Z</dcterms:modified>
</cp:coreProperties>
</file>