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97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843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2364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709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154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034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80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6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6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6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5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0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4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0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35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65" y="2739330"/>
            <a:ext cx="5189670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Roboto Condensed" pitchFamily="2" charset="0"/>
                <a:ea typeface="Roboto Condensed" pitchFamily="2" charset="0"/>
              </a:rPr>
              <a:t>What is it?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800" dirty="0">
                <a:latin typeface="Roboto Condensed" pitchFamily="2" charset="0"/>
                <a:ea typeface="Roboto Condensed" pitchFamily="2" charset="0"/>
              </a:rPr>
              <a:t>Open-source JavaScript framework by Google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800" dirty="0">
                <a:latin typeface="Roboto Condensed" pitchFamily="2" charset="0"/>
                <a:ea typeface="Roboto Condensed" pitchFamily="2" charset="0"/>
              </a:rPr>
              <a:t>Implements MVC / MVVC / MVW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455" y="5962261"/>
            <a:ext cx="2360102" cy="6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2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Roboto Condensed" pitchFamily="2" charset="0"/>
                <a:ea typeface="Roboto Condensed" pitchFamily="2" charset="0"/>
              </a:rPr>
              <a:t>Why use AngularJS?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800" dirty="0">
                <a:latin typeface="Roboto Condensed" pitchFamily="2" charset="0"/>
                <a:ea typeface="Roboto Condensed" pitchFamily="2" charset="0"/>
              </a:rPr>
              <a:t>Removes DOM manipulation from business logic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800" dirty="0">
                <a:latin typeface="Roboto Condensed" pitchFamily="2" charset="0"/>
                <a:ea typeface="Roboto Condensed" pitchFamily="2" charset="0"/>
              </a:rPr>
              <a:t>Implements two-way data binding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800" dirty="0">
                <a:latin typeface="Roboto Condensed" pitchFamily="2" charset="0"/>
                <a:ea typeface="Roboto Condensed" pitchFamily="2" charset="0"/>
              </a:rPr>
              <a:t>Controllers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455" y="5962261"/>
            <a:ext cx="2360102" cy="6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66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95</TotalTime>
  <Words>31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Calisto MT</vt:lpstr>
      <vt:lpstr>Roboto Condensed</vt:lpstr>
      <vt:lpstr>Trebuchet MS</vt:lpstr>
      <vt:lpstr>Wingdings</vt:lpstr>
      <vt:lpstr>Wingdings 2</vt:lpstr>
      <vt:lpstr>Slate</vt:lpstr>
      <vt:lpstr>PowerPoint Presentation</vt:lpstr>
      <vt:lpstr>What is it?</vt:lpstr>
      <vt:lpstr>Why use AngularJS?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Colón Silva,Omar</dc:creator>
  <cp:lastModifiedBy>Colón Silva,Omar</cp:lastModifiedBy>
  <cp:revision>4</cp:revision>
  <dcterms:created xsi:type="dcterms:W3CDTF">2017-04-04T19:19:29Z</dcterms:created>
  <dcterms:modified xsi:type="dcterms:W3CDTF">2017-04-04T20:54:47Z</dcterms:modified>
</cp:coreProperties>
</file>