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26.01.18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26.01.18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26.01.18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26.01.18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2690705" y="2452092"/>
            <a:ext cx="3784592" cy="1970287"/>
          </a:xfrm>
        </p:spPr>
        <p:txBody>
          <a:bodyPr>
            <a:normAutofit/>
          </a:bodyPr>
          <a:lstStyle/>
          <a:p>
            <a:r>
              <a:rPr lang="ru-RU" sz="6000" dirty="0" err="1" smtClean="0">
                <a:solidFill>
                  <a:srgbClr val="FC56CF"/>
                </a:solidFill>
                <a:latin typeface="Times New Roman"/>
                <a:cs typeface="Times New Roman"/>
              </a:rPr>
              <a:t>Winx</a:t>
            </a:r>
            <a:endParaRPr lang="ru-RU" sz="6000" dirty="0">
              <a:solidFill>
                <a:srgbClr val="FC56CF"/>
              </a:solidFill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4522" y="4973974"/>
            <a:ext cx="5799477" cy="2324145"/>
          </a:xfrm>
        </p:spPr>
        <p:txBody>
          <a:bodyPr/>
          <a:lstStyle/>
          <a:p>
            <a:r>
              <a:rPr lang="ru-RU" dirty="0" smtClean="0">
                <a:solidFill>
                  <a:srgbClr val="FC56CF"/>
                </a:solidFill>
              </a:rPr>
              <a:t>Студентка 1 курса НИУ ВШЭ </a:t>
            </a:r>
          </a:p>
          <a:p>
            <a:r>
              <a:rPr lang="ru-RU" dirty="0" smtClean="0">
                <a:solidFill>
                  <a:srgbClr val="FC56CF"/>
                </a:solidFill>
              </a:rPr>
              <a:t>Ольга Евдокимова БИИ-17</a:t>
            </a:r>
            <a:r>
              <a:rPr lang="ru-RU" dirty="0">
                <a:solidFill>
                  <a:srgbClr val="FC56C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549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-791420" y="0"/>
            <a:ext cx="6237994" cy="1143000"/>
          </a:xfrm>
        </p:spPr>
        <p:txBody>
          <a:bodyPr/>
          <a:lstStyle/>
          <a:p>
            <a:r>
              <a:rPr lang="ru-RU" u="sng" dirty="0" smtClean="0">
                <a:solidFill>
                  <a:srgbClr val="FC56CF"/>
                </a:solidFill>
              </a:rPr>
              <a:t>Основные тезисы</a:t>
            </a:r>
            <a:endParaRPr lang="ru-RU" u="sng" dirty="0">
              <a:solidFill>
                <a:srgbClr val="FC56C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3000"/>
            <a:ext cx="6274123" cy="5715000"/>
          </a:xfrm>
        </p:spPr>
        <p:txBody>
          <a:bodyPr>
            <a:normAutofit/>
          </a:bodyPr>
          <a:lstStyle/>
          <a:p>
            <a:pPr algn="just"/>
            <a:r>
              <a:rPr lang="ru-RU" dirty="0" err="1" smtClean="0">
                <a:solidFill>
                  <a:srgbClr val="FC56CF"/>
                </a:solidFill>
              </a:rPr>
              <a:t>Winx</a:t>
            </a:r>
            <a:r>
              <a:rPr lang="ru-RU" dirty="0" smtClean="0">
                <a:solidFill>
                  <a:srgbClr val="FC56CF"/>
                </a:solidFill>
              </a:rPr>
              <a:t> </a:t>
            </a:r>
            <a:r>
              <a:rPr lang="mr-IN" dirty="0" smtClean="0">
                <a:solidFill>
                  <a:srgbClr val="FC56CF"/>
                </a:solidFill>
              </a:rPr>
              <a:t>–</a:t>
            </a:r>
            <a:r>
              <a:rPr lang="ru-RU" dirty="0" smtClean="0">
                <a:solidFill>
                  <a:srgbClr val="FC56CF"/>
                </a:solidFill>
              </a:rPr>
              <a:t> итальянский мультсериал о волшебной школе  фей-волшебниц</a:t>
            </a:r>
          </a:p>
          <a:p>
            <a:pPr algn="just"/>
            <a:r>
              <a:rPr lang="ru-RU" dirty="0" smtClean="0">
                <a:solidFill>
                  <a:srgbClr val="FC56CF"/>
                </a:solidFill>
              </a:rPr>
              <a:t>Основные персонажи: </a:t>
            </a:r>
            <a:r>
              <a:rPr lang="ru-RU" dirty="0" err="1" smtClean="0">
                <a:solidFill>
                  <a:srgbClr val="FC56CF"/>
                </a:solidFill>
              </a:rPr>
              <a:t>Блум</a:t>
            </a:r>
            <a:r>
              <a:rPr lang="ru-RU" dirty="0" smtClean="0">
                <a:solidFill>
                  <a:srgbClr val="FC56CF"/>
                </a:solidFill>
              </a:rPr>
              <a:t>, Флора, Муза, </a:t>
            </a:r>
            <a:r>
              <a:rPr lang="ru-RU" dirty="0" err="1" smtClean="0">
                <a:solidFill>
                  <a:srgbClr val="FC56CF"/>
                </a:solidFill>
              </a:rPr>
              <a:t>Текна</a:t>
            </a:r>
            <a:r>
              <a:rPr lang="ru-RU" dirty="0" smtClean="0">
                <a:solidFill>
                  <a:srgbClr val="FC56CF"/>
                </a:solidFill>
              </a:rPr>
              <a:t>, Стелла</a:t>
            </a:r>
          </a:p>
          <a:p>
            <a:pPr algn="just"/>
            <a:r>
              <a:rPr lang="ru-RU" dirty="0" smtClean="0">
                <a:solidFill>
                  <a:srgbClr val="FC56CF"/>
                </a:solidFill>
              </a:rPr>
              <a:t>Источником вдохновения стали </a:t>
            </a:r>
            <a:r>
              <a:rPr lang="ru-RU" dirty="0" err="1" smtClean="0">
                <a:solidFill>
                  <a:srgbClr val="FC56CF"/>
                </a:solidFill>
              </a:rPr>
              <a:t>аниме</a:t>
            </a:r>
            <a:r>
              <a:rPr lang="ru-RU" dirty="0" smtClean="0">
                <a:solidFill>
                  <a:srgbClr val="FC56CF"/>
                </a:solidFill>
              </a:rPr>
              <a:t>-сериал «</a:t>
            </a:r>
            <a:r>
              <a:rPr lang="ru-RU" dirty="0" err="1" smtClean="0">
                <a:solidFill>
                  <a:srgbClr val="FC56CF"/>
                </a:solidFill>
              </a:rPr>
              <a:t>Сейлор</a:t>
            </a:r>
            <a:r>
              <a:rPr lang="ru-RU" dirty="0" smtClean="0">
                <a:solidFill>
                  <a:srgbClr val="FC56CF"/>
                </a:solidFill>
              </a:rPr>
              <a:t> Мун», фильмы про Гарри Поттера и куклы Барби</a:t>
            </a:r>
            <a:endParaRPr lang="ru-RU" dirty="0">
              <a:solidFill>
                <a:srgbClr val="FC56CF"/>
              </a:solidFill>
            </a:endParaRPr>
          </a:p>
        </p:txBody>
      </p:sp>
      <p:pic>
        <p:nvPicPr>
          <p:cNvPr id="5" name="Изображение 4" descr="1119260_box_3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68" y="1876885"/>
            <a:ext cx="2585982" cy="3479993"/>
          </a:xfrm>
          <a:prstGeom prst="rect">
            <a:avLst/>
          </a:prstGeom>
        </p:spPr>
      </p:pic>
      <p:pic>
        <p:nvPicPr>
          <p:cNvPr id="6" name="Изображение 5" descr="Логотип_сериала_Winx_Cl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57" y="251497"/>
            <a:ext cx="1650258" cy="10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79537"/>
      </p:ext>
    </p:extLst>
  </p:cSld>
  <p:clrMapOvr>
    <a:masterClrMapping/>
  </p:clrMapOvr>
</p:sld>
</file>

<file path=ppt/theme/theme1.xml><?xml version="1.0" encoding="utf-8"?>
<a:theme xmlns:a="http://schemas.openxmlformats.org/drawingml/2006/main" name=" Черный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Черный .thmx</Template>
  <TotalTime>14</TotalTime>
  <Words>53</Words>
  <Application>Microsoft Macintosh PowerPoint</Application>
  <PresentationFormat>Экран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 Черный </vt:lpstr>
      <vt:lpstr>Winx</vt:lpstr>
      <vt:lpstr>Основные тезисы</vt:lpstr>
    </vt:vector>
  </TitlesOfParts>
  <Company>НИУ ВШЭ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Winx</dc:title>
  <dc:creator>Ольга Евдокимова</dc:creator>
  <cp:lastModifiedBy>Ольга Евдокимова</cp:lastModifiedBy>
  <cp:revision>2</cp:revision>
  <dcterms:created xsi:type="dcterms:W3CDTF">2018-01-26T14:27:28Z</dcterms:created>
  <dcterms:modified xsi:type="dcterms:W3CDTF">2018-01-26T14:41:46Z</dcterms:modified>
</cp:coreProperties>
</file>