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1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9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C952-F2FC-470A-A61B-DA2ADCE0E80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C69C-855A-4082-8E61-6DE03967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975" y="115097"/>
            <a:ext cx="10515600" cy="710049"/>
          </a:xfrm>
        </p:spPr>
        <p:txBody>
          <a:bodyPr/>
          <a:lstStyle/>
          <a:p>
            <a:r>
              <a:rPr lang="en-US" dirty="0" smtClean="0"/>
              <a:t>More simply accommodating use cases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00895" y="1115392"/>
            <a:ext cx="28893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yoda</a:t>
            </a:r>
            <a:r>
              <a:rPr lang="en-US" i="1" dirty="0"/>
              <a:t> generate [input </a:t>
            </a:r>
            <a:r>
              <a:rPr lang="en-US" i="1" dirty="0" err="1"/>
              <a:t>xlsx</a:t>
            </a:r>
            <a:r>
              <a:rPr lang="en-US" i="1" dirty="0"/>
              <a:t> file] [output file</a:t>
            </a:r>
            <a:r>
              <a:rPr lang="en-US" i="1" dirty="0" smtClean="0"/>
              <a:t>]</a:t>
            </a:r>
          </a:p>
          <a:p>
            <a:r>
              <a:rPr lang="en-US" dirty="0" smtClean="0"/>
              <a:t>generate </a:t>
            </a:r>
            <a:r>
              <a:rPr lang="en-US" dirty="0"/>
              <a:t>and validate a </a:t>
            </a:r>
            <a:r>
              <a:rPr lang="en-US" dirty="0" err="1"/>
              <a:t>yoda</a:t>
            </a:r>
            <a:r>
              <a:rPr lang="en-US" dirty="0"/>
              <a:t> from specified XLSX file, save to file</a:t>
            </a:r>
          </a:p>
          <a:p>
            <a:endParaRPr lang="en-US" dirty="0"/>
          </a:p>
          <a:p>
            <a:r>
              <a:rPr lang="en-US" dirty="0" smtClean="0"/>
              <a:t>The Excel file has worksheets, the fields in the sheets closely map to the Measurement model.</a:t>
            </a:r>
          </a:p>
          <a:p>
            <a:endParaRPr lang="en-US" dirty="0" smtClean="0"/>
          </a:p>
          <a:p>
            <a:r>
              <a:rPr lang="en-US" dirty="0" smtClean="0"/>
              <a:t>The measurements model serializes to a YAML/YODA file.</a:t>
            </a:r>
          </a:p>
          <a:p>
            <a:endParaRPr lang="en-US" dirty="0" smtClean="0"/>
          </a:p>
          <a:p>
            <a:r>
              <a:rPr lang="en-US" dirty="0" smtClean="0"/>
              <a:t>To store in ODM2 (or other store,  the ODM2 API is used in a defined access layer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-1" y="1115392"/>
            <a:ext cx="8958117" cy="5469233"/>
            <a:chOff x="0" y="1115393"/>
            <a:chExt cx="9890008" cy="5748872"/>
          </a:xfrm>
        </p:grpSpPr>
        <p:sp>
          <p:nvSpPr>
            <p:cNvPr id="6" name="Rounded Rectangle 5"/>
            <p:cNvSpPr/>
            <p:nvPr/>
          </p:nvSpPr>
          <p:spPr>
            <a:xfrm>
              <a:off x="1509346" y="3898786"/>
              <a:ext cx="1724130" cy="28487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/>
                <a:t>Measurement Models</a:t>
              </a:r>
            </a:p>
            <a:p>
              <a:pPr algn="ctr"/>
              <a:r>
                <a:rPr lang="en-US" sz="1600" dirty="0" err="1" smtClean="0"/>
                <a:t>OrgPeople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Actions</a:t>
              </a:r>
            </a:p>
            <a:p>
              <a:pPr algn="ctr"/>
              <a:r>
                <a:rPr lang="en-US" sz="1600" dirty="0" smtClean="0"/>
                <a:t>Sites</a:t>
              </a:r>
            </a:p>
            <a:p>
              <a:pPr algn="ctr"/>
              <a:r>
                <a:rPr lang="en-US" sz="1600" dirty="0" smtClean="0"/>
                <a:t>Specimens</a:t>
              </a:r>
            </a:p>
            <a:p>
              <a:pPr algn="ctr"/>
              <a:r>
                <a:rPr lang="en-US" sz="1600" dirty="0" smtClean="0"/>
                <a:t>Methods</a:t>
              </a:r>
            </a:p>
            <a:p>
              <a:pPr algn="ctr"/>
              <a:r>
                <a:rPr lang="en-US" sz="1600" dirty="0" smtClean="0"/>
                <a:t>Instruments</a:t>
              </a:r>
            </a:p>
            <a:p>
              <a:pPr algn="ctr"/>
              <a:r>
                <a:rPr lang="en-US" sz="1600" dirty="0" smtClean="0"/>
                <a:t>Data</a:t>
              </a:r>
            </a:p>
            <a:p>
              <a:pPr algn="ctr"/>
              <a:r>
                <a:rPr lang="en-US" sz="1600" dirty="0" err="1" smtClean="0"/>
                <a:t>etc</a:t>
              </a:r>
              <a:endParaRPr lang="en-US" sz="1600" dirty="0"/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0" y="1115393"/>
              <a:ext cx="2532185" cy="142686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XL file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43987" y="5323140"/>
              <a:ext cx="1688123" cy="4304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/>
                <a:t>ODM2 API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641690" y="1125466"/>
              <a:ext cx="2532185" cy="142686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YODA Measurements File</a:t>
              </a:r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7343987" y="5772318"/>
              <a:ext cx="1688123" cy="109194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ODM2 </a:t>
              </a:r>
              <a:r>
                <a:rPr lang="en-US" sz="1600" dirty="0" err="1" smtClean="0"/>
                <a:t>Datastore</a:t>
              </a:r>
              <a:endParaRPr lang="en-U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26058" y="4070889"/>
              <a:ext cx="2445475" cy="27871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/>
                <a:t>Measurements Data Access Object Interface</a:t>
              </a:r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set_OrgPeople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set_Actions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set_Sites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set_Specimens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set_Methods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set_Instruments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get/</a:t>
              </a:r>
              <a:r>
                <a:rPr lang="en-US" sz="1600" dirty="0" err="1" smtClean="0"/>
                <a:t>set_Data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9284" y="2250831"/>
              <a:ext cx="0" cy="1547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02558" y="2691690"/>
              <a:ext cx="532564" cy="98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3476" y="4793064"/>
              <a:ext cx="1106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242268" y="5303044"/>
              <a:ext cx="952636" cy="23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670428" y="4783556"/>
              <a:ext cx="614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518910" y="4995173"/>
              <a:ext cx="653145" cy="20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loud 30"/>
            <p:cNvSpPr/>
            <p:nvPr/>
          </p:nvSpPr>
          <p:spPr>
            <a:xfrm>
              <a:off x="7396006" y="1876575"/>
              <a:ext cx="2311121" cy="14067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ODM2 Vocabularies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329354" y="2691690"/>
              <a:ext cx="3955701" cy="136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ight Arrow 35"/>
            <p:cNvSpPr/>
            <p:nvPr/>
          </p:nvSpPr>
          <p:spPr>
            <a:xfrm rot="20514618">
              <a:off x="3352256" y="3142153"/>
              <a:ext cx="4143271" cy="492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7" name="Right Arrow 36"/>
            <p:cNvSpPr/>
            <p:nvPr/>
          </p:nvSpPr>
          <p:spPr>
            <a:xfrm rot="5400000">
              <a:off x="1239795" y="2760764"/>
              <a:ext cx="1529323" cy="6462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38" name="Right Arrow 37"/>
            <p:cNvSpPr/>
            <p:nvPr/>
          </p:nvSpPr>
          <p:spPr>
            <a:xfrm rot="7209189">
              <a:off x="2739244" y="3014621"/>
              <a:ext cx="1529323" cy="6462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39" name="Right Arrow 38"/>
            <p:cNvSpPr/>
            <p:nvPr/>
          </p:nvSpPr>
          <p:spPr>
            <a:xfrm rot="17880583">
              <a:off x="2302292" y="2739432"/>
              <a:ext cx="1529323" cy="6462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285055" y="4404073"/>
              <a:ext cx="2604953" cy="8178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/>
                <a:t>ODM2 Measurements DOA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82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5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YODA a data scientist comprehendible model for a use case</a:t>
            </a:r>
          </a:p>
          <a:p>
            <a:pPr lvl="1"/>
            <a:r>
              <a:rPr lang="en-US" dirty="0" smtClean="0"/>
              <a:t>Only use objects that apply to that use case</a:t>
            </a:r>
          </a:p>
          <a:p>
            <a:pPr lvl="1"/>
            <a:r>
              <a:rPr lang="en-US" dirty="0" smtClean="0"/>
              <a:t>Simplify. We may not need the full complexity for each use case.</a:t>
            </a:r>
          </a:p>
          <a:p>
            <a:r>
              <a:rPr lang="en-US" dirty="0" smtClean="0"/>
              <a:t>Simplify relationships</a:t>
            </a:r>
          </a:p>
          <a:p>
            <a:pPr lvl="1"/>
            <a:r>
              <a:rPr lang="en-US" dirty="0" smtClean="0"/>
              <a:t>Move simple related features (parent to Sites/specimens)</a:t>
            </a:r>
          </a:p>
          <a:p>
            <a:pPr lvl="1"/>
            <a:r>
              <a:rPr lang="en-US" dirty="0" smtClean="0"/>
              <a:t>Define sites, specimens with all the characteristics of a sampling feature</a:t>
            </a:r>
          </a:p>
          <a:p>
            <a:pPr lvl="2"/>
            <a:r>
              <a:rPr lang="en-US" dirty="0" smtClean="0"/>
              <a:t>Can offsets be related to a single feature</a:t>
            </a:r>
          </a:p>
          <a:p>
            <a:pPr lvl="1"/>
            <a:r>
              <a:rPr lang="en-US" dirty="0" smtClean="0"/>
              <a:t>Same for a variety of action types </a:t>
            </a:r>
          </a:p>
          <a:p>
            <a:r>
              <a:rPr lang="en-US" dirty="0" smtClean="0"/>
              <a:t>Add courtesy definitions to the ODM2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parent relationship is needed, define functions to get/set a parent in a standard way for all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217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More simply accommodating use cases</vt:lpstr>
      <vt:lpstr>How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valentine</dc:creator>
  <cp:lastModifiedBy>david valentine</cp:lastModifiedBy>
  <cp:revision>4</cp:revision>
  <dcterms:created xsi:type="dcterms:W3CDTF">2015-12-02T00:39:57Z</dcterms:created>
  <dcterms:modified xsi:type="dcterms:W3CDTF">2015-12-02T01:14:55Z</dcterms:modified>
</cp:coreProperties>
</file>