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0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67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99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0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77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46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6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1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6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2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4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22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9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B21F-B41B-44F9-BD96-A2139B36CB60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6310EA-F4C0-4912-B30C-EE0D31E72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9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G" dirty="0" smtClean="0"/>
              <a:t>Disck C</a:t>
            </a:r>
            <a:r>
              <a:rPr lang="en-GB" dirty="0" smtClean="0"/>
              <a:t>l</a:t>
            </a:r>
            <a:r>
              <a:rPr lang="en-UG" dirty="0" smtClean="0"/>
              <a:t>oning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G" dirty="0" smtClean="0"/>
              <a:t>Using Aronis</a:t>
            </a:r>
          </a:p>
          <a:p>
            <a:r>
              <a:rPr lang="en-UG" dirty="0" smtClean="0"/>
              <a:t>Bryian ODONGA </a:t>
            </a:r>
            <a:r>
              <a:rPr lang="en-UG" b="1" i="1" dirty="0" smtClean="0"/>
              <a:t>VU-BCS-2209-0557-DAY</a:t>
            </a:r>
          </a:p>
          <a:p>
            <a:r>
              <a:rPr lang="en-GB" b="1" i="1" dirty="0" smtClean="0"/>
              <a:t>Y</a:t>
            </a:r>
            <a:r>
              <a:rPr lang="en-UG" b="1" i="1" dirty="0" smtClean="0"/>
              <a:t>outube tutorial link: </a:t>
            </a:r>
            <a:r>
              <a:rPr lang="en-GB" i="1" dirty="0" smtClean="0">
                <a:solidFill>
                  <a:srgbClr val="FF0000"/>
                </a:solidFill>
              </a:rPr>
              <a:t>https://www.youtube.com/watch?v=qCq7gVHeD0g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1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 smtClean="0"/>
              <a:t>Selected Tool: Acronis True Image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991" y="2160588"/>
            <a:ext cx="803205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G" dirty="0" smtClean="0"/>
              <a:t>Downloading: From getintopc.com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89" y="1045030"/>
            <a:ext cx="11312433" cy="5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 smtClean="0"/>
              <a:t>Create bootable media and boot from 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593" y="2160588"/>
            <a:ext cx="782285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 smtClean="0"/>
              <a:t>Bootup first screen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856" y="2160588"/>
            <a:ext cx="548432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 smtClean="0"/>
              <a:t>After selecting first option ....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806" y="2160588"/>
            <a:ext cx="713242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5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 smtClean="0"/>
              <a:t>Disk cloning options under utilities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13" y="2160588"/>
            <a:ext cx="585001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 smtClean="0"/>
              <a:t>Make sure you insert you have the second disk to be cloned to ..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500" y="2160588"/>
            <a:ext cx="589703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G" dirty="0" smtClean="0"/>
              <a:t>After follow the instruction and complete the cloning </a:t>
            </a:r>
          </a:p>
          <a:p>
            <a:r>
              <a:rPr lang="en-UG" dirty="0" smtClean="0"/>
              <a:t>Ensure the new disk as more enough disk splace to take the “used” disk size of the disk being cloned </a:t>
            </a:r>
          </a:p>
          <a:p>
            <a:r>
              <a:rPr lang="en-UG" dirty="0" smtClean="0"/>
              <a:t>You can use the cloned disk to restore your computer to that particular point in time or to create or use it in a new computer with the same make and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173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124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Disck Cloning </vt:lpstr>
      <vt:lpstr>Selected Tool: Acronis True Image</vt:lpstr>
      <vt:lpstr>Downloading: From getintopc.com</vt:lpstr>
      <vt:lpstr>Create bootable media and boot from it</vt:lpstr>
      <vt:lpstr>Bootup first screen</vt:lpstr>
      <vt:lpstr>After selecting first option ....</vt:lpstr>
      <vt:lpstr>Disk cloning options under utilities</vt:lpstr>
      <vt:lpstr>Make sure you insert you have the second disk to be cloned to ..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Disck Cloning </dc:title>
  <dc:creator>Windows User</dc:creator>
  <cp:lastModifiedBy>Windows User</cp:lastModifiedBy>
  <cp:revision>6</cp:revision>
  <dcterms:created xsi:type="dcterms:W3CDTF">2024-05-04T09:50:31Z</dcterms:created>
  <dcterms:modified xsi:type="dcterms:W3CDTF">2024-05-04T12:03:25Z</dcterms:modified>
</cp:coreProperties>
</file>