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gif" ContentType="image/gif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embeddedFontLst>
    <p:embeddedFont>
      <p:font typeface="Source Sans Pr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font" Target="fonts/SourceSansPro-italic.fntdata"/><Relationship Id="rId8" Type="http://schemas.openxmlformats.org/officeDocument/2006/relationships/slide" Target="slides/slide3.xml"/><Relationship Id="rId3" Type="http://schemas.openxmlformats.org/officeDocument/2006/relationships/presProps" Target="presProps.xml"/><Relationship Id="rId21" Type="http://schemas.openxmlformats.org/officeDocument/2006/relationships/customXml" Target="../customXml/item2.xml"/><Relationship Id="rId12" Type="http://schemas.openxmlformats.org/officeDocument/2006/relationships/slide" Target="slides/slide7.xml"/><Relationship Id="rId17" Type="http://schemas.openxmlformats.org/officeDocument/2006/relationships/font" Target="fonts/SourceSansPro-bold.fntdata"/><Relationship Id="rId7" Type="http://schemas.openxmlformats.org/officeDocument/2006/relationships/slide" Target="slides/slide2.xml"/><Relationship Id="rId2" Type="http://schemas.openxmlformats.org/officeDocument/2006/relationships/viewProps" Target="viewProps.xml"/><Relationship Id="rId16" Type="http://schemas.openxmlformats.org/officeDocument/2006/relationships/font" Target="fonts/SourceSansPro-regular.fntdata"/><Relationship Id="rId20" Type="http://schemas.openxmlformats.org/officeDocument/2006/relationships/customXml" Target="../customXml/item1.xml"/><Relationship Id="rId11" Type="http://schemas.openxmlformats.org/officeDocument/2006/relationships/slide" Target="slides/slide6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font" Target="fonts/SourceSansPro-boldItalic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3c59fa057_0_16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3c59fa057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3c59fa057_0_10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3c59fa05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3c59fa057_0_11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3c59fa057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3c59fa057_0_12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3c59fa057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3c59fa057_0_13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3c59fa057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3c59fa057_0_14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3c59fa057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3c59fa057_0_14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3c59fa05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3c59fa057_0_15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3c59fa057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3c59fa057_0_16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3c59fa057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  <a:defRPr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  <a:defRPr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  <a:defRPr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  <a:defRPr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  <a:defRPr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  <a:defRPr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  <a:defRPr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  <a:defRPr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  <a:defRPr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  <a:defRPr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from GTFS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make a de facto standard?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6. </a:t>
            </a:r>
            <a:r>
              <a:rPr lang="en"/>
              <a:t>Experimentation, practice observation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7. </a:t>
            </a:r>
            <a:r>
              <a:rPr lang="en"/>
              <a:t>Ongoing development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61675"/>
            <a:ext cx="8684599" cy="519634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Pre-specification - clear use cases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536632"/>
            <a:ext cx="8520600" cy="8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Originally, GTFS = Google Transit</a:t>
            </a:r>
            <a:endParaRPr sz="2400"/>
          </a:p>
        </p:txBody>
      </p:sp>
      <p:pic>
        <p:nvPicPr>
          <p:cNvPr descr="Illustration of short name in the Google Transit User Interface"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525" y="2294400"/>
            <a:ext cx="6581001" cy="422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2. </a:t>
            </a:r>
            <a:r>
              <a:rPr lang="en"/>
              <a:t>Development of the specification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536632"/>
            <a:ext cx="8520600" cy="8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Originally, GTFS = Google Transit</a:t>
            </a:r>
            <a:endParaRPr sz="240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800" y="2361632"/>
            <a:ext cx="5924550" cy="41338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r>
              <a:rPr b="1" lang="en"/>
              <a:t>. </a:t>
            </a:r>
            <a:r>
              <a:rPr lang="en"/>
              <a:t>Provide training resources - </a:t>
            </a:r>
            <a:r>
              <a:rPr i="1" lang="en"/>
              <a:t>see bit.ly/gtfs-examples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475" y="1296750"/>
            <a:ext cx="6889651" cy="538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r>
              <a:rPr b="1" lang="en"/>
              <a:t>. </a:t>
            </a:r>
            <a:r>
              <a:rPr lang="en"/>
              <a:t>Validation tools</a:t>
            </a:r>
            <a:r>
              <a:rPr lang="en" sz="2400"/>
              <a:t> (e.g. FeedValidator and schedule_viewer)</a:t>
            </a:r>
            <a:endParaRPr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09267"/>
            <a:ext cx="6505575" cy="515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4. </a:t>
            </a:r>
            <a:r>
              <a:rPr lang="en"/>
              <a:t>Validation tools</a:t>
            </a:r>
            <a:r>
              <a:rPr lang="en" sz="2400"/>
              <a:t> (e.g. FeedValidator and schedule_viewer)</a:t>
            </a:r>
            <a:endParaRPr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09267"/>
            <a:ext cx="6505575" cy="515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5</a:t>
            </a:r>
            <a:r>
              <a:rPr b="1" lang="en"/>
              <a:t>. </a:t>
            </a:r>
            <a:r>
              <a:rPr lang="en"/>
              <a:t>Encouraging adoption</a:t>
            </a:r>
            <a:endParaRPr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 rotWithShape="1">
          <a:blip r:embed="rId3">
            <a:alphaModFix/>
          </a:blip>
          <a:srcRect b="9949" l="0" r="0" t="9091"/>
          <a:stretch/>
        </p:blipFill>
        <p:spPr>
          <a:xfrm>
            <a:off x="0" y="1471687"/>
            <a:ext cx="9143999" cy="5386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450" y="152400"/>
            <a:ext cx="7228171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6</a:t>
            </a:r>
            <a:r>
              <a:rPr b="1" lang="en"/>
              <a:t>. </a:t>
            </a:r>
            <a:r>
              <a:rPr lang="en"/>
              <a:t>Experimentation, practice observation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7. </a:t>
            </a:r>
            <a:r>
              <a:rPr lang="en"/>
              <a:t>Ongoing development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61667"/>
            <a:ext cx="8684612" cy="519633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B830E694EDB347B07C5DD7A1F00D1E" ma:contentTypeVersion="4" ma:contentTypeDescription="Create a new document." ma:contentTypeScope="" ma:versionID="2e133547983915c7ec436bafd208396a">
  <xsd:schema xmlns:xsd="http://www.w3.org/2001/XMLSchema" xmlns:xs="http://www.w3.org/2001/XMLSchema" xmlns:p="http://schemas.microsoft.com/office/2006/metadata/properties" xmlns:ns2="12265df8-71a5-47a6-9b7e-a10dc2e643ca" targetNamespace="http://schemas.microsoft.com/office/2006/metadata/properties" ma:root="true" ma:fieldsID="88acc5c27b63a310f061d830b1af1ffb" ns2:_="">
    <xsd:import namespace="12265df8-71a5-47a6-9b7e-a10dc2e643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265df8-71a5-47a6-9b7e-a10dc2e643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C2706D1-EF4A-4590-91AA-15DC63E6CA6E}"/>
</file>

<file path=customXml/itemProps2.xml><?xml version="1.0" encoding="utf-8"?>
<ds:datastoreItem xmlns:ds="http://schemas.openxmlformats.org/officeDocument/2006/customXml" ds:itemID="{DE3D4E4E-3132-4D41-B8B9-AE2136246521}"/>
</file>

<file path=customXml/itemProps3.xml><?xml version="1.0" encoding="utf-8"?>
<ds:datastoreItem xmlns:ds="http://schemas.openxmlformats.org/officeDocument/2006/customXml" ds:itemID="{217633EA-1766-4B45-8A03-45B92B646D46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0x0101000AB830E694EDB347B07C5DD7A1F00D1E</vt:lpwstr>
  </property>
</Properties>
</file>