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60" r:id="rId5"/>
    <p:sldId id="296" r:id="rId6"/>
    <p:sldId id="297" r:id="rId7"/>
    <p:sldId id="303" r:id="rId8"/>
    <p:sldId id="305" r:id="rId9"/>
    <p:sldId id="306" r:id="rId10"/>
    <p:sldId id="329" r:id="rId11"/>
    <p:sldId id="320" r:id="rId12"/>
    <p:sldId id="304" r:id="rId13"/>
    <p:sldId id="299" r:id="rId14"/>
    <p:sldId id="330" r:id="rId15"/>
    <p:sldId id="325" r:id="rId16"/>
    <p:sldId id="334" r:id="rId17"/>
    <p:sldId id="331" r:id="rId18"/>
    <p:sldId id="321" r:id="rId19"/>
    <p:sldId id="336" r:id="rId20"/>
    <p:sldId id="335" r:id="rId21"/>
    <p:sldId id="338" r:id="rId22"/>
    <p:sldId id="337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Carleton" initials="PRC" lastIdx="2" clrIdx="0">
    <p:extLst>
      <p:ext uri="{19B8F6BF-5375-455C-9EA6-DF929625EA0E}">
        <p15:presenceInfo xmlns:p15="http://schemas.microsoft.com/office/powerpoint/2012/main" userId="Phillip Carle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E60E8-C45A-4900-AE3E-1C36520DB31B}" v="77" dt="2019-01-29T23:06:4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26" autoAdjust="0"/>
  </p:normalViewPr>
  <p:slideViewPr>
    <p:cSldViewPr snapToGrid="0">
      <p:cViewPr varScale="1">
        <p:scale>
          <a:sx n="103" d="100"/>
          <a:sy n="103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Carleton" userId="57e3dcb2-e0dd-4d9c-bb7b-c29e46a84643" providerId="ADAL" clId="{536E60E8-C45A-4900-AE3E-1C36520DB31B}"/>
    <pc:docChg chg="undo redo custSel addSld delSld modSld sldOrd">
      <pc:chgData name="Phillip Carleton" userId="57e3dcb2-e0dd-4d9c-bb7b-c29e46a84643" providerId="ADAL" clId="{536E60E8-C45A-4900-AE3E-1C36520DB31B}" dt="2019-01-29T23:06:42.348" v="2779"/>
      <pc:docMkLst>
        <pc:docMk/>
      </pc:docMkLst>
      <pc:sldChg chg="add">
        <pc:chgData name="Phillip Carleton" userId="57e3dcb2-e0dd-4d9c-bb7b-c29e46a84643" providerId="ADAL" clId="{536E60E8-C45A-4900-AE3E-1C36520DB31B}" dt="2019-01-29T23:06:42.348" v="2779"/>
        <pc:sldMkLst>
          <pc:docMk/>
          <pc:sldMk cId="164609403" sldId="273"/>
        </pc:sldMkLst>
      </pc:sldChg>
      <pc:sldChg chg="modSp add addCm modCm">
        <pc:chgData name="Phillip Carleton" userId="57e3dcb2-e0dd-4d9c-bb7b-c29e46a84643" providerId="ADAL" clId="{536E60E8-C45A-4900-AE3E-1C36520DB31B}" dt="2019-01-29T21:59:09.582" v="149" actId="20578"/>
        <pc:sldMkLst>
          <pc:docMk/>
          <pc:sldMk cId="3868082007" sldId="296"/>
        </pc:sldMkLst>
        <pc:spChg chg="mod">
          <ac:chgData name="Phillip Carleton" userId="57e3dcb2-e0dd-4d9c-bb7b-c29e46a84643" providerId="ADAL" clId="{536E60E8-C45A-4900-AE3E-1C36520DB31B}" dt="2019-01-29T21:59:09.582" v="149" actId="20578"/>
          <ac:spMkLst>
            <pc:docMk/>
            <pc:sldMk cId="3868082007" sldId="296"/>
            <ac:spMk id="3" creationId="{8F740F63-8F74-4434-B5B0-61FB75FA6B47}"/>
          </ac:spMkLst>
        </pc:spChg>
      </pc:sldChg>
      <pc:sldChg chg="add">
        <pc:chgData name="Phillip Carleton" userId="57e3dcb2-e0dd-4d9c-bb7b-c29e46a84643" providerId="ADAL" clId="{536E60E8-C45A-4900-AE3E-1C36520DB31B}" dt="2019-01-29T21:27:37.736" v="63"/>
        <pc:sldMkLst>
          <pc:docMk/>
          <pc:sldMk cId="4041082235" sldId="297"/>
        </pc:sldMkLst>
      </pc:sldChg>
      <pc:sldChg chg="add">
        <pc:chgData name="Phillip Carleton" userId="57e3dcb2-e0dd-4d9c-bb7b-c29e46a84643" providerId="ADAL" clId="{536E60E8-C45A-4900-AE3E-1C36520DB31B}" dt="2019-01-29T22:01:02.636" v="161"/>
        <pc:sldMkLst>
          <pc:docMk/>
          <pc:sldMk cId="2262567781" sldId="299"/>
        </pc:sldMkLst>
      </pc:sldChg>
      <pc:sldChg chg="add del">
        <pc:chgData name="Phillip Carleton" userId="57e3dcb2-e0dd-4d9c-bb7b-c29e46a84643" providerId="ADAL" clId="{536E60E8-C45A-4900-AE3E-1C36520DB31B}" dt="2019-01-29T23:06:20.843" v="2778" actId="2696"/>
        <pc:sldMkLst>
          <pc:docMk/>
          <pc:sldMk cId="114586076" sldId="301"/>
        </pc:sldMkLst>
      </pc:sldChg>
      <pc:sldChg chg="add">
        <pc:chgData name="Phillip Carleton" userId="57e3dcb2-e0dd-4d9c-bb7b-c29e46a84643" providerId="ADAL" clId="{536E60E8-C45A-4900-AE3E-1C36520DB31B}" dt="2019-01-29T21:27:37.736" v="63"/>
        <pc:sldMkLst>
          <pc:docMk/>
          <pc:sldMk cId="4251351265" sldId="303"/>
        </pc:sldMkLst>
      </pc:sldChg>
      <pc:sldChg chg="modSp add addCm modCm modNotesTx">
        <pc:chgData name="Phillip Carleton" userId="57e3dcb2-e0dd-4d9c-bb7b-c29e46a84643" providerId="ADAL" clId="{536E60E8-C45A-4900-AE3E-1C36520DB31B}" dt="2019-01-29T22:08:08.422" v="566" actId="313"/>
        <pc:sldMkLst>
          <pc:docMk/>
          <pc:sldMk cId="3774829302" sldId="304"/>
        </pc:sldMkLst>
        <pc:spChg chg="mod">
          <ac:chgData name="Phillip Carleton" userId="57e3dcb2-e0dd-4d9c-bb7b-c29e46a84643" providerId="ADAL" clId="{536E60E8-C45A-4900-AE3E-1C36520DB31B}" dt="2019-01-29T21:59:53.802" v="156" actId="20577"/>
          <ac:spMkLst>
            <pc:docMk/>
            <pc:sldMk cId="3774829302" sldId="304"/>
            <ac:spMk id="2" creationId="{597563C1-9B85-4853-8135-877247BF47B9}"/>
          </ac:spMkLst>
        </pc:spChg>
        <pc:spChg chg="mod">
          <ac:chgData name="Phillip Carleton" userId="57e3dcb2-e0dd-4d9c-bb7b-c29e46a84643" providerId="ADAL" clId="{536E60E8-C45A-4900-AE3E-1C36520DB31B}" dt="2019-01-29T22:00:03.952" v="158" actId="5793"/>
          <ac:spMkLst>
            <pc:docMk/>
            <pc:sldMk cId="3774829302" sldId="304"/>
            <ac:spMk id="3" creationId="{DA360470-874E-487E-9644-C1001116F7DC}"/>
          </ac:spMkLst>
        </pc:spChg>
      </pc:sldChg>
      <pc:sldChg chg="add ord">
        <pc:chgData name="Phillip Carleton" userId="57e3dcb2-e0dd-4d9c-bb7b-c29e46a84643" providerId="ADAL" clId="{536E60E8-C45A-4900-AE3E-1C36520DB31B}" dt="2019-01-29T21:58:47.695" v="146"/>
        <pc:sldMkLst>
          <pc:docMk/>
          <pc:sldMk cId="2751056307" sldId="305"/>
        </pc:sldMkLst>
      </pc:sldChg>
      <pc:sldChg chg="modSp add ord">
        <pc:chgData name="Phillip Carleton" userId="57e3dcb2-e0dd-4d9c-bb7b-c29e46a84643" providerId="ADAL" clId="{536E60E8-C45A-4900-AE3E-1C36520DB31B}" dt="2019-01-29T21:58:58.272" v="147"/>
        <pc:sldMkLst>
          <pc:docMk/>
          <pc:sldMk cId="3055609655" sldId="306"/>
        </pc:sldMkLst>
        <pc:spChg chg="mod">
          <ac:chgData name="Phillip Carleton" userId="57e3dcb2-e0dd-4d9c-bb7b-c29e46a84643" providerId="ADAL" clId="{536E60E8-C45A-4900-AE3E-1C36520DB31B}" dt="2019-01-29T21:57:31.610" v="144" actId="5793"/>
          <ac:spMkLst>
            <pc:docMk/>
            <pc:sldMk cId="3055609655" sldId="306"/>
            <ac:spMk id="3" creationId="{C9864721-3AD9-4A0C-B38C-161AEE59D3E8}"/>
          </ac:spMkLst>
        </pc:spChg>
      </pc:sldChg>
      <pc:sldChg chg="add ord">
        <pc:chgData name="Phillip Carleton" userId="57e3dcb2-e0dd-4d9c-bb7b-c29e46a84643" providerId="ADAL" clId="{536E60E8-C45A-4900-AE3E-1C36520DB31B}" dt="2019-01-29T21:57:57.303" v="145"/>
        <pc:sldMkLst>
          <pc:docMk/>
          <pc:sldMk cId="1064065639" sldId="320"/>
        </pc:sldMkLst>
      </pc:sldChg>
      <pc:sldChg chg="modSp add">
        <pc:chgData name="Phillip Carleton" userId="57e3dcb2-e0dd-4d9c-bb7b-c29e46a84643" providerId="ADAL" clId="{536E60E8-C45A-4900-AE3E-1C36520DB31B}" dt="2019-01-29T22:41:21.730" v="1150" actId="20577"/>
        <pc:sldMkLst>
          <pc:docMk/>
          <pc:sldMk cId="3419974417" sldId="321"/>
        </pc:sldMkLst>
        <pc:spChg chg="mod">
          <ac:chgData name="Phillip Carleton" userId="57e3dcb2-e0dd-4d9c-bb7b-c29e46a84643" providerId="ADAL" clId="{536E60E8-C45A-4900-AE3E-1C36520DB31B}" dt="2019-01-29T22:41:21.730" v="1150" actId="20577"/>
          <ac:spMkLst>
            <pc:docMk/>
            <pc:sldMk cId="3419974417" sldId="321"/>
            <ac:spMk id="3" creationId="{A7F5F64B-3D33-4C1C-A552-C06FBCBC5E8B}"/>
          </ac:spMkLst>
        </pc:spChg>
      </pc:sldChg>
      <pc:sldChg chg="modSp add del">
        <pc:chgData name="Phillip Carleton" userId="57e3dcb2-e0dd-4d9c-bb7b-c29e46a84643" providerId="ADAL" clId="{536E60E8-C45A-4900-AE3E-1C36520DB31B}" dt="2019-01-29T22:35:35.741" v="1036" actId="27636"/>
        <pc:sldMkLst>
          <pc:docMk/>
          <pc:sldMk cId="751638421" sldId="325"/>
        </pc:sldMkLst>
        <pc:spChg chg="mod">
          <ac:chgData name="Phillip Carleton" userId="57e3dcb2-e0dd-4d9c-bb7b-c29e46a84643" providerId="ADAL" clId="{536E60E8-C45A-4900-AE3E-1C36520DB31B}" dt="2019-01-29T22:30:30.425" v="1032" actId="1076"/>
          <ac:spMkLst>
            <pc:docMk/>
            <pc:sldMk cId="751638421" sldId="325"/>
            <ac:spMk id="2" creationId="{5F92FD69-795E-454B-B3BE-4E6B57E7FE55}"/>
          </ac:spMkLst>
        </pc:spChg>
        <pc:spChg chg="mod">
          <ac:chgData name="Phillip Carleton" userId="57e3dcb2-e0dd-4d9c-bb7b-c29e46a84643" providerId="ADAL" clId="{536E60E8-C45A-4900-AE3E-1C36520DB31B}" dt="2019-01-29T22:35:35.741" v="1036" actId="27636"/>
          <ac:spMkLst>
            <pc:docMk/>
            <pc:sldMk cId="751638421" sldId="325"/>
            <ac:spMk id="3" creationId="{EB11226F-23C3-477C-B01F-3D043B25AB36}"/>
          </ac:spMkLst>
        </pc:spChg>
      </pc:sldChg>
      <pc:sldChg chg="add ord">
        <pc:chgData name="Phillip Carleton" userId="57e3dcb2-e0dd-4d9c-bb7b-c29e46a84643" providerId="ADAL" clId="{536E60E8-C45A-4900-AE3E-1C36520DB31B}" dt="2019-01-29T21:59:00.031" v="148"/>
        <pc:sldMkLst>
          <pc:docMk/>
          <pc:sldMk cId="3704998892" sldId="329"/>
        </pc:sldMkLst>
      </pc:sldChg>
      <pc:sldChg chg="modSp add">
        <pc:chgData name="Phillip Carleton" userId="57e3dcb2-e0dd-4d9c-bb7b-c29e46a84643" providerId="ADAL" clId="{536E60E8-C45A-4900-AE3E-1C36520DB31B}" dt="2019-01-29T22:09:01.180" v="584" actId="20577"/>
        <pc:sldMkLst>
          <pc:docMk/>
          <pc:sldMk cId="4156667373" sldId="330"/>
        </pc:sldMkLst>
        <pc:spChg chg="mod">
          <ac:chgData name="Phillip Carleton" userId="57e3dcb2-e0dd-4d9c-bb7b-c29e46a84643" providerId="ADAL" clId="{536E60E8-C45A-4900-AE3E-1C36520DB31B}" dt="2019-01-29T22:09:01.180" v="584" actId="20577"/>
          <ac:spMkLst>
            <pc:docMk/>
            <pc:sldMk cId="4156667373" sldId="330"/>
            <ac:spMk id="2" creationId="{3C467623-5086-43ED-A500-08A084D5FC35}"/>
          </ac:spMkLst>
        </pc:spChg>
        <pc:spChg chg="mod">
          <ac:chgData name="Phillip Carleton" userId="57e3dcb2-e0dd-4d9c-bb7b-c29e46a84643" providerId="ADAL" clId="{536E60E8-C45A-4900-AE3E-1C36520DB31B}" dt="2019-01-29T22:08:41.743" v="576" actId="20577"/>
          <ac:spMkLst>
            <pc:docMk/>
            <pc:sldMk cId="4156667373" sldId="330"/>
            <ac:spMk id="3" creationId="{55C4AD0A-D54B-447C-81EB-4D0994BE986F}"/>
          </ac:spMkLst>
        </pc:spChg>
      </pc:sldChg>
      <pc:sldChg chg="add del">
        <pc:chgData name="Phillip Carleton" userId="57e3dcb2-e0dd-4d9c-bb7b-c29e46a84643" providerId="ADAL" clId="{536E60E8-C45A-4900-AE3E-1C36520DB31B}" dt="2019-01-29T22:11:08.160" v="590" actId="2696"/>
        <pc:sldMkLst>
          <pc:docMk/>
          <pc:sldMk cId="2115428034" sldId="331"/>
        </pc:sldMkLst>
      </pc:sldChg>
      <pc:sldChg chg="modSp add">
        <pc:chgData name="Phillip Carleton" userId="57e3dcb2-e0dd-4d9c-bb7b-c29e46a84643" providerId="ADAL" clId="{536E60E8-C45A-4900-AE3E-1C36520DB31B}" dt="2019-01-29T22:40:32.971" v="1117" actId="255"/>
        <pc:sldMkLst>
          <pc:docMk/>
          <pc:sldMk cId="2438655707" sldId="331"/>
        </pc:sldMkLst>
        <pc:spChg chg="mod">
          <ac:chgData name="Phillip Carleton" userId="57e3dcb2-e0dd-4d9c-bb7b-c29e46a84643" providerId="ADAL" clId="{536E60E8-C45A-4900-AE3E-1C36520DB31B}" dt="2019-01-29T22:36:17.544" v="1066" actId="20577"/>
          <ac:spMkLst>
            <pc:docMk/>
            <pc:sldMk cId="2438655707" sldId="331"/>
            <ac:spMk id="2" creationId="{11443753-77EE-4CDE-A187-79B07A5ED2F8}"/>
          </ac:spMkLst>
        </pc:spChg>
        <pc:spChg chg="mod">
          <ac:chgData name="Phillip Carleton" userId="57e3dcb2-e0dd-4d9c-bb7b-c29e46a84643" providerId="ADAL" clId="{536E60E8-C45A-4900-AE3E-1C36520DB31B}" dt="2019-01-29T22:40:32.971" v="1117" actId="255"/>
          <ac:spMkLst>
            <pc:docMk/>
            <pc:sldMk cId="2438655707" sldId="331"/>
            <ac:spMk id="3" creationId="{E41D592F-5DAA-4625-AAFD-460FD3D79E63}"/>
          </ac:spMkLst>
        </pc:spChg>
      </pc:sldChg>
      <pc:sldChg chg="modSp add">
        <pc:chgData name="Phillip Carleton" userId="57e3dcb2-e0dd-4d9c-bb7b-c29e46a84643" providerId="ADAL" clId="{536E60E8-C45A-4900-AE3E-1C36520DB31B}" dt="2019-01-29T22:30:09.110" v="1030" actId="1076"/>
        <pc:sldMkLst>
          <pc:docMk/>
          <pc:sldMk cId="4043041211" sldId="334"/>
        </pc:sldMkLst>
        <pc:spChg chg="mod">
          <ac:chgData name="Phillip Carleton" userId="57e3dcb2-e0dd-4d9c-bb7b-c29e46a84643" providerId="ADAL" clId="{536E60E8-C45A-4900-AE3E-1C36520DB31B}" dt="2019-01-29T22:30:09.110" v="1030" actId="1076"/>
          <ac:spMkLst>
            <pc:docMk/>
            <pc:sldMk cId="4043041211" sldId="334"/>
            <ac:spMk id="2" creationId="{FF70C0B2-A763-482B-83D3-902A886DE1A1}"/>
          </ac:spMkLst>
        </pc:spChg>
        <pc:spChg chg="mod">
          <ac:chgData name="Phillip Carleton" userId="57e3dcb2-e0dd-4d9c-bb7b-c29e46a84643" providerId="ADAL" clId="{536E60E8-C45A-4900-AE3E-1C36520DB31B}" dt="2019-01-29T22:29:49.791" v="1029" actId="404"/>
          <ac:spMkLst>
            <pc:docMk/>
            <pc:sldMk cId="4043041211" sldId="334"/>
            <ac:spMk id="3" creationId="{C2B46CEB-E606-4851-82EA-8C1BEA5F3BC1}"/>
          </ac:spMkLst>
        </pc:spChg>
      </pc:sldChg>
      <pc:sldChg chg="modSp add ord">
        <pc:chgData name="Phillip Carleton" userId="57e3dcb2-e0dd-4d9c-bb7b-c29e46a84643" providerId="ADAL" clId="{536E60E8-C45A-4900-AE3E-1C36520DB31B}" dt="2019-01-29T23:05:54.993" v="2777" actId="20577"/>
        <pc:sldMkLst>
          <pc:docMk/>
          <pc:sldMk cId="3346590745" sldId="335"/>
        </pc:sldMkLst>
        <pc:spChg chg="mod">
          <ac:chgData name="Phillip Carleton" userId="57e3dcb2-e0dd-4d9c-bb7b-c29e46a84643" providerId="ADAL" clId="{536E60E8-C45A-4900-AE3E-1C36520DB31B}" dt="2019-01-29T22:54:23.692" v="2065" actId="20577"/>
          <ac:spMkLst>
            <pc:docMk/>
            <pc:sldMk cId="3346590745" sldId="335"/>
            <ac:spMk id="2" creationId="{2F3E2768-8AC3-4C13-B8BD-4FA2B0B0B8A1}"/>
          </ac:spMkLst>
        </pc:spChg>
        <pc:spChg chg="mod">
          <ac:chgData name="Phillip Carleton" userId="57e3dcb2-e0dd-4d9c-bb7b-c29e46a84643" providerId="ADAL" clId="{536E60E8-C45A-4900-AE3E-1C36520DB31B}" dt="2019-01-29T23:05:54.993" v="2777" actId="20577"/>
          <ac:spMkLst>
            <pc:docMk/>
            <pc:sldMk cId="3346590745" sldId="335"/>
            <ac:spMk id="3" creationId="{30B0E681-88D8-4418-8F66-8594A6EDDF69}"/>
          </ac:spMkLst>
        </pc:spChg>
      </pc:sldChg>
      <pc:sldChg chg="add del">
        <pc:chgData name="Phillip Carleton" userId="57e3dcb2-e0dd-4d9c-bb7b-c29e46a84643" providerId="ADAL" clId="{536E60E8-C45A-4900-AE3E-1C36520DB31B}" dt="2019-01-29T22:41:59.235" v="1155"/>
        <pc:sldMkLst>
          <pc:docMk/>
          <pc:sldMk cId="471660284" sldId="336"/>
        </pc:sldMkLst>
      </pc:sldChg>
      <pc:sldChg chg="modSp add">
        <pc:chgData name="Phillip Carleton" userId="57e3dcb2-e0dd-4d9c-bb7b-c29e46a84643" providerId="ADAL" clId="{536E60E8-C45A-4900-AE3E-1C36520DB31B}" dt="2019-01-29T22:42:26.107" v="1182" actId="20577"/>
        <pc:sldMkLst>
          <pc:docMk/>
          <pc:sldMk cId="2013292319" sldId="336"/>
        </pc:sldMkLst>
        <pc:spChg chg="mod">
          <ac:chgData name="Phillip Carleton" userId="57e3dcb2-e0dd-4d9c-bb7b-c29e46a84643" providerId="ADAL" clId="{536E60E8-C45A-4900-AE3E-1C36520DB31B}" dt="2019-01-29T22:42:26.107" v="1182" actId="20577"/>
          <ac:spMkLst>
            <pc:docMk/>
            <pc:sldMk cId="2013292319" sldId="336"/>
            <ac:spMk id="6" creationId="{FEFAD212-93B8-493C-AA65-729071E322B8}"/>
          </ac:spMkLst>
        </pc:spChg>
      </pc:sldChg>
      <pc:sldChg chg="modSp add">
        <pc:chgData name="Phillip Carleton" userId="57e3dcb2-e0dd-4d9c-bb7b-c29e46a84643" providerId="ADAL" clId="{536E60E8-C45A-4900-AE3E-1C36520DB31B}" dt="2019-01-29T23:04:27.005" v="2753" actId="20577"/>
        <pc:sldMkLst>
          <pc:docMk/>
          <pc:sldMk cId="281835282" sldId="337"/>
        </pc:sldMkLst>
        <pc:spChg chg="mod">
          <ac:chgData name="Phillip Carleton" userId="57e3dcb2-e0dd-4d9c-bb7b-c29e46a84643" providerId="ADAL" clId="{536E60E8-C45A-4900-AE3E-1C36520DB31B}" dt="2019-01-29T22:54:41.658" v="2097" actId="20577"/>
          <ac:spMkLst>
            <pc:docMk/>
            <pc:sldMk cId="281835282" sldId="337"/>
            <ac:spMk id="2" creationId="{26E1D935-AC3F-4CF4-B54B-455F13D3834A}"/>
          </ac:spMkLst>
        </pc:spChg>
        <pc:spChg chg="mod">
          <ac:chgData name="Phillip Carleton" userId="57e3dcb2-e0dd-4d9c-bb7b-c29e46a84643" providerId="ADAL" clId="{536E60E8-C45A-4900-AE3E-1C36520DB31B}" dt="2019-01-29T23:04:27.005" v="2753" actId="20577"/>
          <ac:spMkLst>
            <pc:docMk/>
            <pc:sldMk cId="281835282" sldId="337"/>
            <ac:spMk id="3" creationId="{BB6F4E91-FFB8-4BD6-881E-D3249CF74688}"/>
          </ac:spMkLst>
        </pc:spChg>
      </pc:sldChg>
      <pc:sldChg chg="add del">
        <pc:chgData name="Phillip Carleton" userId="57e3dcb2-e0dd-4d9c-bb7b-c29e46a84643" providerId="ADAL" clId="{536E60E8-C45A-4900-AE3E-1C36520DB31B}" dt="2019-01-29T22:41:58.952" v="1154"/>
        <pc:sldMkLst>
          <pc:docMk/>
          <pc:sldMk cId="2057346335" sldId="33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9T13:23:51.868" idx="1">
    <p:pos x="2664" y="872"/>
    <p:text>I think we need to decide what the protocol will be. Depending on the number of attendees, we could ask that listeners simply jump in with a question on the phone line audio, or would could ask to use the chat again.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D1151-2EAC-45E4-AD90-AAC8C5D9F55E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32F74-EDFF-4247-9B65-9EA89C6A4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4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ail15.godaddy.com/search.ph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mailto:Andrew.Martin@ltd.or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 from CW version of this slide: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buNone/>
            </a:pPr>
            <a:r>
              <a:rPr lang="en-US" dirty="0"/>
              <a:t>“</a:t>
            </a:r>
            <a:r>
              <a:rPr lang="en-US" sz="800" i="1" dirty="0"/>
              <a:t>This will be confirmed during our dry run of presentation. </a:t>
            </a:r>
          </a:p>
          <a:p>
            <a:pPr>
              <a:buNone/>
            </a:pPr>
            <a:r>
              <a:rPr lang="en-US" dirty="0"/>
              <a:t>To make a comment or question,</a:t>
            </a:r>
          </a:p>
          <a:p>
            <a:pPr>
              <a:buNone/>
            </a:pPr>
            <a:r>
              <a:rPr lang="en-US" dirty="0"/>
              <a:t>please use the X function.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All questions and comments will be</a:t>
            </a:r>
          </a:p>
          <a:p>
            <a:pPr>
              <a:buNone/>
            </a:pPr>
            <a:r>
              <a:rPr lang="en-US" dirty="0"/>
              <a:t>addressed during the meeting or in</a:t>
            </a:r>
          </a:p>
          <a:p>
            <a:pPr>
              <a:buNone/>
            </a:pPr>
            <a:r>
              <a:rPr lang="en-US" dirty="0"/>
              <a:t>the summary report.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needs to be updated once we do the dry run - CW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“aaron@trilliumtransit.com'" &lt;</a:t>
            </a:r>
            <a:r>
              <a:rPr lang="en-US" sz="1200" u="sng" dirty="0">
                <a:hlinkClick r:id="rId3"/>
              </a:rPr>
              <a:t>aaron@trilliumtransit.com</a:t>
            </a:r>
            <a:r>
              <a:rPr lang="en-US" sz="1200" dirty="0"/>
              <a:t>&gt;, "'Andrew.Martin@ltd.org'" &lt;</a:t>
            </a:r>
            <a:r>
              <a:rPr lang="en-US" sz="1200" u="sng" dirty="0">
                <a:hlinkClick r:id="rId4"/>
              </a:rPr>
              <a:t>Andrew.Martin@ltd.org</a:t>
            </a:r>
            <a:r>
              <a:rPr lang="en-US" sz="1200" dirty="0"/>
              <a:t>&gt;, BARNES Matthew M &lt;</a:t>
            </a:r>
            <a:r>
              <a:rPr lang="en-US" sz="1200" u="sng" dirty="0">
                <a:hlinkClick r:id="rId3"/>
              </a:rPr>
              <a:t>Matthew.M.BARNES@odot.state.or.us</a:t>
            </a:r>
            <a:r>
              <a:rPr lang="en-US" sz="1200" dirty="0"/>
              <a:t>&gt;, "'carletop@oregonstate.edu'" &lt;</a:t>
            </a:r>
            <a:r>
              <a:rPr lang="en-US" sz="1200" u="sng" dirty="0">
                <a:hlinkClick r:id="rId3"/>
              </a:rPr>
              <a:t>carletop@oregonstate.edu</a:t>
            </a:r>
            <a:r>
              <a:rPr lang="en-US" sz="1200" dirty="0"/>
              <a:t>&gt;, "'charlie@remix.com'" &lt;</a:t>
            </a:r>
            <a:r>
              <a:rPr lang="en-US" sz="1200" u="sng" dirty="0">
                <a:hlinkClick r:id="rId3"/>
              </a:rPr>
              <a:t>charlie@remix.com</a:t>
            </a:r>
            <a:r>
              <a:rPr lang="en-US" sz="1200" dirty="0"/>
              <a:t>&gt;, "'chris@cogitopartners.com'" &lt;</a:t>
            </a:r>
            <a:r>
              <a:rPr lang="en-US" sz="1200" u="sng" dirty="0">
                <a:hlinkClick r:id="rId3"/>
              </a:rPr>
              <a:t>chris@cogitopartners.com</a:t>
            </a:r>
            <a:r>
              <a:rPr lang="en-US" sz="1200" dirty="0"/>
              <a:t>&gt;, "'cpangilinan@transitcenter.org'" &lt;</a:t>
            </a:r>
            <a:r>
              <a:rPr lang="en-US" sz="1200" u="sng" dirty="0">
                <a:hlinkClick r:id="rId3"/>
              </a:rPr>
              <a:t>cpangilinan@transitcenter.org</a:t>
            </a:r>
            <a:r>
              <a:rPr lang="en-US" sz="1200" dirty="0"/>
              <a:t>&gt;, "'David.Porter@oregonstate.edu'" &lt;</a:t>
            </a:r>
            <a:r>
              <a:rPr lang="en-US" sz="1200" u="sng" dirty="0">
                <a:hlinkClick r:id="rId3"/>
              </a:rPr>
              <a:t>David.Porter@oregonstate.edu</a:t>
            </a:r>
            <a:r>
              <a:rPr lang="en-US" sz="1200" dirty="0"/>
              <a:t>&gt;, "'DBarker@mbta.com'" &lt;</a:t>
            </a:r>
            <a:r>
              <a:rPr lang="en-US" sz="1200" u="sng" dirty="0">
                <a:hlinkClick r:id="rId3"/>
              </a:rPr>
              <a:t>DBarker@mbta.com</a:t>
            </a:r>
            <a:r>
              <a:rPr lang="en-US" sz="1200" dirty="0"/>
              <a:t>&gt;, "'DPilant@tillamookbus.com'" &lt;</a:t>
            </a:r>
            <a:r>
              <a:rPr lang="en-US" sz="1200" u="sng" dirty="0">
                <a:hlinkClick r:id="rId3"/>
              </a:rPr>
              <a:t>DPilant@tillamookbus.com</a:t>
            </a:r>
            <a:r>
              <a:rPr lang="en-US" sz="1200" dirty="0"/>
              <a:t>&gt;, "'easall@gmail.com'" &lt;</a:t>
            </a:r>
            <a:r>
              <a:rPr lang="en-US" sz="1200" u="sng" dirty="0">
                <a:hlinkClick r:id="rId3"/>
              </a:rPr>
              <a:t>easall@gmail.com</a:t>
            </a:r>
            <a:r>
              <a:rPr lang="en-US" sz="1200" dirty="0"/>
              <a:t>&gt;, "'fieldsbe@oregonstate.edu'" &lt;</a:t>
            </a:r>
            <a:r>
              <a:rPr lang="en-US" sz="1200" u="sng" dirty="0">
                <a:hlinkClick r:id="rId3"/>
              </a:rPr>
              <a:t>fieldsbe@oregonstate.edu</a:t>
            </a:r>
            <a:r>
              <a:rPr lang="en-US" sz="1200" dirty="0"/>
              <a:t>&gt;, "'gabriel@korbato.com'" &lt;</a:t>
            </a:r>
            <a:r>
              <a:rPr lang="en-US" sz="1200" u="sng" dirty="0">
                <a:hlinkClick r:id="rId3"/>
              </a:rPr>
              <a:t>gabriel@korbato.com</a:t>
            </a:r>
            <a:r>
              <a:rPr lang="en-US" sz="1200" dirty="0"/>
              <a:t>&gt;, "'GilligaM@trimet.org'" &lt;</a:t>
            </a:r>
            <a:r>
              <a:rPr lang="en-US" sz="1200" u="sng" dirty="0">
                <a:hlinkClick r:id="rId3"/>
              </a:rPr>
              <a:t>GilligaM@trimet.org</a:t>
            </a:r>
            <a:r>
              <a:rPr lang="en-US" sz="1200" dirty="0"/>
              <a:t>&gt;, "'hooversy@oregonstate.edu'" &lt;</a:t>
            </a:r>
            <a:r>
              <a:rPr lang="en-US" sz="1200" u="sng" dirty="0">
                <a:hlinkClick r:id="rId3"/>
              </a:rPr>
              <a:t>hooversy@oregonstate.edu</a:t>
            </a:r>
            <a:r>
              <a:rPr lang="en-US" sz="1200" dirty="0"/>
              <a:t>&gt;, "'jay@korbato.com'" &lt;</a:t>
            </a:r>
            <a:r>
              <a:rPr lang="en-US" sz="1200" u="sng" dirty="0">
                <a:hlinkClick r:id="rId3"/>
              </a:rPr>
              <a:t>jay@korbato.com</a:t>
            </a:r>
            <a:r>
              <a:rPr lang="en-US" sz="1200" dirty="0"/>
              <a:t>&gt;, "'john.levin@metrotransit.org'" &lt;</a:t>
            </a:r>
            <a:r>
              <a:rPr lang="en-US" sz="1200" u="sng" dirty="0">
                <a:hlinkClick r:id="rId3"/>
              </a:rPr>
              <a:t>john.levin@metrotransit.org</a:t>
            </a:r>
            <a:r>
              <a:rPr lang="en-US" sz="1200" dirty="0"/>
              <a:t>&gt;, "'jonny@goswift.ly'" &lt;</a:t>
            </a:r>
            <a:r>
              <a:rPr lang="en-US" sz="1200" u="sng" dirty="0">
                <a:hlinkClick r:id="rId3"/>
              </a:rPr>
              <a:t>jonny@goswift.ly</a:t>
            </a:r>
            <a:r>
              <a:rPr lang="en-US" sz="1200" dirty="0"/>
              <a:t>&gt;, "'jsullivan@rvtd.org'" &lt;</a:t>
            </a:r>
            <a:r>
              <a:rPr lang="en-US" sz="1200" u="sng" dirty="0">
                <a:hlinkClick r:id="rId3"/>
              </a:rPr>
              <a:t>jsullivan@rvtd.org</a:t>
            </a:r>
            <a:r>
              <a:rPr lang="en-US" sz="1200" dirty="0"/>
              <a:t>&gt;, "'lreed@conveyal.com'" &lt;</a:t>
            </a:r>
            <a:r>
              <a:rPr lang="en-US" sz="1200" u="sng" dirty="0">
                <a:hlinkClick r:id="rId3"/>
              </a:rPr>
              <a:t>lreed@conveyal.com</a:t>
            </a:r>
            <a:r>
              <a:rPr lang="en-US" sz="1200" dirty="0"/>
              <a:t>&gt;, "'maddie@goswift.ly'" &lt;</a:t>
            </a:r>
            <a:r>
              <a:rPr lang="en-US" sz="1200" u="sng" dirty="0">
                <a:hlinkClick r:id="rId3"/>
              </a:rPr>
              <a:t>maddie@goswift.ly</a:t>
            </a:r>
            <a:r>
              <a:rPr lang="en-US" sz="1200" dirty="0"/>
              <a:t>&gt;, "'mike.kowalski@fuse.net'" &lt;</a:t>
            </a:r>
            <a:r>
              <a:rPr lang="en-US" sz="1200" u="sng" dirty="0">
                <a:hlinkClick r:id="rId3"/>
              </a:rPr>
              <a:t>mike.kowalski@fuse.net</a:t>
            </a:r>
            <a:r>
              <a:rPr lang="en-US" sz="1200" dirty="0"/>
              <a:t>&gt;, "'mike@goswift.ly'" &lt;</a:t>
            </a:r>
            <a:r>
              <a:rPr lang="en-US" sz="1200" u="sng" dirty="0">
                <a:hlinkClick r:id="rId3"/>
              </a:rPr>
              <a:t>mike@goswift.ly</a:t>
            </a:r>
            <a:r>
              <a:rPr lang="en-US" sz="1200" dirty="0"/>
              <a:t>&gt;, "'mindy.montgomery@moovel.com'" &lt;</a:t>
            </a:r>
            <a:r>
              <a:rPr lang="en-US" sz="1200" u="sng" dirty="0">
                <a:hlinkClick r:id="rId3"/>
              </a:rPr>
              <a:t>mindy.montgomery@moovel.com</a:t>
            </a:r>
            <a:r>
              <a:rPr lang="en-US" sz="1200" dirty="0"/>
              <a:t>&gt;, "'nick.fischer@utatransit.net'" &lt;</a:t>
            </a:r>
            <a:r>
              <a:rPr lang="en-US" sz="1200" u="sng" dirty="0">
                <a:hlinkClick r:id="rId3"/>
              </a:rPr>
              <a:t>nick.fischer@utatransit.net</a:t>
            </a:r>
            <a:r>
              <a:rPr lang="en-US" sz="1200" dirty="0"/>
              <a:t>&gt;, "'ritesh.warade@ibigroup.com'" &lt;</a:t>
            </a:r>
            <a:r>
              <a:rPr lang="en-US" sz="1200" u="sng" dirty="0">
                <a:hlinkClick r:id="rId3"/>
              </a:rPr>
              <a:t>ritesh.warade@ibigroup.com</a:t>
            </a:r>
            <a:r>
              <a:rPr lang="en-US" sz="1200" dirty="0"/>
              <a:t>&gt;, "'satinder.bhalla@transsight.com'" &lt;</a:t>
            </a:r>
            <a:r>
              <a:rPr lang="en-US" sz="1200" u="sng" dirty="0">
                <a:hlinkClick r:id="rId3"/>
              </a:rPr>
              <a:t>satinder.bhalla@transsight.com</a:t>
            </a:r>
            <a:r>
              <a:rPr lang="en-US" sz="1200" dirty="0"/>
              <a:t>&gt;, "'schancey@co.josephine.or.us'" &lt;</a:t>
            </a:r>
            <a:r>
              <a:rPr lang="en-US" sz="1200" u="sng" dirty="0">
                <a:hlinkClick r:id="rId3"/>
              </a:rPr>
              <a:t>schancey@co.josephine.or.us</a:t>
            </a:r>
            <a:r>
              <a:rPr lang="en-US" sz="1200" dirty="0"/>
              <a:t>&gt;, "'tkowalski@fuse.net'" &lt;</a:t>
            </a:r>
            <a:r>
              <a:rPr lang="en-US" sz="1200" u="sng" dirty="0">
                <a:hlinkClick r:id="rId3"/>
              </a:rPr>
              <a:t>tkowalski@fuse.net</a:t>
            </a:r>
            <a:r>
              <a:rPr lang="en-US" sz="1200" dirty="0"/>
              <a:t>&gt;, "'tyler.gislason@tripspark.com'" &lt;</a:t>
            </a:r>
            <a:r>
              <a:rPr lang="en-US" sz="1200" u="sng" dirty="0">
                <a:hlinkClick r:id="rId3"/>
              </a:rPr>
              <a:t>tyler.gislason@tripspark.com</a:t>
            </a:r>
            <a:r>
              <a:rPr lang="en-US" sz="1200" dirty="0"/>
              <a:t>&gt; “ -CW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5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6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“From the intro email: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Look at  the GTFS-ride data standard and suggest adjustments that will both meet your possible future needs and provide value to other GTFS-ride users.</a:t>
            </a:r>
          </a:p>
          <a:p>
            <a:endParaRPr lang="en-US" dirty="0"/>
          </a:p>
          <a:p>
            <a:r>
              <a:rPr lang="en-US" dirty="0"/>
              <a:t>Suggest actions that will help us move GTFS-ride from a data format to a data standard.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Help steer the development of a simple suite of open source software tools to support use of the data standard.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Review of transit agencies input on pilot use of GTFS-ride and suggested changes to data standard.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 to group: how much time 10-15 hrs. total? “ - CW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6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5205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87809"/>
            <a:ext cx="7772400" cy="8823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0D48C-49A8-4AB8-9FC7-71FA6E669E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76031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95858-CA39-4473-8F1D-C114C5CBB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" y="192441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3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0BACB10-99BA-4292-9A36-934A2D1F173F}"/>
              </a:ext>
            </a:extLst>
          </p:cNvPr>
          <p:cNvSpPr/>
          <p:nvPr userDrawn="1"/>
        </p:nvSpPr>
        <p:spPr>
          <a:xfrm>
            <a:off x="-5206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09288" y="149721"/>
            <a:ext cx="5264510" cy="802297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915" y="1306286"/>
            <a:ext cx="7972668" cy="48768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A052BA-DC16-4BED-9F6D-CF9CAE7FFD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" y="192439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defTabSz="45720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457207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62" indent="-285755" algn="l" defTabSz="457207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457207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7" indent="-228604" algn="l" defTabSz="45720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4" indent="-228604" algn="l" defTabSz="45720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ise.org/Annu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pts.washington.edu/pactrans/partnerships/technology-transfer/" TargetMode="External"/><Relationship Id="rId2" Type="http://schemas.openxmlformats.org/officeDocument/2006/relationships/hyperlink" Target="https://www.oregon.gov/odot/rptd/pages/stif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b.org/IDEAProgram/IDEATransit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etex-cen.e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fs-ride.org/" TargetMode="External"/><Relationship Id="rId2" Type="http://schemas.openxmlformats.org/officeDocument/2006/relationships/hyperlink" Target="mailto:David.Porter@oregonstat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BB3E4-BEC7-4E94-9168-ED427F52673A}"/>
              </a:ext>
            </a:extLst>
          </p:cNvPr>
          <p:cNvSpPr txBox="1">
            <a:spLocks/>
          </p:cNvSpPr>
          <p:nvPr/>
        </p:nvSpPr>
        <p:spPr bwMode="auto">
          <a:xfrm>
            <a:off x="2" y="1983096"/>
            <a:ext cx="9143999" cy="16915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15"/>
            <a:r>
              <a:rPr lang="en-US" dirty="0">
                <a:solidFill>
                  <a:srgbClr val="DC4400"/>
                </a:solidFill>
              </a:rPr>
              <a:t>GTFS-ride: The First Standard for Transit Ridership Data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71A760-38DF-42AD-AE4B-7C1AB3612EFF}"/>
              </a:ext>
            </a:extLst>
          </p:cNvPr>
          <p:cNvSpPr txBox="1">
            <a:spLocks/>
          </p:cNvSpPr>
          <p:nvPr/>
        </p:nvSpPr>
        <p:spPr bwMode="auto">
          <a:xfrm>
            <a:off x="301083" y="3719054"/>
            <a:ext cx="8541834" cy="240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33363" indent="-233363" algn="ctr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lang="en-US" sz="2400" b="0" i="0" kern="12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60375" indent="-28575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0" i="0" kern="1200">
                <a:solidFill>
                  <a:srgbClr val="595959"/>
                </a:solidFill>
                <a:latin typeface="LeituraNews-Roman 2"/>
                <a:ea typeface="MS PGothic" panose="020B0600070205080204" pitchFamily="34" charset="-128"/>
                <a:cs typeface="LeituraNews-Roman 2"/>
              </a:defRPr>
            </a:lvl2pPr>
            <a:lvl3pPr marL="68738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3pPr>
            <a:lvl4pPr marL="92233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4pPr>
            <a:lvl5pPr marL="1136650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15"/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Oregon Department of Transportation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Oregon State University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COGITO Partners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3</a:t>
            </a:r>
          </a:p>
          <a:p>
            <a:pPr defTabSz="914415">
              <a:spcBef>
                <a:spcPts val="0"/>
              </a:spcBef>
            </a:pP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Matthew Barnes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Josh Roll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Dr. J. David Porter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Phillip </a:t>
            </a:r>
            <a:r>
              <a:rPr lang="en-US" sz="2000" b="1" dirty="0" smtClean="0">
                <a:solidFill>
                  <a:srgbClr val="615042">
                    <a:lumMod val="50000"/>
                  </a:srgbClr>
                </a:solidFill>
              </a:rPr>
              <a:t>Carleton</a:t>
            </a:r>
            <a:r>
              <a:rPr lang="en-US" sz="2000" b="1" baseline="30000" dirty="0" smtClean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 smtClean="0">
                <a:solidFill>
                  <a:srgbClr val="615042">
                    <a:lumMod val="50000"/>
                  </a:srgbClr>
                </a:solidFill>
              </a:rPr>
              <a:t>, Chris 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Watchie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D93A1A-42B2-400B-9AE5-2EE8663F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Updates and Discussion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7713B-5D2D-4BD8-96E4-13AE3AB527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10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6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7623-5086-43ED-A500-08A084D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GTFS-ride 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AD0A-D54B-447C-81EB-4D0994BE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Project impetus and goals</a:t>
            </a:r>
          </a:p>
          <a:p>
            <a:r>
              <a:rPr lang="en-US" sz="2800" dirty="0"/>
              <a:t>Research methodology</a:t>
            </a:r>
          </a:p>
          <a:p>
            <a:r>
              <a:rPr lang="en-US" sz="2800" dirty="0"/>
              <a:t>GTFS-ride initial release and iterative feedback</a:t>
            </a:r>
          </a:p>
          <a:p>
            <a:r>
              <a:rPr lang="en-US" sz="2800" dirty="0"/>
              <a:t>Software tool development, redesign, and enhancement</a:t>
            </a:r>
          </a:p>
          <a:p>
            <a:r>
              <a:rPr lang="en-US" sz="2800" dirty="0"/>
              <a:t>Dataset conversion piloting</a:t>
            </a:r>
          </a:p>
          <a:p>
            <a:r>
              <a:rPr lang="en-US" sz="2800" dirty="0"/>
              <a:t>Dissemination and promotion efforts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7673-0A38-4791-93B6-5B14674D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F61A5-2F82-4B8A-9A6E-755BB573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FD69-795E-454B-B3BE-4E6B57E7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84" y="136519"/>
            <a:ext cx="5264510" cy="802297"/>
          </a:xfrm>
        </p:spPr>
        <p:txBody>
          <a:bodyPr/>
          <a:lstStyle/>
          <a:p>
            <a:r>
              <a:rPr lang="en-US" dirty="0"/>
              <a:t>GTFS-ride Promotion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226F-23C3-477C-B01F-3D043B25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06286"/>
            <a:ext cx="8131826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Conference Presentations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1800" b="1" u="sng" dirty="0"/>
              <a:t>Past</a:t>
            </a:r>
          </a:p>
          <a:p>
            <a:pPr>
              <a:tabLst>
                <a:tab pos="682625" algn="l"/>
              </a:tabLst>
            </a:pPr>
            <a:r>
              <a:rPr lang="en-US" sz="1700" dirty="0"/>
              <a:t>Oregon Public Transportation Conference</a:t>
            </a:r>
          </a:p>
          <a:p>
            <a:pPr marL="0" indent="0">
              <a:buNone/>
            </a:pPr>
            <a:r>
              <a:rPr lang="en-US" sz="1700" dirty="0"/>
              <a:t>	Bend, OR – October</a:t>
            </a:r>
            <a:r>
              <a:rPr lang="en-US" sz="1400" dirty="0"/>
              <a:t>  </a:t>
            </a:r>
          </a:p>
          <a:p>
            <a:r>
              <a:rPr lang="en-US" sz="1700" dirty="0"/>
              <a:t>CALACT Technology &amp; Shared Mobility Conference</a:t>
            </a:r>
          </a:p>
          <a:p>
            <a:pPr marL="0" indent="0">
              <a:buNone/>
            </a:pPr>
            <a:r>
              <a:rPr lang="en-US" sz="1700" dirty="0"/>
              <a:t>	Napa, CA – November</a:t>
            </a:r>
            <a:endParaRPr lang="en-US" sz="1400" dirty="0"/>
          </a:p>
          <a:p>
            <a:r>
              <a:rPr lang="en-US" sz="1700" dirty="0"/>
              <a:t>Transportation Research Board Annual Meeting </a:t>
            </a:r>
          </a:p>
          <a:p>
            <a:pPr marL="0" indent="0">
              <a:buNone/>
            </a:pPr>
            <a:r>
              <a:rPr lang="en-US" sz="1700" dirty="0"/>
              <a:t>	Washington, D.C. – January</a:t>
            </a:r>
          </a:p>
          <a:p>
            <a:pPr marL="0" indent="0">
              <a:buNone/>
            </a:pPr>
            <a:r>
              <a:rPr lang="en-US" sz="1700" dirty="0"/>
              <a:t>	- Zephyr Foundation Reception</a:t>
            </a:r>
          </a:p>
          <a:p>
            <a:pPr marL="0" indent="0">
              <a:buNone/>
            </a:pPr>
            <a:r>
              <a:rPr lang="en-US" sz="1700" dirty="0"/>
              <a:t>	- TIDES Project Meeting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800" b="1" u="sng" dirty="0"/>
              <a:t>Upcoming</a:t>
            </a:r>
          </a:p>
          <a:p>
            <a:pPr marL="0" indent="0">
              <a:buNone/>
            </a:pPr>
            <a:endParaRPr lang="en-US" sz="1800" b="1" u="sng" dirty="0"/>
          </a:p>
          <a:p>
            <a:r>
              <a:rPr lang="en-US" sz="1800" dirty="0"/>
              <a:t>Institute of Industrial and Systems Engineers Annual Conference</a:t>
            </a:r>
          </a:p>
          <a:p>
            <a:pPr marL="0" indent="0">
              <a:buNone/>
            </a:pPr>
            <a:r>
              <a:rPr lang="en-US" sz="1800" dirty="0"/>
              <a:t>	Orlando, FL – May 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https://www.iise.org/Annual/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endParaRPr lang="en-US" sz="1800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FE1E-A60A-4DA3-BE16-C1B794C7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0E91-8AAF-4F7C-AC30-F5D5FB8A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3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C0B2-A763-482B-83D3-902A886D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557" y="136519"/>
            <a:ext cx="5264510" cy="802297"/>
          </a:xfrm>
        </p:spPr>
        <p:txBody>
          <a:bodyPr/>
          <a:lstStyle/>
          <a:p>
            <a:r>
              <a:rPr lang="en-US" dirty="0"/>
              <a:t>GTFS-ride Promotion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6CEB-E606-4851-82EA-8C1BEA5F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06286"/>
            <a:ext cx="7972668" cy="4876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TRR </a:t>
            </a:r>
            <a:r>
              <a:rPr lang="en-US" sz="2800" dirty="0"/>
              <a:t>publication</a:t>
            </a:r>
          </a:p>
          <a:p>
            <a:pPr lvl="1"/>
            <a:r>
              <a:rPr lang="en-US" sz="2200" i="1" dirty="0" smtClean="0"/>
              <a:t>Manuscri</a:t>
            </a:r>
            <a:r>
              <a:rPr lang="en-US" sz="2200" i="1" dirty="0" smtClean="0"/>
              <a:t>pt about the development of GTFS-ride and case studies was accepted for publication on 1/31/2019</a:t>
            </a:r>
            <a:endParaRPr lang="en-US" sz="2200" i="1" dirty="0"/>
          </a:p>
          <a:p>
            <a:pPr lvl="1"/>
            <a:endParaRPr lang="en-US" sz="2800" i="1" dirty="0"/>
          </a:p>
          <a:p>
            <a:r>
              <a:rPr lang="en-US" sz="2800" dirty="0"/>
              <a:t>Possible membership on TIDES TCPR </a:t>
            </a:r>
            <a:r>
              <a:rPr lang="en-US" sz="2800" dirty="0" smtClean="0"/>
              <a:t>panel</a:t>
            </a:r>
          </a:p>
          <a:p>
            <a:pPr lvl="1"/>
            <a:r>
              <a:rPr lang="en-US" sz="2400" i="1" dirty="0" smtClean="0"/>
              <a:t>Project G-18</a:t>
            </a:r>
            <a:r>
              <a:rPr lang="en-US" sz="2400" i="1" dirty="0"/>
              <a:t>: Improving Access and Management of Transit ITS Data</a:t>
            </a:r>
            <a:endParaRPr lang="en-US" sz="2400" i="1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Presentations/Discussions with DOTs</a:t>
            </a:r>
          </a:p>
          <a:p>
            <a:endParaRPr lang="en-US" sz="2800" dirty="0"/>
          </a:p>
          <a:p>
            <a:r>
              <a:rPr lang="en-US" sz="2800" dirty="0"/>
              <a:t>Google group/GitHub discussions</a:t>
            </a:r>
          </a:p>
          <a:p>
            <a:endParaRPr lang="en-US" sz="2800" i="1" dirty="0"/>
          </a:p>
          <a:p>
            <a:r>
              <a:rPr lang="en-US" sz="2800" dirty="0"/>
              <a:t>Draft </a:t>
            </a:r>
            <a:r>
              <a:rPr lang="en-US" sz="2800" dirty="0" smtClean="0"/>
              <a:t>final project </a:t>
            </a:r>
            <a:r>
              <a:rPr lang="en-US" sz="2800" dirty="0" smtClean="0"/>
              <a:t>report submitted to ODOT</a:t>
            </a:r>
            <a:endParaRPr lang="en-US" sz="2800" dirty="0"/>
          </a:p>
          <a:p>
            <a:pPr lvl="1"/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01AD-C639-4674-A4C2-22C77111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DC010-17A2-4ECC-8E63-CAFA1FE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3753-77EE-4CDE-A187-79B07A5E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Funding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592F-5DAA-4625-AAFD-460FD3D7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ODOT STIF grant</a:t>
            </a:r>
          </a:p>
          <a:p>
            <a:pPr lvl="1"/>
            <a:r>
              <a:rPr lang="en-US" sz="1900" dirty="0">
                <a:hlinkClick r:id="rId2"/>
              </a:rPr>
              <a:t>https://www.oregon.gov/odot/rptd/pages/stif.aspx</a:t>
            </a:r>
            <a:endParaRPr lang="en-US" sz="19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PacTrans</a:t>
            </a:r>
            <a:r>
              <a:rPr lang="en-US" dirty="0" smtClean="0"/>
              <a:t> </a:t>
            </a:r>
            <a:r>
              <a:rPr lang="en-US" dirty="0"/>
              <a:t>Tech Transfer Funds</a:t>
            </a:r>
          </a:p>
          <a:p>
            <a:pPr lvl="1"/>
            <a:r>
              <a:rPr lang="en-US" sz="1900" dirty="0">
                <a:hlinkClick r:id="rId3"/>
              </a:rPr>
              <a:t>http://depts.washington.edu/pactrans/partnerships/technology-transfer/</a:t>
            </a:r>
            <a:r>
              <a:rPr lang="en-US" sz="1900" dirty="0"/>
              <a:t> </a:t>
            </a:r>
            <a:endParaRPr lang="en-US" sz="1900" dirty="0" smtClean="0"/>
          </a:p>
          <a:p>
            <a:pPr marL="457207" lvl="1" indent="0">
              <a:buNone/>
            </a:pPr>
            <a:endParaRPr lang="en-US" dirty="0" smtClean="0"/>
          </a:p>
          <a:p>
            <a:r>
              <a:rPr lang="en-US" dirty="0" smtClean="0"/>
              <a:t>TRB’s Transit IDEA program</a:t>
            </a:r>
          </a:p>
          <a:p>
            <a:pPr lvl="1"/>
            <a:r>
              <a:rPr lang="en-US" sz="1900" dirty="0" smtClean="0">
                <a:hlinkClick r:id="rId4"/>
              </a:rPr>
              <a:t>http</a:t>
            </a:r>
            <a:r>
              <a:rPr lang="en-US" sz="1900" dirty="0">
                <a:hlinkClick r:id="rId4"/>
              </a:rPr>
              <a:t>://www.trb.org/IDEAProgram/IDEATransit.aspx</a:t>
            </a:r>
            <a:r>
              <a:rPr lang="en-US" sz="19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881C-16B8-4860-B87B-7C596B4A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6245B-0160-4563-95B0-26A104F3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A7F5F64B-3D33-4C1C-A552-C06FBCBC5E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987675"/>
            <a:ext cx="7772400" cy="8826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7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Impact"/>
                <a:ea typeface="+mj-ea"/>
                <a:cs typeface="Impact"/>
              </a:defRPr>
            </a:lvl1pPr>
          </a:lstStyle>
          <a:p>
            <a:r>
              <a:rPr lang="en-US" sz="4300" dirty="0">
                <a:solidFill>
                  <a:srgbClr val="DC4400"/>
                </a:solidFill>
              </a:rPr>
              <a:t>Zephyr Foundation Presentation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41997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AD212-93B8-493C-AA65-729071E3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2987809"/>
            <a:ext cx="7772400" cy="882382"/>
          </a:xfrm>
        </p:spPr>
        <p:txBody>
          <a:bodyPr>
            <a:normAutofit fontScale="90000"/>
          </a:bodyPr>
          <a:lstStyle/>
          <a:p>
            <a:r>
              <a:rPr lang="en-US" dirty="0"/>
              <a:t>Open Discussion and Q &amp; A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E732A-4829-4A03-9F3F-FA9288C9D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16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2/1/2019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9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2768-8AC3-4C13-B8BD-4FA2B0B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Technical Discussion </a:t>
            </a:r>
            <a:r>
              <a:rPr lang="en-US" sz="3100" dirty="0" smtClean="0"/>
              <a:t>Topics 1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E681-88D8-4418-8F66-8594A6ED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" y="1286407"/>
            <a:ext cx="7972668" cy="4876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Potential </a:t>
            </a:r>
            <a:r>
              <a:rPr lang="en-US" sz="2200" dirty="0"/>
              <a:t>to fully implement GTFS-ride at early adopter agency and vendor pair</a:t>
            </a:r>
          </a:p>
          <a:p>
            <a:endParaRPr lang="en-US" sz="2200" dirty="0"/>
          </a:p>
          <a:p>
            <a:r>
              <a:rPr lang="en-US" sz="2200" dirty="0"/>
              <a:t>Potential for GTFS-ride in creating better transit demand models and near-term prediction of loads</a:t>
            </a:r>
          </a:p>
          <a:p>
            <a:endParaRPr lang="en-US" sz="2200" dirty="0"/>
          </a:p>
          <a:p>
            <a:r>
              <a:rPr lang="en-US" sz="2200" dirty="0" smtClean="0"/>
              <a:t>Potential for GTFS-ride to simplify reporting to NTD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Potential </a:t>
            </a:r>
            <a:r>
              <a:rPr lang="en-US" sz="2200" dirty="0"/>
              <a:t>integration and synergies with other standards (e.g., </a:t>
            </a:r>
            <a:r>
              <a:rPr lang="en-US" sz="2200" dirty="0" smtClean="0"/>
              <a:t>GTFS-</a:t>
            </a:r>
            <a:r>
              <a:rPr lang="en-US" sz="2200" dirty="0" err="1" smtClean="0"/>
              <a:t>Realtime</a:t>
            </a:r>
            <a:r>
              <a:rPr lang="en-US" sz="2200" dirty="0"/>
              <a:t>, -Flex, -Retro, -Plus, -Vehicles, MDS, GBFS, etc</a:t>
            </a:r>
            <a:r>
              <a:rPr lang="en-US" sz="2200" dirty="0" smtClean="0"/>
              <a:t>.)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D6E3-6B02-48F1-9D90-71D3CF7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22AB2-9B12-4065-8E9D-44A4B400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2768-8AC3-4C13-B8BD-4FA2B0B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Technical Discussion </a:t>
            </a:r>
            <a:r>
              <a:rPr lang="en-US" sz="3100" dirty="0" smtClean="0"/>
              <a:t>Topics 2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E681-88D8-4418-8F66-8594A6ED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" y="1286407"/>
            <a:ext cx="7972668" cy="4876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Need </a:t>
            </a:r>
            <a:r>
              <a:rPr lang="en-US" sz="2200" dirty="0"/>
              <a:t>to define the versioning and publishing frequency of GTFS for purposes of linking historical ridership in GTFS-ride</a:t>
            </a:r>
          </a:p>
          <a:p>
            <a:endParaRPr lang="en-US" sz="2200" dirty="0"/>
          </a:p>
          <a:p>
            <a:r>
              <a:rPr lang="en-US" sz="2200" dirty="0"/>
              <a:t>The need or desire for GTFS-ride to be able to represent summary data and statistics in addition to collected </a:t>
            </a:r>
            <a:r>
              <a:rPr lang="en-US" sz="2200" dirty="0" smtClean="0"/>
              <a:t>counts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UK’s decision to move away from GTFS (</a:t>
            </a:r>
            <a:r>
              <a:rPr lang="en-US" sz="2200" dirty="0" smtClean="0">
                <a:hlinkClick r:id="rId2"/>
              </a:rPr>
              <a:t>http://netex-cen.eu/</a:t>
            </a:r>
            <a:r>
              <a:rPr lang="en-US" sz="2200" dirty="0" smtClean="0"/>
              <a:t>) 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D6E3-6B02-48F1-9D90-71D3CF7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22AB2-9B12-4065-8E9D-44A4B400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3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D935-AC3F-4CF4-B54B-455F13D3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4E91-FFB8-4BD6-881E-D3249CF7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Need to define tasks and scope at Zephyr for 2019 to ensure active project progression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pooled funds for strategic partnerships and to mitigate risks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to work with MPOs, DOTs, and federal agencies (FTA, NTD, etc.) to </a:t>
            </a:r>
            <a:r>
              <a:rPr lang="en-US" dirty="0" smtClean="0"/>
              <a:t>promote the </a:t>
            </a:r>
            <a:r>
              <a:rPr lang="en-US" dirty="0"/>
              <a:t>use of GTFS-ride (e.g., OMX format and MDS at LADOT</a:t>
            </a:r>
            <a:r>
              <a:rPr lang="en-US" dirty="0"/>
              <a:t>) more strongly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keep stakeholders and interested groups and individuals informed</a:t>
            </a:r>
          </a:p>
          <a:p>
            <a:endParaRPr lang="en-US" dirty="0"/>
          </a:p>
          <a:p>
            <a:r>
              <a:rPr lang="en-US" dirty="0" smtClean="0"/>
              <a:t>Interest from </a:t>
            </a:r>
            <a:r>
              <a:rPr lang="en-US" dirty="0"/>
              <a:t>consortium </a:t>
            </a:r>
            <a:r>
              <a:rPr lang="en-US" dirty="0" smtClean="0"/>
              <a:t>members </a:t>
            </a:r>
            <a:r>
              <a:rPr lang="en-US" dirty="0"/>
              <a:t>to join </a:t>
            </a:r>
            <a:r>
              <a:rPr lang="en-US" b="1" dirty="0"/>
              <a:t>Zephyr working group</a:t>
            </a:r>
            <a:r>
              <a:rPr lang="en-US" dirty="0"/>
              <a:t> and take active role in </a:t>
            </a:r>
            <a:r>
              <a:rPr lang="en-US" dirty="0" smtClean="0"/>
              <a:t>the future </a:t>
            </a:r>
            <a:r>
              <a:rPr lang="en-US" dirty="0"/>
              <a:t>of GTFS-ride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5FA8-7E66-42D7-8BE4-370ECAE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47E4-C759-4357-A478-15135E53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C829-0F09-4121-B495-20E58A4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0F63-8F74-4434-B5B0-61FB75FA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327156"/>
            <a:ext cx="8449055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Meeting 3 Protocol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Project and Attendee Introductions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Project Updates and Discussion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Zephyr Foundation Presentation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Plans for Future of GTFS-ride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Group Interaction, Feedback, and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514E5-F17E-4243-AF45-E755DFA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F9F061-C643-458D-BD2C-B689261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75" y="1630600"/>
            <a:ext cx="7002050" cy="1206987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DC4400"/>
                </a:solidFill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F282-ABC7-47D4-AF50-1D6394F3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8B9F2-0DF2-47FE-81D7-851E25D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3DEA1C0-ADB6-45C7-86AB-CF9B3CF004F6}"/>
              </a:ext>
            </a:extLst>
          </p:cNvPr>
          <p:cNvSpPr txBox="1">
            <a:spLocks/>
          </p:cNvSpPr>
          <p:nvPr/>
        </p:nvSpPr>
        <p:spPr bwMode="auto">
          <a:xfrm>
            <a:off x="550334" y="3169687"/>
            <a:ext cx="8229600" cy="285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4pPr>
            <a:lvl5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en-US" sz="3200" kern="1200">
                <a:solidFill>
                  <a:schemeClr val="tx1"/>
                </a:solidFill>
                <a:latin typeface="Verdana"/>
                <a:ea typeface="Verdana" charset="0"/>
                <a:cs typeface="Verdana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Additional questions or comments can be directed to: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Dr. J. David Porter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2"/>
              </a:rPr>
              <a:t>David.Porter@oregonstate.edu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600">
              <a:solidFill>
                <a:srgbClr val="61504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 more information please visit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3"/>
              </a:rPr>
              <a:t>www.gtfs-ride.org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83637-1CEA-4E1D-8E70-FA05EF3C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30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646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Meeting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3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998-FF20-4399-8607-A981E13C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625D-5462-4713-BC23-52F0155C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15430"/>
            <a:ext cx="4545846" cy="4876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</a:pPr>
            <a:r>
              <a:rPr lang="en-US" sz="2400" dirty="0"/>
              <a:t>A </a:t>
            </a:r>
            <a:r>
              <a:rPr lang="en-US" sz="2400" b="1" dirty="0"/>
              <a:t>combined</a:t>
            </a:r>
            <a:r>
              <a:rPr lang="en-US" sz="2400" dirty="0"/>
              <a:t> Q &amp; A will take place at the end of  all presentations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/>
              <a:t>You may submit questions and comments in writing in the </a:t>
            </a:r>
            <a:r>
              <a:rPr lang="en-US" sz="2400" b="1" dirty="0"/>
              <a:t>chat dialogue box </a:t>
            </a:r>
            <a:r>
              <a:rPr lang="en-US" sz="2400" dirty="0"/>
              <a:t>(with option to be seen by “</a:t>
            </a:r>
            <a:r>
              <a:rPr lang="en-US" sz="2400" b="1" dirty="0"/>
              <a:t>everyone</a:t>
            </a:r>
            <a:r>
              <a:rPr lang="en-US" sz="2400" dirty="0"/>
              <a:t>”) during the presentation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/>
              <a:t>Questions and comments will be addressed at the end of the presentation to allow time for all presenters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5216-435E-4CEF-AEED-819003C3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D129B-29B7-44D6-AE1C-97CB8662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EAC0-1967-4FBF-BD5F-7C22C3CB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35" y="1151190"/>
            <a:ext cx="3063348" cy="5205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490AB-059D-4FCE-9E66-518D5329191B}"/>
              </a:ext>
            </a:extLst>
          </p:cNvPr>
          <p:cNvSpPr/>
          <p:nvPr/>
        </p:nvSpPr>
        <p:spPr>
          <a:xfrm>
            <a:off x="5871411" y="5618633"/>
            <a:ext cx="2786172" cy="725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0D75357-590A-4C6D-9156-10D30AEE8404}"/>
              </a:ext>
            </a:extLst>
          </p:cNvPr>
          <p:cNvSpPr/>
          <p:nvPr/>
        </p:nvSpPr>
        <p:spPr>
          <a:xfrm>
            <a:off x="6649882" y="5706810"/>
            <a:ext cx="295557" cy="183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and Consortium Group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5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E7F5-B5CE-42C4-A16A-559B629D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721-3AD9-4A0C-B38C-161AEE59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Oregon Department of Transportation (ODOT) 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Matthew Barnes, Transit Network Coordinator</a:t>
            </a: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Josh Roll, Research Coordinator</a:t>
            </a:r>
            <a:endParaRPr lang="en-US" sz="1800" dirty="0">
              <a:ea typeface="Verdana"/>
            </a:endParaRPr>
          </a:p>
          <a:p>
            <a:pPr marL="342900" indent="-342900">
              <a:spcBef>
                <a:spcPts val="300"/>
              </a:spcBef>
            </a:pPr>
            <a:endParaRPr lang="en-US" sz="20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Oregon State University (OSU)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Dr. J. David Porter, Professor</a:t>
            </a: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Phillip Carleton, Graduate Student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COGITO </a:t>
            </a:r>
            <a:r>
              <a:rPr lang="en-US" sz="2000" b="1" u="sng" dirty="0">
                <a:ea typeface="Verdana"/>
              </a:rPr>
              <a:t>Partners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Chris Watchie, Principal (Meeting </a:t>
            </a:r>
            <a:r>
              <a:rPr lang="en-US" sz="1800" dirty="0">
                <a:ea typeface="Verdana"/>
              </a:rPr>
              <a:t>Facilitator)</a:t>
            </a:r>
          </a:p>
          <a:p>
            <a:pPr marL="228600" indent="-228600">
              <a:spcBef>
                <a:spcPts val="300"/>
              </a:spcBef>
            </a:pPr>
            <a:endParaRPr lang="en-US" sz="18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>
                <a:ea typeface="Verdana"/>
              </a:rPr>
              <a:t>Zephyr Foundation </a:t>
            </a:r>
          </a:p>
          <a:p>
            <a:pPr marL="230188" indent="-230188">
              <a:spcBef>
                <a:spcPts val="300"/>
              </a:spcBef>
            </a:pPr>
            <a:r>
              <a:rPr lang="en-US" sz="1800" dirty="0">
                <a:ea typeface="Verdana"/>
              </a:rPr>
              <a:t> Clint Daniels (RSG), </a:t>
            </a:r>
            <a:r>
              <a:rPr lang="en-US" sz="2000" dirty="0">
                <a:solidFill>
                  <a:srgbClr val="333333"/>
                </a:solidFill>
                <a:latin typeface="Lato"/>
              </a:rPr>
              <a:t>Board Representative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333333"/>
              </a:solidFill>
              <a:latin typeface="Lato"/>
            </a:endParaRPr>
          </a:p>
          <a:p>
            <a:pPr marL="230188" indent="-230188">
              <a:spcBef>
                <a:spcPts val="300"/>
              </a:spcBef>
            </a:pP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endParaRPr lang="en-US" sz="1800" dirty="0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BF9-170B-4F2B-9210-19C43576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BF97-9EEE-4432-BA5A-28BFF88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9D0-9952-4ECF-87CE-6AC085A2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20B0-1A9D-4682-A17D-BE1E4EAD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3600" b="1" dirty="0">
                <a:solidFill>
                  <a:srgbClr val="DC4400"/>
                </a:solidFill>
                <a:latin typeface="Impact" panose="020B0806030902050204" pitchFamily="34" charset="0"/>
                <a:ea typeface="Verdana"/>
              </a:rPr>
              <a:t>Please introduce yourself in the chat box!</a:t>
            </a: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2800" dirty="0">
                <a:ea typeface="Verdana"/>
              </a:rPr>
              <a:t>Name, Title, Organization, Email Address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2DF-6AB4-40F2-9DDB-6B541B4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4F8FA-B414-4C49-BDD2-48445D21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3616-C87C-4F70-96E0-7C6173D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 Group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1CAB-4C34-44D1-83FD-CCBA4D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1CFE-81A8-4CF9-B404-82331C4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AutoShape 2" descr="data:image/png;base64,%20iVBORw0KGgoAAAANSUhEUgAAAGkAAAAYCAYAAAGO++PIAAAAAXNSR0IArs4c6QAAAARnQU1BAACxjwv8YQUAAAAJcEhZcwAADsMAAA7DAcdvqGQAAA0TSURBVFhH7VkLcFTVGf7PvfsIiSBCCfFJq6AVUMGpj5Za362lgqIkG3Y3idAOorWOdUbHUTCg9cG0HRE7VmgLQrLJ7oYQH9SOqCBjq1NRi9JilahoxwIqj2hCsrv33tPv/+/d7ObNo4jT6Tdz9p57zrnnnP/9n7MkiCS1lIFQsbpzjJIPYqUGRRocipUpaa1o1KS1Q8owyLGITL80ow3F3kO1pcMMaQgnb+Q5OlFzrSLtGGTbS6Qdc2ASr5OO4R93Ra3XkVKXdK44AHzeM4do4hJy9ExMMplioeEUSewjjcnrQoNo9hI/dRSniSqbXIZUJE/q/Kg/RBq0xxBsK3+bjP3c6oGBF+HCO+0LvOvyhnFSF2ogHX4yoqu6PquedJ9ZEUeSuymceJarhohROdPIzgipVJo8unOiLAxqpXjpP6TOFDt2Czhwq7xrvUmeSrlPTe6T8IwmX4VaDCfbuRFaUaewozTEjxX1AnxR7Y4DB2OlB8/GSHIjNnWO9yaAcumdZJje638J3RZh+ED+CaStzagH3KZewOz0BYlWXMUcgEKy8lujyNZrwf7TxCDAN1LYsNYjYU1/lMUqn9C08mr+BtYjUGdQWi0UGUjpxjaFV15EhMtdmNShbdJXcw0a8L0dHCF1bS+VdgYvwpusnQ7bZvjoWAoae6UxHL+9U4Oy4J0ytIrBF/xETDxNnkMAtJWhTHub95ZDOLEMv09Ce6/AQqlx5JjbXfJpMfkGLSQLBtoVrjbVl62EPL8DDd1BDWU2iPuntFtOiloHywTYzAfY2btSN/0TwaGrSZsPgLSGnWDVSIo22iDbYyU0UNMFnYbcCXDpULTxUBFp2EyBwvG0/Ef97gG+TxeLeLTTDErHiHE7sOEDRTQ+nlTgbrLabyQzuJoc5yWqK7vL7WtYA4WcDCZ9QhZ9Hz7gLWkPJxZBiUtI6ffQ/3MY3GaKTT8firoQ73MwYhcpO0K1M16W8cpZQ1bqbalH8a02jyOfOZtWTNsL9boYA26AnjZ5kmHo0UKcY78CRz4fGwiSCQPrXvqEKoZelpIRgAOa/j0haEZ8psxJ9nIwzIBjKqGA/00Qs8X76AqoWIhOKZ2HNQthOS9CGg4Y/AXGD4F+jyYV/AvmcA1Hq8vwWyr12tAt0Pm/kmXtwXzNZPjXkenMpXioPo8ogDedcq6EN7ydDN8k0f2s+dupWyjTero7sA+wTyvSE7039nRRMUbHOB3Rbp4Uq2MepFPvjUCfTbRAuTZCtEzmSNGv5I1tyfWTxfLeHXXlvwYzMxDAKSBwK9XMEPtyiWJifP5vkNMRpQITIqeFkhnwgjp9P5npYqjUIkjBFX2fgKovLWvxXmB/5ZfiN0WGuhd8uQOchgYYqDvT3QGHgGhjsRsHxWwUmHcyVbhxVlF53ZnQy6+R8r8ghHRCr6SWQTfQMLtN4qTgCDuK/QR7v1kQ3x9cNQN8BQgSU5VkF53EeLCtcygefs17+/LBktGZS2FP67yWHjDgwpuhYreBKK/pKwwO+zAUqfcBpGCBDWQaL0LXOSvymr+i4LhUG3rOe+sVPu94sJEyqTPIbwxBG2LEQaBidRIq+i6M34KXKkXe4ia85Uh+TdWI2tHoi8PFh6VdI1OvbEqQk34QNlwLTTkObbdRRj1NQbUWJgAXbj6N8SEZz+A1dPoeovQHpAqXQ7P2wP1f7/atSkI+Xk7EtlIQ3EyWvRjBLC5tBw7EJOMuqG41mb6x0hJNlsPpvABChkIDvgAVMxBDPpS++fNZHfCN/3UwdTSYAILVUgoibVLmGeiDOThliEnvyXgXiEmIf7WVcFZ2IeadjbAwFuUujC2Fja/JxSQmKjgIeZPhZvOsr/kBlovSXWNYD2CPjn0mPQ6nIq8+xB5lgcs4eZUdDQk8ho2fhJPFUdLPcOw1OJUFJHHkE4iBTzkrjYXgnWg92k52B3ZDXehKxE0Ol2/g+QuEhk+xxuNdN2hzEmm5UXrZZCXpbX6pj7wqfX2BI35diHN6fnGJ0rZPzlhclDFHvKnfvkD6GEo/5NWwdMYBl3d6b4w679k7MunzoBVBzgHI1yqn0q4EKVoLzkxB8MIG4CKzpZIDGVCZOF6efUJv9ypQjgZvbr0ZKnW3FG2j0Dz4qZwaWfbnXs2F1rlYwcl+v1BjMB5PlH1FQ7kljyDjZaot+wGIwVkQmYJkDCh8t7ASKhBteJ3S9rHe4D6gcpvjFIYXU7CnWOheKUV7H0TD8Gy6csgIBGrx+5nUg8ZH/PAIUm8i852EzLcdxOQOQJxT1V5rIvjCreuzvdYDgJ4GLpsSpMOJnXJz4Q/cQlVNws1DQiS5RVI0o/2bEDNSKu1HcvwwPIl6BynNBBDTAv1mQ3TBBlpzjYEPn8HgC73W/oBDm3cQy6J2+hMIB2fDLprRNwSO5zXa8+kQOQK42ESmuc+rA/pN/GQzc3yidoOR2asFxiaIoBXHl7OgZWnM+wjVVO2i2vJGjHsZe77INdxIA8Smh0udYYCYQZ8EqHVoHSbNJZRHOvXZD+Bgj8NSXfl6HKJuglgWoc0UT5QPzu+s9gWwg/lQnRfIF7ikR57XA+CVnfnKM+Cwge+QDN+3pD5A/jkQOJ1bB637GNU3oPY++IW5CBnsobwh/8dBQRHfRqyQovy5iHYQcK+7GOzbbGsb2XSVXG+EEw+g7Q5xkJwMHWlLurDaR8XHFVHhqSlacXGH19oVoaYTyUifAHeWRiTdjrX/7fXsH/jKN6iH4XubjLZPaMXMruvM+v1g6hg6jAzbAK++QP7kRsLDjJyQsuDMz7HfJsu6mhLlW2Flj1Jw8Bzq+PweJGzVh11IFfHLyDzqOXG5mfYdmOYjuNtzRVlM7C3dHsM+ot5odis/g+U/iGygUFIcXjcLHm9ldsA7hMWlZ1FdbVDzuPfIX/h1SWTtTDMUcrT0iatnR4LsguvaxrGezsYeJpKWFEqGCdz596If85f+yWt1EUm8Rf4iPj5g/tbLqab8eamHEzdToPBhoYfXSO+7m+qRTjEiNTjH+TfguwmyjtXxGXLESV0TVYYQqk/HseIdiqzaSJS6j3yZImTIT7oDDjO0QvYNxllQYqVKEPDPReaxHYxchLZZYMhiGTczMQKMeB/C4XcWEFyKnklWuoQymZPIcebhG050S8BguPQ4cso8aJ2SdZhewxwNy1iGg+QEUs4ofHsrBNSKQRiofozsfiLG7sN57E5y6BTMPxZMXoL5MUAPhbCeoXDyOnfiLJQ7PxemKYu60GLK7BuH9j1kpyCT4D385wry6fFITt9HHjxBBJhpb0JeVEKJGe/2tKTuEDeYfgXMmoJUbxfNSH6X/OYIEOUN6Ae+wPq8NG7/wH9fZW/ZxKrTP6VY+aNebw7h5OPk81cJQdrBkUpVkqNzaSLHVaUvB4Or3TE4pSiaAJe9RSxp69gtoO000Vg7M4vqy5d7X7oob7ycTGctFAV7cNrIUed1/tOVRTReTUbBfBGmlX4KArjK6xk4cahaXkBW0bMY8z3ZH98lyJNptm6mWNkj3shuR77u4IO4nVlDReqHroASdyJf/h0EdD96exZlPABNmA9mtIAZTQcsoHzwYcbJwFICCa8lh6r1BWRoaDO7IxRljkTcfJYCBS91Fn/gz2gDE6FknJ36C/1gBA4f3SDf2+5fDPnwpz+EAB0REuk9FGzNv+1woRQ033OvSvWv7N3B8S5WdiH4+6JLKwsITztzU76AGL0LyQfhEG2gTNsIfDCF2vR1VNFoQUD3wUeDUNW1KCbePBUrLcEp8SxyzG2IZZsh1G/LfAcFJl61UIfVU9CcODj0d9E+V/P+JlfA/ZYpimpKV3szdIXTy9Wrw1c4eWgr7DlGH8KVLd9xRJPbIJiLwFOPDjx9wd8gbj3mjRJ0FRJbjlYb4WJGQTgX4cOp8JUpCGERJuh5fmJG8uTaqcbR3iRT1cMNvUI+H2vdeCw+UHYxEGy5s+gN2rodbnir1DlmhBOfY+25VNEwkUL1J8r5L9KwSi5/+DIokvwtzX6qUMYfaYTrrxRF1mqUhBPHuY8MdQws9x0RmOm/HvvdROHYMTzcFZIwmt4mJzUGWcq5ZMP/Rhpb4bqQ2dgB8dtdwMLB5Mr5pdwXFhCkn3yeNM4Dis6XYHmw4HtO3g8XOB1p6w2c/sZCpyIWzMHgFvIXDIalI0vCeS8Q/AiEroOWXivWRvZLSJsfoqVT82KWgvvz1uluNQzHVPje3QuRuJaewOTZOZSSgXnIzZ+9uy1NmlCmZRQY/DTm9kH5OVudjlg2V0LDmC1w4VZCBGf6zyIjuJv/pOd/j5phCdMwEO4pPhmE1mPmISLR3iCSTy+hf225iYrHFZBfx2CiU3sKBnR/2TcOnMIavuPJCQyCYu2ij4d/TBsu3o8M50sCJywLFnR3R/1DZ31qOD4JwbcR0h0pWVVvYI1wMg2Uoio6dodDu0uWkhms7NtqjoCQ/idB9B/NhKiKh0WUIwAAAABJRU5ErkJggg==">
            <a:extLst>
              <a:ext uri="{FF2B5EF4-FFF2-40B4-BE49-F238E27FC236}">
                <a16:creationId xmlns:a16="http://schemas.microsoft.com/office/drawing/2014/main" id="{C1C3E62C-3E2B-4041-88CC-79B9F24D1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3" descr="data:image/jpg;base64,%20/9j/4AAQSkZJRgABAQEAYABgAAD/2wBDAAUDBAQEAwUEBAQFBQUGBwwIBwcHBw8LCwkMEQ8SEhEPERETFhwXExQaFRERGCEYGh0dHx8fExciJCIeJBweHx7/2wBDAQUFBQcGBw4ICA4eFBEUHh4eHh4eHh4eHh4eHh4eHh4eHh4eHh4eHh4eHh4eHh4eHh4eHh4eHh4eHh4eHh4eHh7/wAARCAAZ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0t4JrmdILeGSaVzhY40LMx9gOTVkaVqh1D+zhpl99txn7P8AZ383H+7jP6V9RfsWWNvaeAPEnibRtHt9Z8Ux3i26QSTrCwh2oQA7A7ASXJ45247V3vxR8WfEfT/Ber6w3gO38P3EVuAuqw6zBNNFhwVUL5ZLgtgbe+7t1rXm1EfC88M1vM8NxFJDKhwySKVZT6EHkUyvpL9rKGTUvhf4K8XeJtHt9G8ZXZaK6gjxueIITlh1GDsODkrvIrZ1XQ/h5pf/AAkemj4daJOND8JWuuxzO8oknnIyVchvuHjIHXnPsXA+VKK+rNX8DeGY7abxB4R+H+ja54kvNJ0y9j8PSsfs8Mc4fzZY494LcgDr8vXvWhqXw58K2OoaZF4R+HOheIlvb8ReJlmvjKNEBSMtHGQ48sDLndz0x6YOYD5DqfTrO61G/t9PsbeS5u7mRYoYYxlpHY4VQPUk19MXXhH4Wf2XdfECwtdOm0LwzHfaXd2uNy3t0sgS1lI/i3LJuJ74FdNeeDfhz4butM1Cy0hYrK11LS5NK1iGz2ozNKm5nuTKRMrDORsGw+lHMFj5B1CzutPv7iwvYWguraVopom6o6nDKfcEGoK9J8b6PNb/ABa8bQXdhHNex6hLNDC6+aCsk27ftU/N8jA496pjSdKjtbqJ7WzkkEt1hI0ZncIikLG2eNpPfPQ1008PKcea54+KzilhqrpSi2129L/18+xwVFd7DpOm+ZbLPp0EdqJbVYJzkfad6ZcEk4bn8qrafpllZ6eG1G0ghuY7OWWT7TCX2/v1VWZRz0JAqvqsu5l/b1FrSLvp26pv8OvZuxxdFWtYeyk1S4fTo2jtC/7pSMYH9Oc0VzNWdj2qc+eCla1+j3RreBvGnifwRqran4X1abT7h12SbQGSRfRkYFW/EcV1v/C/Pix/bR1U+LJmkKbDAbeM2+Ov+q27c++M+9eZUUrFm7438YeJPGur/wBq+J9Wm1G6C7EL4VY167VUYCj6CsQySHOZHORg/MeR6U2igQ9JpkkEiTSq6jAYOQQPQGkjlljDiOWRA4w+1iNw9/Wm0UAKGYIUDMFPVc8H8KUySNEsTSOY1OVQsdoPsKbRQA4SSb9/mPv/AL245/OkDuuNrsMdMHpSUUwshSzFQpZiq9ATwPpQXckkuxJ4JJ60lFAWQUUUUgP/2Q==">
            <a:extLst>
              <a:ext uri="{FF2B5EF4-FFF2-40B4-BE49-F238E27FC236}">
                <a16:creationId xmlns:a16="http://schemas.microsoft.com/office/drawing/2014/main" id="{5B6A4036-9B1A-DC40-BAB2-C6E648433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4" descr="data:image/jpg;base64,%20/9j/4AAQSkZJRgABAQEAYABgAAD/2wBDAAUDBAQEAwUEBAQFBQUGBwwIBwcHBw8LCwkMEQ8SEhEPERETFhwXExQaFRERGCEYGh0dHx8fExciJCIeJBweHx7/2wBDAQUFBQcGBw4ICA4eFBEUHh4eHh4eHh4eHh4eHh4eHh4eHh4eHh4eHh4eHh4eHh4eHh4eHh4eHh4eHh4eHh4eHh7/wAARCAAjAE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/wAD+FNR8Wao1rZlYYIgGuLhxlYgenHdj2FeozfDn4faJap/bmoyB2HElxeiHd7hRj+ta/wTsYbP4fWc0ajzLx5J5W7k7io/IKK8/wDG8Men/E2/vfF2n3F1p9ycWcuC0YTA24x1wMjb1B5xXxdPE182zSWDjX9lCN1po207PX+tOnU+jr06eWZcsU6PtZPW2++ui/r9Cj438LeFbS1e+8M+KrK62DL2ctwpkI/2GHU+x/OuFr2ez8OeE7y2jurXS7KWGRdyOoOCPzry7xjZQ6f4nv7S2UJCknyKOiggHH619zPJcRl1BOrV9om9H1/JXPiMDxNhs3xMqVKk6bSu0/W3d23MmiultfDtinha113VLzUoobxpljks9P8APigMbbf3z712knkKATtwe+KzX8P6xHBdzvZMIrOFJ7hw6kRxum9Gznoy9COp468VynsmZRXZaJ4GuLicpqjTWAgtrq5ug0kKEiER/JGXcDdmRQ27AX35qPUPBUlos5F/DKf7LtdQt1SSNt3nyxII3IYhceb97ocelOwHI0VcuNL1C3jvJJ7V4lsrkWtxuwNkx3fJ7n5G6elU6QHpPw78ea3pujJoOnaDHqhgLyKfNKsFY5xj0BP61seIfFHjDxBotzozeC4oEuk2GSSXcE/2hnAB9D2ryfTr250+9ivLOQxzRHKt/Q+oNeu+G/Fmm6tp7TTTR2k8Kbp45GwFHdgT1X9arLuGsnxdZ1KsbVL333639TyM+4lzvLqSWHSlStba7XTW3Ts/l2vP4es08N+Fo4b6ddtsjSTuD8oJOSB/L3rx/Wb59S1a61BxtM8pfHoOw/LFb/jrxW2tyfY7PdHp8bZ54MzD+I+3oPxrla9bNcbCry0KPwQ/E83hvKa2H9pjMV/Fqatdk3f729100Op8F+I9N8PTW18sWuR3sEgeRLS/VLa9AOQkyMp+XHykDOR2FXNF8cW1np0Nne6FHdqSY7oCXas0CSGa2iAwdojlYnvlQq8YzXFUV5B9SdPF4tdtJktbu3kuLmW31COWfzAN73bxsXxjsYzx33e1SzeJdIn02W3uNP1ASXGhw6XO0c6bQ0LRtHIgK5wfL+YHnng1ydFFwOs+IerR3kel2UckEtwtul1qssEokSa9dFVmyOCRGkYOMjeZPWuToopAFJRRQAtFFFABRRRQAUUUUAFFFFAH/9k=">
            <a:extLst>
              <a:ext uri="{FF2B5EF4-FFF2-40B4-BE49-F238E27FC236}">
                <a16:creationId xmlns:a16="http://schemas.microsoft.com/office/drawing/2014/main" id="{127DB48F-F307-1A4C-8A81-4EA76DD42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5" descr="data:image/jpg;base64,%20/9j/4AAQSkZJRgABAQEAYABgAAD/2wBDAAUDBAQEAwUEBAQFBQUGBwwIBwcHBw8LCwkMEQ8SEhEPERETFhwXExQaFRERGCEYGh0dHx8fExciJCIeJBweHx7/2wBDAQUFBQcGBw4ICA4eFBEUHh4eHh4eHh4eHh4eHh4eHh4eHh4eHh4eHh4eHh4eHh4eHh4eHh4eHh4eHh4eHh4eHh7/wAARCAAX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Yc7VLHoBmvVYPgP4+n8SaHoNrDYXE+saYNUSZJm8m2tzj5pmK/KckDAzk9K8divBJbuknDbTz68V+h3iqWPxJ8M9M+F+k642h+KdZ8J29zYz4Ci6jRFDwb+oB5zjnaxI6GoRvJtHyb4L+CnjDxdrOq2mh3Gjz6dpMxgu9aa5K2O8D5gjlcvjuQMe/IqL4m/B3xl8P7a01DVEsb/SLuRYodS0+bzYC7HhWOAVz2yMH1r1mfwt4l8TfsmWHgvwnYzLrvhvWJI/EmiIwS4kYPIeVyNw+ZGHZgOM4pvhnRNc+Hn7K3iyw+IUb6f/AG1ewx6HpVy4MqS7lywXnbyA2OwTJxmnYXMziPGP7O3xF8L+H7zW7ldJv7axi8+6jsrsvLHH1L7CoyAMnjsDUHgP4EeNfGfhCy8T6NdaGtpfPIlvFc3ZjkdkYqQBtIzlT36V9T/GOaKXRvHNt4G0+1ufHf8AYcEOoRyFvNksHD8xLnDEBpMDA54PbPHfAiJD8A/hvL/wg9x4peDXpHjMUvlnTm86UfaTnghfQ+tFhczsfKX/AAi2uJ40Hg6axePWjfLYm2PJEpYLjI6jnOfTmus0z4P+JdR+IWueBlvNKs9R0fmWS9nMMcqlgFZDgk7gwI9jXv2g+GNI0L9oP4h/FHxRrcKaNokypb3twmUju5o0yuF+8YlYJgc5Ydwa5b9pTS9F8Yad4V+K3hfVrbXYob230nWLy2hMavIrrskKHleSV+jJRYL3PM/HnwD8ceEbWCS7m0i/uri6itYbCwuTJcySSHC4QqOOOv41ryfsx/EpNPZ1uPD0mqLF5raSmof6SF/Lbn8ce9ereINU0fRv29rS71qSGCOXSo7aCaXhUmeIhOe2eVz6tXAaH8IfjHB+0ZFqs9nfK0etG8m10yjyXg8zcTuzk5T5dnvjGKLBc8DvLe6sL2eyvbeW2ureRopoZV2vG6nBUjsQaK9A/ae1jRtb+OniW/0KSKWzMscRliwUllSNVkYEdfmBGe+KKAseIMuOnIrpU8beJri/028vvEGqTXWmIsen3DXLGS0UdFjOcqB7UUVKOiSVzbt/GnjCHxC/iOHxTrEesSIEkvlu3E0igYAZs/MB6HNV/EfiTxD4kv0v/EOuajq11GMRy3c7SFB6LnhfwoopmRZXxn4vXXx4gXxRrI1jyfI+3C7cT+X/AHN+c7fap9P8feONPsjZWPjDXbS1Z3cwwXrxruZizHCkckkk+5oooAoz+Item0VtFn1rUJdMac3LWj3DGJpScmQqTgtnnJ5pth4k16w0m40ix1i+ttOuXElxaxTFYpWGCGZehIwOfYUUUAM17WdV16/bUdc1K71K8ZQjT3UpkkIHQZPOBWrP8QvHsuh/2HJ40199M2bPsxvn2Ff7vXOPbOKKKAOYUcDoBRRRQB//2Q==">
            <a:extLst>
              <a:ext uri="{FF2B5EF4-FFF2-40B4-BE49-F238E27FC236}">
                <a16:creationId xmlns:a16="http://schemas.microsoft.com/office/drawing/2014/main" id="{A5EB4707-4452-7844-8935-4FA822A545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6" descr="data:image/jpg;base64,%20/9j/4AAQSkZJRgABAQEAYABgAAD/2wBDAAUDBAQEAwUEBAQFBQUGBwwIBwcHBw8LCwkMEQ8SEhEPERETFhwXExQaFRERGCEYGh0dHx8fExciJCIeJBweHx7/2wBDAQUFBQcGBw4ICA4eFBEUHh4eHh4eHh4eHh4eHh4eHh4eHh4eHh4eHh4eHh4eHh4eHh4eHh4eHh4eHh4eHh4eHh7/wAARCAAcAF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+3hkuJhFEuWP6e9asejwAiOW6JlxnauBUOiSeWJfKiMs7EBR0AHqT2FWmZ45SPME9wG8xwoARDjHLdgB2r6LA4bD+yVSpHmb+5f5v0ufM5hisR7Z06cuVL735+S6a2KWoaZJaoZUbzIx1OMEVQro7CJWRtzo4K7H2gjcfU570mjrbad4Tvde+wWl/crqEdlGLqPzIrdTGzlynQsxXaN3Aw3GenLmWFhR5akFZSvpe+3mdeV4ydbnp1Hdxtra17+RztFdRb3Frb+GJ/E66Rpc91c6l9kCvButrNREHyI87dzknG7IARsD01Le00nyotel0O0zc+H7m9awO4QLNHOI0lUZ3BGHO3OPvAcGvLPXODortrJNJ1ay0q4vtP0+xl1Ke60x5beLyo45AsTQTbQcKQz7WxwVJ4zzU+gaDptmYrLXrH/iYwWF1q1zC8TOy7cJDCyqQSoAeVlBBIxzii4HBUV2M2oeDrhrCWaKCZ2mkt76W0042sSwOmFkC7iPNjbLDGMgYNPfw++kXVrokltpdzqyCXUL6e6Ja3gtlQ+XnB5UrmUjkndGMHpRcDlLKynvIruSHZttLc3Eu5sfIGVePU5ccVWr0C9hsP7Cl1CxNo7Xnh64M8trbG3ikZL2NAwjPQ4ABIABxnFef0CJ7K4aFypkdInwJCnXHtWtb7LmLy4WS3tO4DDe/wBfT+dYVJXfhsdKiuWSuvu+V+3dLfqefi8vjXfNF2fpf5279m9uhu317DaxPHBIZZn4LFs47daoaPq2paPLJJpt49uZU2SqAGSRc5wysCrc88jiqVFZ4vFzxMk5KyWyNMFgoYSLUXdvdmrbeItct7+5vodRkWe7AFx8iFJQOgZCNhx2447VBdaxqt1eXN5c6hPLcXUPkTyM3Lx8fJ7L8o4GAMVRorlOwle4neySyaVjbRyNIkeeFdgAxHuQq/kKtS61q8ut/wBuSaldHU94f7X5hEu4AAHP0AH0qhRQBurrk2r6nZL4ovpptMglMskMUSqG4yQFQAbmwF3ds57VUk13VG8QTa9HcG3vppGctHjChhgoAeCu35cHjAxWbRQBpXuvazejbdajPKvkG3CnAURFw5QADAXcAcD0rNoooA//2Q==">
            <a:extLst>
              <a:ext uri="{FF2B5EF4-FFF2-40B4-BE49-F238E27FC236}">
                <a16:creationId xmlns:a16="http://schemas.microsoft.com/office/drawing/2014/main" id="{6CC55B4E-7709-B24F-9276-5318C48F8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7" descr="data:image/jpg;base64,%20/9j/4AAQSkZJRgABAQEAYABgAAD/2wBDAAUDBAQEAwUEBAQFBQUGBwwIBwcHBw8LCwkMEQ8SEhEPERETFhwXExQaFRERGCEYGh0dHx8fExciJCIeJBweHx7/2wBDAQUFBQcGBw4ICA4eFBEUHh4eHh4eHh4eHh4eHh4eHh4eHh4eHh4eHh4eHh4eHh4eHh4eHh4eHh4eHh4eHh4eHh7/wAARCAAuAC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e+H3w98R+OotSm0JbBYNMWNrua9vorWOMSMVT5pGA5IIrpP+FGeM/wDoI+D/APwp7H/47XK+HfFkmj+BfFPhZbFJk8QC03TmQgwfZ5TIMLj5t2cdsVzNAHqH/CjPGf8A0EfB/wD4U9j/APHaP+FGeM/+gj4P/wDCnsf/AI7Xl9FAHdeM/hT4s8J+Gj4i1I6NPpq3SWrS2GrW93sldWZVIidiMhG6+lcLXS2XiuS2+GupeCxYoyX2qW+oG68zDIYo5UCbccg+aTnPGK5qgAr1b9pmCC38TeFVt4YoQ3g7SXYRoFyxgGScdSfWvKa7T4ueMbTxpq+i3tnZz2q6foVlpjrKwJd4I9hYY7HtQB9cxWnjKbxj4J0nT77wCvhC40jTDf6TqEdm91cIYVMwWMr5zMwztweTj3r5k+HNvpb/ALU+i2un6dLbaWfF0aQWd1Hh44ftOFjdW6ELgEH0rrr34qfCHUvEHh7xdq3hHxdda/ollZQxxR6jDFaSyWqKEJwpcAlcnBrzjRvHzL8crX4l6tZ+Yw15dXuba3IGf33mFFz+QzQBifEZVT4heI0RVRV1a6CqowAPNbgCsGtLxVqMeseKNV1aGNoo729muERjkqHcsAfcZrNoA9R+DvhvS/FPgHx3pjzeH4NeKWDaVNql5FbFMTsZvLeQgAlBg46jFN/4Uj4o/wChg8C/+FTZf/HK8wooA9P/AOFI+KP+hg8C/wDhU2X/AMco/wCFI+KP+hg8C/8AhU2X/wAcrzCigD17xN4Gs/CHwR1NtYvPCt5r8+vWn2N9P1S3u51txDP5g/dsSq7vLz74ryGiigD/2Q==">
            <a:extLst>
              <a:ext uri="{FF2B5EF4-FFF2-40B4-BE49-F238E27FC236}">
                <a16:creationId xmlns:a16="http://schemas.microsoft.com/office/drawing/2014/main" id="{96248AC2-1A43-8649-A7C9-07BAC69A8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8" descr="data:image/jpg;base64,%20/9j/4AAQSkZJRgABAQEAYABgAAD/2wBDAAUDBAQEAwUEBAQFBQUGBwwIBwcHBw8LCwkMEQ8SEhEPERETFhwXExQaFRERGCEYGh0dHx8fExciJCIeJBweHx7/2wBDAQUFBQcGBw4ICA4eFBEUHh4eHh4eHh4eHh4eHh4eHh4eHh4eHh4eHh4eHh4eHh4eHh4eHh4eHh4eHh4eHh4eHh7/wAARCAA2AF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oriv+Ej1T/nrH/37FJ/wkeqf89Y/wDv2K8z20Tm50dtRXFf8JHqn/PSP/v2KoaO2u/Eq8n0u3vXs/C8DmLUtQgXY92w+9bQMO3Z3HToOelQnzu0UaU1zvsluzQIu/iTqE2k6VcS2vhK2kMWp6jEdrX7g/NbQN/c7PIP90dzT9Z0aX4ZzyapodrLN4NkO6+0+IFm0w954R1MXd07feHcV6npNhpul6bb6bp1rHbWlvGI4YYk2rGo6ACrRgRlI556g12KhHl13NVWle0V7vb+upx1nc295aQ3dpNHPbzIJIpY23K6kZBB7ipa4jxho+qfDWSfVvD6tL4SmkMt5ZpHvOmOTlpYh/zxJ5ZB93qOMiki8T6hNEk0NxBJHIoZHRFKsp5BB7iuScuR2kZ1YqGq2f8AVvU7iiuK/wCEj1T/AJ6x/wDfsUn/AAkeqf8APWP/AL9io9tEy50dtRXE/wDCR6p/z1j/AO/Yoo9tEOdGRRWl/ZR/57/+Of8A16808deJ7aa5utE0rUV+z27rFqF1E2G3McCGMjpnoz9ug56cdScacXKWyKo4adWVlt1fYn1/XI9WuZdLs5ZhpsT+Xe3FucPO2cGGNuijs0nbkDnJHVeEfidP4fjg0xtLh/smM+VbwxKkaxqMDCMvy4znrntluprxXSvEdsukxxXM/lQeZLGkSEoibclRjvxj86rPrUkkiiPAjDjcfXB5rw6ma4uNS9FWSNcXmGX4SjFVHdP7/V9j6vh+JunapZSSaEGDIdrtOoGxuMDaDz16+x61uaZ4zspoG+2u1tMhK4wSshA/hOOp9DXyN4V1bUF1cx2Ul0PNlLFoIy5HGFOAK9D0m58Q3ly8l/PJZXEbBYhJFhZcZAyQflOGPUdq+hy7McTi2v3bb8lp9/Q8ynmWDnR51Pq9L6nu+veKbSHwrqeo2ckV3Nb6fLdLbO2GbapO0j68EV4Cmr6Poum6HrGnX1s2ka3bi4uNMiJZ9Lm27pGjAz+5zuJTqnJHGQOd+Knii40nRbjS3uxdPqEckQGB8g4ycYOPvcYPOK8isdb1G0ksZIbl0+xMxh2nBXPX9DinjMXUjL2dSnZre7X6X3IebUacrRfNF7/13PquN0kjSSN1kjdQyOpyGB6EHuKWvKfA3jW100LHeMINGdlD85Fo7H7yf9MyeqdV6jjIHs8emrJGskd0jxuoZWUZDA9CDnkVjCamro7YqNSCq0neL2f6eqM6itL+yj/z3/8AHf8A69FULkkcz8b7zxHY+Brifw8Ag6XsynEsUPcp/InqB09vnzRrWGXR4YQwgN3IRJJ5xXeyMWAJ2HaqgbuvJ9+nqPxYvPE/jSOHT7S40nT9LQBpIkaVWnk9X+Q8DsM+/pjzyfwfrNhFEs/iTSLNGBEYa7lj3YbJ/g55OfxrDEUqzfuo+nwSw0sO6NVp36K/42K/9hQtaCL5xtPmCF7kIxJAJ6p1xitbRo7Xw/bXE0+jwahFGrOGnujhCA+VChOp2d/UY71l/wDCM39wVT/hLNFmKg7V+3Stgd8fJTx4W1TcceKdJ3NlT/pk2T1BH3Oerfma5qdPE05KStf0X6k1MlyiorSp3/8AAv8AM7PS/H0iyJb2miWdvI+E2R3DpyV3lSQmPu856duasxfEPUBZR3P9j2cUUkRKu87yeWSgbG3Z1x07cH0rirTwzNHbut34j06SLaEQR6jKiAA9D+7wQD2p9x4Wnlhk/wCJ/ZG5JJ3vqErDAOOR5eeAcV6DzPNNufT/ALdMo8P5JHakv/Jv8zFvYrO61R0uZLiX5PtDy/aMqqvhsgbM87lOAOM+1T3fh21tRm4WRQER2xcZwrKWzjZz07VYTwnqaNHs8S6MrIMxlbqUMAcLwRHnsB+QpT4Z1WBFY+LNJiTI2k30yjIHH8HXFcE4YiTv/kbf2PlP/PtfiJbaZH/Z1zZravIAA0kb3BBifAIYfJyQrgnHbcDXqH7M994kudGube6US6DB8trLI3zpJ1KJ6pg5Oeh6V5fB4V1K6nit4fFejTyn5Y0W+lJ9cD5K7D4Y2firwRrX2i3vtIubCYgXVpJJKUcf3h8nDDse/Q1th6VZS95aFVqWEoYZ0aNo9Unf8Ln0FRXIf8J/cf8AQL07/vl/8aK7fZSPA93ucjkf3RWf4g0my1vTDY3YkRfMV1eMqGXHplT+fpn1oorqaTVmZ06kqclKL1RhWfgPSrOfzre+1NJNpXdvj6Hr/BV1/C9q5Je/vjlw5/1XLAEZ+56EiiisXhKD1cUdv9p4r+f8iA+DdPMbxm+1Eq7FiN0XU/8AAPc1LceE7Ke6W5kvr/zQCMjyhwWDf3PUUUUvqlD+VD/tPF/zjo/C9pHc/aVvr3zNmzOIum7d/wA8/Wqt74H0u8RFmvNQ2p90K0Y7Af3PQCiihYSgndRQv7TxX8/5Fvw34V0vQbyS7tnuppHj2DzmQ7eeowoNb+R/dFFFbRioq0UclatOtLmm7sMj+6KKKKoyP//Z">
            <a:extLst>
              <a:ext uri="{FF2B5EF4-FFF2-40B4-BE49-F238E27FC236}">
                <a16:creationId xmlns:a16="http://schemas.microsoft.com/office/drawing/2014/main" id="{AB17D7C3-F3E6-2740-955F-6F8E1D35B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9" descr="data:image/jpg;base64,%20/9j/4AAQSkZJRgABAQEAYABgAAD/2wBDAAUDBAQEAwUEBAQFBQUGBwwIBwcHBw8LCwkMEQ8SEhEPERETFhwXExQaFRERGCEYGh0dHx8fExciJCIeJBweHx7/2wBDAQUFBQcGBw4ICA4eFBEUHh4eHh4eHh4eHh4eHh4eHh4eHh4eHh4eHh4eHh4eHh4eHh4eHh4eHh4eHh4eHh4eHh7/wAARCAAeAH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E+KHjzXtLupdD8EeHp9c1eJFe7dIi8VmHB2bgOSxAJAyOOfavO9M8b/Hy1vVmu/Cl1fw5+aB9M8sEegZeR+tcx498YeMPAvxV8XLpN99je9u1lffAkm9An7sjcDwFOOK9D+Mnj7xX4e8E+DNS0jUkt7rU7YPdubdH8xvKjboRgcseleXKtzOUnJrl7ep+n4fKPqtPD0KeHpVFWWkpc178vM72Wi3S5fK+p6j4P8AE0Hibw8dTs7WWG5iZ4bmynO2SC4Thon9CD39CDWN8OviLY+MdY1jR10y70y/0tsSRXDK3mrvdCyFScqGQjP0rif2UptTv7HxTrOoMzi+1FZDJtwHm2kyEAcfxL0rN06VfC+p+HPHbMsNmdd1XRdVkJwBBNeTNE7HsFkXr/tV7eXQjiaDcl73T11/O34n53xJhllmZSw9N+7F6/O3Xyv+B6H4s+JNrovj/TPBdto91qOoX4XEiSqkUTEMQrE99qFuB0x613g6c8GvnLxNPew6x4L8ZfZ2e/1fUtT1aKJxz5a2mLZD9Ikj49Sa6L4Z6d4y8UeFvCviSPxCqx3P77VJv7RuGkvIm3CSPywAkTKfulMbduB3rurYKEacZJ27+t3/AJHhUcXOU5Rav29NP8z2OwvrW+SV7WUSLFM8DkDo6Haw/AgirFfMFiL/AE39m+z8QaTrOr2eqPrZjMqX82xg16yHcm7ac554yT3rvJNPv7P40aZ4Nn8TeILzSrywn1i5We+YNLMGEYjVk2lY1xu2KQMn04qKmXqLlaW3N0/l3Lp41yUbx3t+Ox6dr9/q9k0I0vQX1UPnzCt1HD5eMY+91zz09KxfC3izWteS3uYvCM8FjJO8L3D30J8vY7Ix2g5OGU9OtZPwa1bUrnVPGeg315PfW+ia09vZTzuXkETKGEbMeW25xk5OCM1kaEt/caB4T0yz1W706O91rU47l7Z9rvGHuWKg9jlRg9R1HNeXiYSo1eW/9aW/M+lyyNHF4WUnBJp7vm2tNvZ2+zpoeuUV5tqcS3F3fWOinxffnTVW3e4h1YQw20gQHAZ3BlfDAsWDjnGe1VvBMepeMr67uNX17VFtVsdPmS3s7prdfOltlZ23IQcZwQoOMknB4rP2utrF/wBkr2TrSqWikm9NdbW0v1v1sepVmzaxDazah9ugmsrOxjSRr2fasMgYEnac5+XHOQOo615xaDxJf2VtcXra9q+mWgurNjpl6Le682K5kQTOAyeaSip0PUMdpzxR8QXY8QeEPFbx61qt1Y22j2c1szzGJnYxyh/MVcDJI+ZcYyOlS6+mi/qx0UskXPyzmmrpNrpeSj9/lJLTVXPZ6Kp6Np6aZZC1juby5G4tvurhppOe25ucUVujwJpKTUXdHHfFX4Y6H4+ijmuJZLDU4U2RXkShiV67XU/eXr6EZ4NcjffB7xL4gi0zTvFnjeK60rS12WsVrYLHIEwFxuz6KBk5r17zTR5pqJ4SnN3aPWwnEeYYWlGlTnpG/LdJuN9+VtNr5FbRNF0nQPDkei6XD9jsYIiq7GIYDu27ru6nPXNc7beE/Atz4Nu9AffcaJqTfaJIbq8kO9mk371LtuG5/myMZNdU0hZSpyARjg4NYsHhrQYZmmXT1aRlKszuWJyCCeT1O4812Un7NWTa228jwsRKVabnP3m73b313+/qQa54Z8Iarq1hqF9cOlzo4zZeXfvCtrgBSVUMB0wCce1R6J4Z8G+H9Z8vR7ubT2nlNx/Z8GoyLblyM7vKDbRnrjABx0qzdeGdJktfJt4TaMCCssZy64GOM+386sT6FpE6lZrMSKYlhwzHG1QAPpwB+Va+093l53Yx5NeblVzm9W8E/DmLS5NKvJp4tLld9TFmmoTLApVwWkQK3HzuDgcZPAroNU0fwzq8+nXNxdEahpxKWl2l2Y7mMsuGXcDk7gOQc564p76BorxW0T2CMlsu2Ebj8o59/wDaJ+vPYU1/DuhvG0badGVZSp+Y8gnJ7+tDq3teb/4f+tQVO17RRY8NWPhrw9YtZ6RJawpPMbiVzcb3nlkPMjuxJdmI6k849qgsrDwtZzafbW7xq1hPNc2375iFklLq/OcEku4wTxnp0qsPCegiaKRbNlEaGMqJWw6kYweenJ+uTU//AAjui/LmzJKsrAmVs5UgrzntgD6DFZTjTm+aTbZvTrVqUeWGi8m+zX5Nr5sravovhVtXuLm5nvIXvJhHd20NzKkFzJsB+eNTtJ2AZPoBuq3pEHhbwzDA1jLHBFfpDDCwkaRZFjQJHg8jAXAz9KsXem2N1brb3ELPEsxmK+YQGcnOW9efy4px0+xaGGJ4S4hiaKIsxLIrAA4PUHAHPUVmqVJO9jeeOxU4ezc3y6aXfT/Lp8jKm8K+FpZoZbO6vLSe4eRRLYahJG0wdnlZWKNyMsxGemeCKnsNH8Grp13aWsdoLO9gWwmiMxCvHFujCAE+rMMjkk5yetSWPh/R7Eg2tq0W1GRcSthQww2OeCR3qM+GPD+xY10uJUWRZFVWYAMoIGBngYJ4p+xo3/4CHLMcbJWc3979fzNjQbW1sdNSC0vbi8iDHEs9007HnBG9iTxjGKKh0y1ttNtBa2cXlwhmbG4kksckknqSTRU8iWi2MpVZTfNPdn//2Q==">
            <a:extLst>
              <a:ext uri="{FF2B5EF4-FFF2-40B4-BE49-F238E27FC236}">
                <a16:creationId xmlns:a16="http://schemas.microsoft.com/office/drawing/2014/main" id="{C2B1A5E5-9D4B-3F4C-988F-F2813F895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AutoShape 10" descr="data:image/jpg;base64,%20/9j/4AAQSkZJRgABAQEAYABgAAD/2wBDAAUDBAQEAwUEBAQFBQUGBwwIBwcHBw8LCwkMEQ8SEhEPERETFhwXExQaFRERGCEYGh0dHx8fExciJCIeJBweHx7/2wBDAQUFBQcGBw4ICA4eFBEUHh4eHh4eHh4eHh4eHh4eHh4eHh4eHh4eHh4eHh4eHh4eHh4eHh4eHh4eHh4eHh4eHh7/wAARCAAh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KXiKbwp4C1XXrVYmubaMeSsoJUuzBRkDHrXzsf2iPHYH/Hron/AIDP/wDF16b+1pqH2X4cW9iGw17fouPVUBY/qBXy7pFo2oatZ2KAlrm4jhGP9pgP619dkmAoVMK6laKer+4+Lz/McRSxapUZtaLbuz3Tx18b/GOhapaafb2+kmT+zraa53wOcTSRh2A+fgDcOKwP+Gh/Hf8Az66J/wCA7/8AxdemeLPgJpXiHxFeazN4hv4XuWB8tIUKoAoUKM9gAK8I+Mfg+x8D+LV0Ox1Ce+AtkmkeVApVmJ449gD+Na4BZbiLU4wTlbXQxzF5rhearKbUb6a/cdX/AMND+O/+fXRP/Ad//i6v+G/jv481bxDpulra6Lm8uooMi3fIDMAf4/euR+CXw9h+IOsahaXV/PZQWdushkiQMSzNgDn2B/KvavCnwD0fw/4jstaj1++uJLOTzEjeFAC2Dg/gTn8KMY8rwzlTlBc1u33BgY5tilGpGb5W+/3nB+I/2gPGFr4h1K10+20g2cN1LHAXgcsUViASd/JwKop+0R45DgtZ6Iyg8j7O4z/4/XcP+zbozuzt4o1IsxJJ8hOpo+J3wRtT4Asl8Nq02r6PAVLFQr3seSxBA/jGTj8vSsYYjKG4wUU76Xsbzw2dJSqObVtbXv8AI7L4PfFPTPH0Elq8IsNYgXdLbFtyuv8AfQ9xnqOor0SvhT4a6tdaB8QdF1CAukkV4kci9CUZtrqfwJr7rrys5wEMJWXs/hkexkWYzxtB+0+KP4nzf+2NqG7U/D+khuI4Zbhh/vEKP/QTXjXgbVLPQ/GGlaxfwSXFtZXKzvHHjc23kYzx1xXuvx2+GPjbxl48fVNKtrN7FLaOGEyXIQ8ZLcduSa4P/hQnxG/589O/8DF/wr6DL8ThKeDjSnUS0117nzWZ4TGVMdOtCm3Z6adj06H9o7w7NNHDH4e1cvIwVRmPkk4HevF/jxqJ1P4s69NnKxTi3X2EahcfmDXX+D/gZ43s/Fmk3mqWtgtjb3kUs5W6DHYrAnAxz0qtrnwR+JGp63f6k9np+66uZJjm9X+JifT3qML/AGdha/NSmlp38/8AgGmM/tTGYflrQb17eX/BLPwP8Yab8OvBd/4g1Kxubo6nqItIVg27sRR7mPJ6ZcV23/DSXhr/AKF/V/8AvqP/ABrltd+DXjmfwV4c0W0tbEy2ZuZrvN0APNkcYxxz8irzXO/8KE+I3/Pnp3/gYv8AhUTp5ZiZyq1pq7b69tF+BpCpmuFhGjRg+VJfZ6vV/ieo2X7RXh26vILWPQNVDzSLGpLR4BY49fesf45fGvyWn8N+DLnMgzHdajGeF9ViPr6t+XrXDf8AChPiN/z56d/4GL/hV/Q/2efGl1dqmqXOnadb5+eQSmVseygdfqRUxw2U0pqpzrTpe5UsVnVWm6Tg7vraxzPwN8M3Pir4k6cmx3trOVby8kPICocgE+rNgfnX2nXNfDzwVovgfRBpukRMWchri4k5knf1Y/yHQV0teHm2PWMrc0fhWiPoMmy54Ghyy+J6v/IKKKK8s9YKKKKACiiigAooooAKKKKAP//Z">
            <a:extLst>
              <a:ext uri="{FF2B5EF4-FFF2-40B4-BE49-F238E27FC236}">
                <a16:creationId xmlns:a16="http://schemas.microsoft.com/office/drawing/2014/main" id="{9842F581-5954-8F47-8D1E-D14CA82E0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AutoShape 11" descr="data:image/jpg;base64,%20/9j/4AAQSkZJRgABAQEAYABgAAD/2wBDAAUDBAQEAwUEBAQFBQUGBwwIBwcHBw8LCwkMEQ8SEhEPERETFhwXExQaFRERGCEYGh0dHx8fExciJCIeJBweHx7/2wBDAQUFBQcGBw4ICA4eFBEUHh4eHh4eHh4eHh4eHh4eHh4eHh4eHh4eHh4eHh4eHh4eHh4eHh4eHh4eHh4eHh4eHh7/wAARCAAbA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U13X9a1nX7rw34TuLWwSxKpqes3MfmLbyFQwghjJAkm2lWJJ2oGXIYnaI/8AhD7pf38XxO8VC86iV7i2aPd7xGLZj2wPrXnV78I7T4ufCLwt9q1650qdLm51K4lghV2mnndzJuyR0YkfhjtXgGmfBW1vP2i7/wCE58TXyW9pbGYX4hXzGIijkxszj+Mjr2qrCPszwx4i1e18QJ4V8WG0mvJo3k03U7RdkGoKn31KEny5lBDFMkEZZTwwWl47+KWk+EPGcPhvUbC6dptHuNTW4Rl2fugx8rB/ibYcep4rjtI+GNt8KPhlb6fZ6xc6tcQ+KbHULaaaMRuskk8MDIACeDGzj6Ma3/i1pvwol8U2V9498S2Gl6gIbc28F1qEcAdIbnzlIVuSC4Kn1BI96kZf8OfF/wAI6loWj6lqU0+iyapYNfJFdQPsRFR5HUyhfLLBI3YqDnCnitCH4oeCpU0tk1O43arI6WcZsJxJJtKBm27MhAZI/mIC/MOax9N+C/hOxvtPvbW+1sNYRbLdTdgqv7mWHcPlyDsmfgEDODjOSY0+B/g5dItdLNxqptoL5r9lEsa+ZK2zJwqAR/6teYgh+9zljkQeh0F18SvBtrd6hZz6nOl3YSRxS25sZ/NkaSRo0ESbMzbnR1BQMMqe3NULX4s+FH8S3Wi3MtzaeXHBJb3EttIEuBLbtOB93922xH+V8MdpwKqJ8GfC8eo3epR6jrqX08yzxXH2tTJaus7zK0ZKHOGlkHz7sq205AGNCX4W+Hbi7F1eXWq3kxuba5lee53NM8FvJApc4ycpI271ODxR0HpcfdfFbwHbQxySa2x80W5jSO0md3E8Jnj2qqFjmIFzgcAc4NVvF3xe8FeHYdZWS+mvr3SIjJPZ2kDtI2GjDKpICsV82PcAcqG5xWNa/BbwTfeFp9Pi1vWL/T70W4ac3cU26O3iaGNFYoVAVDgMBuBAYMDzViD4W/D3VJNeXT7yWWPWLRftK288blBKqlZkl2mTLCMMMuVPJxyaNLiRoaX8XvB95ey2Uz6lY3I1KbToYbjT5g8zxGMO4UKSEBlQEnGCwzisz4tfGbT/AIeeJ4NEvNHa8L2Avmf+0IIGZDIybIkkYGaT5fuLycj1q5q/wc8Mar5i3t9rMkUuotqUkfnpgzsE3sp2bk3GMHKFWBLYIBxR4/8AAvhPxp4yltb7xRqVlqs2jfZ7zTbC+jja5sDI2TIhUvsLOy7lI64zmjsHc3J/iJ4Tt9dk0O61Ca3v43iQxTWcyAmSVIlKsV2sPMkjUsCQCwyRW5oGsadr2lx6ppNx9ps5HkRJQpUMUcoxGQMjcpweh6jg15j4y+EehR6frkumau9pqWt2dxp9u2pXRaG3EzJK5jAAcunkb0G47dmOFHHpHg200uw8JaRZ6JPHcaZDZQpaTRsGWWIINrgjg5GDnvnNAGrRUF5eWtmIjdXEcImlWGPe2N7scKo9zTrS5t7y1jurSeK4glUNHLE4ZHU9CCOCKAJaKKKAPO4b8/DfVb211aOUeEb65ku7PUEQsmnSysWlhnA5SMuWdJPujeVYrhSeF03wrpmn/tF6j8ZJvHnhU6BdWpiSMXq7wTDGmd2dmMoT17ivfjyMHkVjx+FPC8d99uj8N6Ml3nd562MYkz67tuaYHMWlzL8QfEOnX1tbTQ+E9JnF3DcTxmNtTugCIzGpwfJjyW3EDe+3bwuTq+PPDdxr2p+Fbq3S1K6VrK3tz53UxC3njwvByd0i8cd66qikB4Lp/wAJ/Gen2ngqC3m0wSaRJb3OoXQ1Cfz3nW6R58EqQ6vCuzHy9wSVwKrj4N+LoPDM2nR3yO9xYWQuUXVpVE13FcXDO7b43VlMckS7SuDsA42qa+gqKAPnmy+HvxBv/G13/pg0u6sodPj/ALcjuLgICunmOVbeJsrIjSMuSzAgrk5IXGv4Y+E/iBNR0j+3DZJo9vfpPc6XDqVxPG5Szliabc4BZpJmjcoeBsBJLE17fRQ9QPnzw18H/GGmS+FLFodDt9M0YCG4a2vpt88Ra4EylCmCsgljbblcbSCWwpC6F8IvGGm6Hp9jLDpVxZ2dvYQz6OuqzxW96YbeeJ2MiplP3kkcwG05IweQpr6CopWDqeM+Ffhj4t0rxTpGuX+uLqF5aX1p9qvGvJt09qmmG3mXYfly1xtfB67QxORijUfhp4zu/iJceNhq+lpNc381u9qsTB0014DAq+d1JGEn8vaBv3fN3r2aim9QR8/WPwl8aztpl1rsWjXk2mz6b5UR1GaRStvYz20kgZoxhmeSOXGOduCc81Jo/wAIPFWkaPZafG1hfabBBppu9IfVJ4ob2eKzlhnJcKSg81oZBgYbyxkAgV77RQO54jpfwm8UQvFPqmsRanfDUNIae7ku5czWtvBGlwm093dWOP4uCxzVD4ZfD3XvD/jDwvoEsD2uk6TpcV1qot2lNrNfQeZDAY5GChvMSUyOgHymFM9s++0U7i6BRRRSA//Z">
            <a:extLst>
              <a:ext uri="{FF2B5EF4-FFF2-40B4-BE49-F238E27FC236}">
                <a16:creationId xmlns:a16="http://schemas.microsoft.com/office/drawing/2014/main" id="{8FFD420F-2960-4840-A549-5255918DD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AutoShape 12" descr="data:image/png;base64,%20iVBORw0KGgoAAAANSUhEUgAAAHEAAAAVCAYAAAEGHDEKAAAAAXNSR0IArs4c6QAAAARnQU1BAACxjwv8YQUAAAAJcEhZcwAADsMAAA7DAcdvqGQAABCRSURBVFhH7VkHdFTltv4mmVTSCaSSBAgSCEQSOlKUdhGUIogiFjoIggjKxYJYwgXve3CvPgVBwWDoCorlClwgQeDRhASkSUgoSSCE9F5mMu/b/8wkM5MJlrfWe3et976VyZzzn332+Xff+4zm3PU7BhB1BvUFB43G7rHAfK7h8f2tAzX1N8cs+1K+8H2fSxiRHAU4a/DC0J54ti4BPfZ3UNdSX3scXV79HOdWPIOYiAAN5ObcojLDp0cuGuT4q5QMQ9SSLYaKqhpD7DvbDVl3iw0r9pwxxL27wxDH8zPptxWdMGty27bflpA1BznYcCINfs1c0XX512rrS/Zext0fpqPLX3Zi39U8eBYcQ5el29S53KRuln8/XrmFoopqpLw2BnFhLZB9NxfN/7QOiVMHY8uxC0jVxCDlrSfUNYHGwalhqwIfdxeEvb4ZA6NCcPDcDSpKi5RXxyL2rW2AixM2k9HE9fuxfEwvPNM9EqGvbcLMAdF4+aHOaEea2DB/pKTdVrT5q6Yg8JUE1OrrsHnaYHQPaY4qnV4pV+1W46BFRU4KwhZ9DlJhXNe2WD1pIC6+OR5Bfp6KScn70zDxk31AeTVGdAxF6CsbgaoazOnbAe0WJ6r7/jF3hKIt+2AaPKg2eWD6myMQXnoCNRoXJdj/GqzUa8/iAnvr5rWmPKUpXlYPjHl7O6B1ROKUwXhmw34sfbQ7pva6T9k4xNudDlLSYGOh5fGZxY+hz7/vVrbaRHs/TXtPpboHtg9Rtm8f6IM3H+6KzsG+6hnKlgJdXZ16mNjnizPpam2URyreS7qijnd0TlIPcHFyxdVtY9QxdEDWvgXqYWLj49cLFG386L6ooG0Fp/78WP3DBMYH0ocC3arV4eqpQzAsuhWSFoyCts0ofLTnOFBdC98hf1PXS/7+LPrN3q+Oy1dPx0OTEtRxzuqZ+HDvKbXh/LIqTF+7F6DzHNu1GHW6KlIYVcptEoY6DPvwiIqd3mHN4ehg3EddnQGxrQO4Hw2e3nAAgyKD8MutAlwtLFe0V27nY1JCsjrOzCtWtAuHxsLDUY84qnR453AEdRmvePEh/LO26/8IrJzGEnratJpquJBttIuZyKgYUUodxsS2QXZBqTqPaOGNr1OuodYkhfy3Ryt8K+gul28XqmviO0OojWJmL0f6xalruWq98fMMGB3bGrW1Onx39jocnIzGMUPR05eepJNn3ClSawJJOk0KGdHSG16zPlZJBGSc+8F01JBJ6MLP6h26fN1spOcWo1VzT/jOWWd03hodCj+ei+KyEkQsYjLS0iUqa1C1cT6u5pQzwhytadfMRhZdIDLAC25TPwLcnJW/Zax4lpnXGX4WtPkfzlDuEhXsB9fJ/wEwsTHmcf6dCdDRt0Uj5pA3oz6z2qKllxu8ZqwxCkj0jgrFlpNpCJ2/3iggGa9/fgROH98NH91t+IoyZCPEIqYM6PWImPupUUBi7fQh9PESBHi5wncm+Zpo3xjTGxlZWWhmKIP7bAojAhIT+nQEitLhZ8H39XEPInnNwyg5tgzeLzGri4DEw/dHoLZGDwfGk62AZqhd1NWUoab4Bgz6WtQ5uuLlr0/WP1BcYNvkgXiwbQBS334SqcxvZ98Yh+7B3vAM74eF+3MaaGmxJcO7ouu7WwFPN7XUjIoa0CYAdbWVeH4zMwfrosCRbj21VyQ0Wld8/NMtGLhJBfJYObobXjlAtzXxdSDttO5haDNuK474TGJCqlHrKK/CpuceglarhYOzB+Ndj8qcsyi7cRi68ru0rJFnI3c12GQGORUtNQU9rdrUZdt7LWnN15p6nn1adabWBOb1e+GeMSmwLXGWENYaC/cQUoPFBixhS9tU6bzX8wT2yq4tbF22SQFbernju9Tr0Dgx/gghMt8qx8E+zRDi4aq8QR6qdXbC8Ywc0lDbvG5JG+rrgaBmzkrIAJb1b4Uv41qujYgJxx1mXH+69h62dBpTxrTkIZCGs42vOzsmDc5m5ltdE1pBEPcU3MyFta/hql0BxXWquNrzL2y8RQLGx/YXH8HyH84gNTPPSFRcjrKEeUhnmq5l3uq2lPEnyYEZePWkQVid/DPOm8qO0JZ+NhcZzMAlujr0e2+XkW9pJao3zlNlxJ1x1+7VTQxSpgdmyG1sC9ceuoCkX7KNPEoqoN+8ANtOp6syM3vTITEXaXXY+sJwFvI6DLgvGPnFFYq1GXYzqmj6uYSDxk0QQUG+iOUns6BMnQviYiKUcI4Ojnh8HVsLU+ZrFeiLwXyQJW3vrpG4VlgLrZObFd8IJqG03DIqVINpidywCEe405pd2RNlUTFmhLGzuJSdhyh/D+y9mGkUjtC6aNGzVXNEB3hTuHIr4QR2BbyPwlzmOGHGRjbm4Szu+bSAgpSMCT2Ql7IBLUuP4lrGHeM6rf7ZxD7wyktCcZ6xKaBqsXZMe2RsHwOfrG3ISG+gTZjYC9e/mwPfnN049NNV4zqx9ukB8NfcRZpMEwLSJk79E/Tsxtq29MHuIxeN68Tfn+qPYnqYxJ5lnJvRSECJp+Q0lgBTuhd3ucEY6b5ip+R+41pROYKQC/fgbjihj2mgLatE78hW+KqQc6SZlp1reEgk2ozfhVQPTiOexlomtD0ighEyKB55QY/W1ziw2XwsugWO3OX9Fnzb5H6Jm99Mxa0Choip5ICuOqNfJ6uYs0W9gA6sS7rKApRf2Y3JiYdNq0wQdDkZi2ZxVls9sT/WTOiH8k3zkeMQBu/gLpiyMdlECXRic3C7sAzzNtPdTBjZryPbqQJoDTWYtIHjmAmxncLonqVsw5phkvAwbbIlu5bsEoMV39joMBS2ehLhYxIxfftPpDVu28vfF//5xULcPb0O1QVpSgYZTC2hKGtLslnwM+HsGYweg2fg9k2zaxiw6/lh7Mr90Se8hfr0bt1SxZ64RATd5W6Osc8UvPZwHHRcr5U2SsCEs4YuJB29tIL1tHTxBBZqBiPaB/nh50tZxnVC1kPYClrRMkQMeh3a+jnj6OkM4zqx7um+8Om1GAE9X4RbwP2oLrqO0msHUJn7M/tZDkCEygxOXiHqRFdTicNppYjrGKbODXSB9i28cCOP05odlLM/fYBWqzT5/vI9Z1S8xHEUkUy8YEgXFfgCS1rhG+bdDDfyS3CJcR1HCwkMldXoz3srmBmtaH3ccZN7yGImjeO8xWCDgfwepReIsut0lep+J49A9dFopARxIxydGpUJmZtM+zWCJ017uDFmm7rOS1bdhhWtiW/jbkiSxW+llUs2C//XcM9WrSmIZfyZDV2k65CT3wNqXMawu3Q3s7UsITOkl5sLP+x8TGu/CcK3lnxLG/OVHfp7uHG/7Mrs7LdIxjuOZ3qT14j3SOfkLpPVH5BPx6Qs8pn5NeezXaVP+D28THqSpkaSfFP41X7bHiR/tGPy675iFy6cvdYwNQlEc8wR0PEjXGXjtpuXQ46PCfNHYiRzxo38UlXKxHj3ke/mn9Ixf+NBVLAk1sec8KWS1UfABga2DsQQlfOtC0epFwdZ5KtSAJfbBPrg/vgvkC4J29WiktDoLv5eSIt/CuUmZck+okP9MfyjH7A/+XxDSRfY7kOcwtbQclhTixXThmJO/w6opf678Nk3U1kA3Fnulb4s6AXCV15umeZ4hdIqvDRjKOI5bl/JKVDFyB5+txHlzUoHluP4H1KwbPuRhn7DDPYu3y9+DEOpRC2NN5ndZ8K+VICzRz1EYL0BxzhCh/D+Qo6w4rHRwc2x6OsTeP+r46zj7iZiE6jgbxaNwQgWMQetA576dD+2Jp1r6IEEpjx76o3xaE5DSROnZ7HoSL6vf3sKK3cea7xfFpx9i8eiM418h5EjDioN4eenruIFeYFnS88R4ZM5wzGtT3vVcizZfRLx29ga2dLx2d++Mho92UUUUCfeNFygnyf2XriJYcvZF5r7MTNKKvFvUwbh5aFd1HylnI+GLaHcZTSs7SBoiSZf1NiDCBhA5Z68kYdlX52wNoyAAs4aHoeB7YJQWFGFzSeuNDaggHTLn+iH2PBAFFZxc+yxAj1dcCg9B+9/z37M08aApJ83ui+64wzSjq7BxuNXsfXgz9YGFNAZVj7ZH+EOt5GdcRwVOanw1d3CkWu5WPnNKe6jsUEWjOyJvmGeyM5lE66vgZezBjfZcM/f+qNd/iP7ReO5Bzogu6gaBy5lIl4cww7feY90w5AoZgOOVpISS+ks19mxjF2zp/7lVz1o8P7d2mLug9FIvXYHubw/h7NfDvdRwYi/lwHN+M1GFGZurs6m2Y4LlszpLdJ0r5k4QNGVModMFzrLVCtgW/ZAzxhMCcvCd+/1xPUvxyFz1wToSzIwZTMjUGZDyz1TiMjIYLw1NApFblFwjHoKzycKXxtF0GOH9OmMyR00OHNsJ6rvpKAq+xic3dwxKZEZw5FMLflyvx2jI/HnHm5I2vICcg/H48Y/5sKz8hKmbTvFAaRGBDYREzSEb1AA/jYsBAc/GIy6/FTul45sh2/79mFYOigC584fh0ZXysqhR5i/N2Zs/hHlNIyS0Qymb1dG8fpnHkSmOf3/AdwznWo4vGscnSmDAR0C3DF3x1GsU9Fi4X1iTAopHqhyunBzNtcKI4lKodz8rOFdsWpsb2TksflgBOpYO6NDvTDj8yR8tpd9u6VXyz3ke5TpMZRNVEv26lKnkuTHFct0REXI24/zS5+AjnWligONpP1OrGsztxy2z5f3nFwyHoFcL6qsVek8Kqg5/vrPM1iamNQ4nTMl7lw4Eg+0CYIvM8WsTcnke9ou3xPk20JTgrv5t1FTmoO2LTyxIycY8z89QL3ZRDfr/vrZQ/FoGzdkVbrQ6XxE6RwZatWbXZkdfg3WNdF0s76yELVlOdBV5BkZad0QHtoWp4s9MHrlt1SgTXQxn78+oS/iR/VUw5KtN8mZ9GgVNHAeZ3U5l5lAOsAQXw8kM40+vvIb6wZCQAFXPPsQ5g7oCC3rz+ojl/DSJ/+kgm3SF+kSX3xE/cp5U16c8AHyXi/pKvmussOXzraMfOczfV3hFCqZw4/GyGQK6xO/w/he3zLLcM9Th8Xhwyf6qk7xx4w7GL9qd+N0W8+3k2pEHKhPL2aMEmaluLe3SRtgHd1Mz2P7R2Mra+H5m3cYAIU0+i3UlmZT9wX0CR0cnb3gzOHW2TsMWg6GDrQFjUI7yS98RrNZG5EXJTrkJ2LxADOhMyPIhWm0/ZItqJGxQIQ0g2knpnM4jrHpuHq7QBnnt0KMGBnoi+7Ld+HSxZuNi710m9IQeLsjp5BpiEKbX+cp6OiljLpV7OBmsk79QsWJsYVvO/LtygbisrySs+RbUYOeXdvi0IKRuJydrxxO9Brg64nO72xHjrwntaxZ7LSD2JxcYJRns6a1DvBB3LIvceVytrUz07i9ukUi+aUGvhKZYWySunMfaVdITx3WgxnDk13xlXcnoIjGtztCUJcyzav3MmQnv4voq4r5TV0wQ2pdvKGhUWMiWv76K32Z2TyoTCcas7GJZMWg8rnQNr5+b8jkHuLnQfmc1Avd3wNH7qeGNTNL/ZZpPRc2yVeIuE95LSJCS7MmPx55M6qc6AD2fFAMkskI17G2iV+Fkq+LHb7CK9OCrztpfNjUaZWjWDMWGhmrsqk3aXz+O28r/tCc+P/410JMRIDmvwBX1cLby4oonAAAAABJRU5ErkJggg==">
            <a:extLst>
              <a:ext uri="{FF2B5EF4-FFF2-40B4-BE49-F238E27FC236}">
                <a16:creationId xmlns:a16="http://schemas.microsoft.com/office/drawing/2014/main" id="{3CFC08B6-4A9D-8446-893D-769564187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AutoShape 13" descr="data:image/png;base64,%20iVBORw0KGgoAAAANSUhEUgAAAEoAAAAwCAYAAAHBbtxAAAAAAXNSR0IArs4c6QAAAARnQU1BAACxjwv8YQUAAAAJcEhZcwAADsMAAA7DAcdvqGQAAB4NSURBVFhH7Xl3fFTVtv/3TJ9kZpJJT0ghCTWRhCRUkY50pEoHC3pRERsidr2iqMizoHgVEFBBRSJIR6V3kF5CTe+TPpne9lv7zCSPGBC819/n9/543092zp591m5rr73awR+x8ftH12eueeSE72cjBN8T/d6aw4ZX7MX0gXHQaZS4XGDEh+VxWPXC5400GPfeHLb9g77M/+lXWAOul5Szmq2jWehzrzJOI+H/1nXPw2H/NCilArq8Pg87zmchMTIMMwpG4MCMvpwEks+Wz7TnGVxIq/l928zqDVsP9883qg88AxydmpN88uPCdsn94f/sG0zGqT/fcB0Ln0gZWGdyyuR91oojEBKomEo2jFzRej8e9jb5wPKH6b+kGdjJMb18TSIad2PYPpGp4YJdqsK1bAOig+SI7u4MFmJ/rRYJHDvHsc4vzqc9esSdutwuNn/h+2zrf/UTdyq8869ZFyaO+Wdyx3c/gVzCQDSo/vBtnMwrwLpT57DyyDFxOvbOE2mW3qlhfn2e+A3lm0ejwGA1SAQhLDpEWRY8bH0EH40PKZaC9aO2+urb+6aFN7b/zzHcgA2rH9l+uFoY3EEvw6TICuQUm+FweWDVR2LxNX/oVXJ8+vTHzfo2aej++lz2S7dsHL9mxEf1HeE5mAU3UfyybStqLRZMGTECJ1O6In94NpZty8MXqr648OBZldBmh903hBfJL7/IFjyWzsJfWMAqa2tZEMnEqh9f5bwTOfhHLPh5Gzu3aii7unU6M+2c+DkfQ/hpzaNsaU4gBN8aPTfZuUTgLPlz2LjgcBmjOnv6/nYiE9nRKQ7f8xJ//qFs5M9uSSG8buR1dnCSkz+5HOLT5Y+JgwX5S1lEgEJ8QcXtezaWYI2MhVDh9VCtjGjlvN5ALw7WfE83wLJrwuTMIt17LrcQ1DXE9kXSiG/mEjt452a46UC95s9jTgfDzj6FyC+qQV6pGb1SQzHrQiz8ZXYs6V46Suj2M99uI5oMdGL99MVTf4+avSjgCEpr7BjeJRRavQ4kWpDbzdj8eyUCtApsldwFQSrDp0992Nhf1AAcFzZNfeOz7KDZ87AP92aE4V1DOh5b7sYR1WwE9F+N6d9p8VVWDELiYzFCyMKrbcsw85M5jdtsHDH42VdZZsIxSFvEotoQhtY9RyNAH40WkZE+Ci/emv82Mm31eF5yCIbYVMxpVfG2pN+618SB+i94ic1THUXnVjq8fCUSR6v9IZVKUG3zIPuDReIAHE6XG3KZFE6PBzu+fwjlF65itvVe2D6Z7xVJzTOvsfNjVVhr7oGFv+4UOzXATYv3o84lC98Uf5PmwEvrt+BaRSU+mXA/1q1/Bc91vdpKGPTuS0xwu0Qi3knw7Zb/5wxw0T8F6ZQ/g4NJAXVqOktpHcSsO8c7izeOdtMa3bZd43lPtvrNexj9PrN3yb1m287x7NeP+7OoED9m3z2BffJcZzZtSPwRTicWPhCvsMOTC0k58frJ5fO6im35mSNPNhCyY1O9HXj94CQrf47sGc1/Z/F64/FDKnFPurclr8kfef8YnLvHH44btzFdfMfBuzTAw/g1Qv8MURm25/+gTklnMhJ7rVJkhHjv+DNSr7TxJy9yqcA09F4hFSwSotWpJCzce98aS6Mc3QkYy5DvWdth8Rf5IY/pFDaEymyQETdyLSq43LQ5qkeoHdArXDC5ZDhZF4SxETW1T7Q1PCz03LDBN8xtcdtFsQMT+vTdl7CnvV8Nymx++KFrMa4XGrHlWDnsdA8TIzWIDCYLRnJ6Mc+IARmhWLYpB4O7RUGnlkJFzCrUxeOjq1parBszE+pzh05cwS3mLXHLRf3244PffnhFTycvxeauuTiWXQ+NSoayKit6dgzH3AsR2JirhLPUAK2hEMzpRHhMDHIN1bC0bI3kGCU+TatAoqQaO8/W4NTVakwdEAt3UBiePBGEcI0MPw65ECncta3MN2Ujmi2KnRvervV3HS9Fq+1Ym3IN3+8vwcD0MJBOQL89sXi2dSXKr/jTTVThsSdmoXV0lK9nU2SRnf500SJIHTZcV2igiRawKj0PGw8bUG92YnD/thi6LwpvJleaJkxbrvV1E9FkUTlbp72W/GvLt84NKsCZU7koqbBi3JC2ePJMMibFJeBExX4sy9NjVU8p0hOTEBAQCG3sQF/vprDZ7TCbzAgODhJ/b9qzFxVFRfgh9xRWJmUj8wDfbAjuvZCB7mFOZM5dSLfVe5caF8UOjRvmvy5py7G+uUjWOWGoJZVtz8A9bZOQvOICLo2xo/MmhSjYvKeCehpdAh5rZcPe2nB8PmksuiWKV/e24Jrq+qnVaFW3ETK6rlGb22Bay3osfHKxuJ7GRXV47RVmsFBFpkG5sQ5KuQy9Qmz4zaAhYSXDcgs46dWzrWuwJDtQ/M0XbHO40CYsBCoao9xYj3LimEpGBp9ma5hQvPukf51uDwLUapioT9HQa1+GD/7uMYE7Bi98cVZhvXBWJELj/LwbDUKWgYNR54ZRBVIw/9PmpWmoiwSN8I0hofceb90LqtMYgteONIK5XPCf/bLXcJLdBrORVrXbMOu+WLB9Y4rgJL+Dimf3GLQPl7/M6+zAWAzrFPQ+p+WlTYQS6fF+i3n9u1c7rfL2sYEdHMef6/jvEV1DrMxuNXVK9AfbPdpJ7UaRjuYybx4By6YRqxvGg4v7KzdY8wYo5GR1PEw9ug8t7uhUjH5x//ysfOMC/k7otgZbPu43LyFK81lG22DUmu0/nLpa8xR/N/mNQw/ypwgvU/z4v80Hi9X00KgVNC5NS6WRPRmP/AKVv+x+quZ5W7wge9CUhT06hNLKpJ7NB4qqhW6r8dHs9NfYoUk7o8P88vl7octqZG8c/eTJK1V7DdX2iWInH/hx9E0nu0Nbndg/toh+cvMiom0s3XqpoNRr5eVB5O/MnZTkfG9m6k6hx3d8tU1uiPDRspn2l86FKkigfE3/f2Fj8j+w6S+AnRp598ncgKHXLPIBFHMl0Z6UfnJPpV7uPjMkwpQpxFq3CYmby33kfwl/aVHs0Nj+754LX7OrShveKaAG/lIXKhwyVNiUIqMVMg/i/WyweyQoc5Ao0a7ntDJ83yG65hGh0xaucO4Id7QodmhMrwePtNytl5ulxRYF9EoJnoivRWqQFU6Hh0d2sNpdZJhVkMtJoOQq/FAYgJW5WvQKrcXh2iAsTC471n3M13eTnDUqnVvhtotauuIfp3ZWqNIKzXK8kVSDVFkFPBIpymvtuFpsQr2FuFVNbkygUqR3kufQsY0eFmpnbje6dYzE/Uej0cq/Hnn2AGzunT1R6J7ZGGDfDLdcFPlOfhPe72NUCDZpS38Br7cvR3apBWYKRSIDFDiXU4se7QOh0qhhdpJypKHkArnb5PxVVltw6KpR1DfXi+vRta0e7dtH4t790QiQu7Gue8mPUYO/m+CdqTluuijmude/74IMU73NjfU9ypB3vQxlNTYUllswoVck8uWhePp0GK4V26EryYWkogwhUS1QZ7OjXh8GdVQI7m/lwILkcpy6UkNH60ZcpD9sFjv+kZsCpdSJZRkVuxKGrR7gm7IJbrqo4QteYJfqJDg9MA/VVRYcv1yDluF+sARFYeyBCHQovIY4hQxF5eVolZaOT95/T7SVHCt/2oA1n30KtcYfF0PjkNZGhZ/uLsK3vxWizupC/9QQvFiUhBKLBLv7FK7QDfh+htjxBjRb1IIvZ+WtyNHFHe5fgAuXDSissGD6kBgM2BmNQeFmsEIJrhRb0fu+kZg8YhhkUlFTNwG3oe9//gV5AifpRkqxVh2GC0Pzcf5CMQJ1Cpjr7ZhT1QVmtwxXRl3qJ3Rbv8fXVUSTRZVvm/JAh13xqz5MNSDEcB2XC+vx4IAopB1oj+m6QJQoy9E92IkHHvoUZmMNaW4FtMSRP8LucEKpkIv1L9d8B9RUYUlBDb7vlYOawlL8crwMz49NRMLuZDzUyoz/mvVRk3U0sX2jfo9bxQXxHmUpTl2rwdDOYRh4vA3eSE1Fl1YB+KZIi+fPa2GqMmDRyjk3XRAHX1BeQaFYnzllMkZMmYa5aa0x+VgSUtqGIDhAhd3nq7G9VxGWkO/u3D1hhUjsQ+OiLm564Kkz1VIc7V+Ijzdkw01x5CFXFGa3lyOd3PzkVhJQNEQWVQprzgosyonC5aP/8vVujpaxMTBbeDwHROkDMW3SJGx4Yjrit8Rj1tAotI/VIO/MVYRS5PPA6diHREIfGtk2csEca5ZRobo6OJsHgCitNGNtwCvYtPd7pIVKsLlQhiqXVxdx79NJ0dn4FvX4sTgQ4zom4ctp429+a26CEkMB3GfeQ4zCgAOVWgw8GAvrxKwnSH+JuxTHYVcHh4Ys7WJYllaM4dEu5IU/iipFS5Re2YbpOwr4GsnAc8qmcHgEzEqswdLcQNgpmrmvQzKW0+L8Vd7FN6DOasPa30/j0PVc1Nps0CgUGJ2egq5xLaC4/AlarvXg+26ldaOnrBDdV3GqI5kPzOm1P25Rop8LhXYVrBSBQCLD42RKvsr3urm3Qle9FQer1I3ZARd5oDq1ClEBOjjIk7xuqISUbqiEe5oihRec2k2xIs9vJAQHo51fBba9vFAkEXrNf5nJBQ/kYjarKVxkWO8k4XYnNLcDN+hMKsfc1uUQVE+/zmxL3oVAjj3jSRIviffh86NF/1psImPS4LM3tNHeuM/e3Ef3juH13731hjYx7UiFP26EqmMnLH+8ncM7A/nG3Ed+59H2sO24D+dX9DvzzcudYNo8vJhC7V2jeoTD/stImLaPLJC6bDmc9v7eEbBuvw8/vNFpbQudAMv2kWW/ftAT1RuHwbLtPhOv53w3GFFavPXGQ+3Ecau3DD/53IRW2P9xT+eu9+/Okjptlxr8c7H4fHRwTtGjsbD9k1iP5ODneX3BzI6MHZ9axOsrX+rG2KEpdDUhZjJ5ce2beJ4/pwyK52wSczi/fdSPWXePX99A079TxA7+dO+ZyD56Ov31hvaxvWMb8kHbGtpUnbqxNV8/am+iPBtAsZzYHkbuyOnzVb/w+sPvHeVaLSElIUDMwiW1DECbiZv38/qaX3L5QYj5IDkdl4MMcAN2nSgbxJ9c0CnGazywn/YVwFHvwJ6P+/EcbxPcdFEPDUlI2/ZBH8y4L6Egfcb2SbyNC+LKzdk4u3rYvfz3sWWDfs0pNT/B6zdCTrqDFG/zWyPKXdPUk5VC5RqTk3OpCZoviqTvox8vnR46dy8PTGNPfjX4M98bzHiXc0vS+e1/pKzRD1pX72tuAgWF4U4X8wnHDaBF2biffAMCyFMd8+qBnr6fjWhCpFGTESVXd0yfOG7U3MnTtiE9NXTuhP6x/NzNnFtfb8nGrFGJMpeHjRU73QCNWoa4FlqERag7UL3O1+yFXMDwu6P8AjQKJEZrkZM5siJ4wFr+qaqLl+AG3CjoEYEKFqCWsGB/Keezibep5QKTSYRG4ZaSUqLCP+g09msoPC2vJQPJU4YRgXIu/LywMF+73k/GWgQp+JiNqfsbiyrDK+hkJ95kKpHmfwFIdJZmlDv+oL7+ftCRS3BpdHh1kbLnlXrliGNVfh0u1ikSrIJM6yRFayN+KASXmAHnlkVBhcNB4ufk0iVI4GLkodDxq+mnBk5LWqA1v0uwNau1xrZNFWTcTQa1SOi7z5sl/3+Ev51RLLe3ypIbMWhnmWb2+hJdt0qX3F8j2HCXzgSjS4pCswomt4QmlkBP1ypa7UILPydCVQzB5Fqpybnm98lBDCozC6hxyZBnkqHMKkU1/3hFjNRJKQ7ReBPTWUYN7IISiUqHfWx07emeYbYvEFm7QWizg3/C+tvwtzCKZY8IP3Uu6KUVuYEzLljUmjbqOvjRZs7UaEEBIka1MGNYlAlask95xUZUGF3IpZg6NTEA5TV2RIWoseVwCeIj/MW8nlolw9ELVWgdrUFyQgDRWnCOArXBXSJQSyFHrw5BCNCpUe5UYkuJBpuK1bCTe9BZX49yuwK5Ng36B5mcDyfU/BgdYnlD6PwzN47/Ef5tRjHWW1ayPfLxD66Gv328Tq3roDGCrhaNKMMzrWswMsaMigoz9l+sgR9p5PxSEx4dHo+iChvO5dZR2GyCnmKtsAAlnE43mQEJ2sVqYabA0O4gE0W2yp8YlltsJr+boYCi4KhQtWhYy6tsSKDI1kx0VoqWlXQtMyiq8fNXYkdNMD67qoNe4UCUyomLJh3GRBkdzyRWfSxr7X5TiM30Rg1/EX+ZUay8t+bggfil869ETJIxO3mmDAZynxellKN/CwuuFZpRXGmDWkG6hdRNGdX5VYoJUSKExCsxToNKk5Q2oMZ5oxKXTUpkmxQosMpgcQqiK+2hMWXkWuuUAuI1bsT7OZCsc6BDAF1hrQ1amRPFJJHlJJnHL9VAr1WgFUnf8axqGOpsmDIgBnHhamwuC8Sr50PQRmNGHV3hKH8p3mlXvLtlTPUDQuoO7o7dMe6YUVyCjq9v+eVLWZEPC8yBYoscKQFOrOhajry8CpQZ3dD5y7HtaAlCAtVwEZcm9Y2iCN0PG8t0+CpXh6MGBdR1NQioq4Z/TSWUZlIjFFc4ydmUKFVI73EPBg0Zgo6pKQjS6bDv8GF88803yD53jhhH3pBWj3p9KOoCg+GkMLJvhAMPtazFsEjSf3Qly+qcxLgqDOkaiV9PGlBtdGB8rwjYZf549HQ0HahAKsGDGC05QXeVbI9IqJp4p7rsjhhl2TVx/OxzEauOVarVNnLJUgIcWN2tDFdyKnH0ch3G94mGipyd/Wcr0aO9Hm65Em9fDkWhRYZUlQkHTjoQZDOLY7mZR5QaQe2Pdikp6NunD7qndSQJ9GYdboWCyips2LQFh/bsgspD100mhYVi71q1Blc0wbBpVHiyVY343aPeaMHpXBOuFplEyTZaXOiVFIjw6BBMO0kMs5K0kzGZHGvC68ml84RemQt909wSf8ooxgYrt/0QtfqlS1HjTDbaHFGv61aM9up6ZB4uR6d2QTCTjricX4f+pGBzhWDMOBEOh02BqUFWyChCXVemwSvRFpwqCELr1A4Y3K8PWoQE09iMpMAEuVxGOown/u8cPLrNKSrGuctXcfb4MTjraqGgSLdSqsCvFJmF+luxsks5EhUmXCuz48TVajIcepy+VoOUWNJtYS0x5Ug4VBIPwsmP/Tqj8GirVrUjhHZbKn1TNMMtGcVKBocu3hp3YP6V8LZW8unHxxixPKMUOWUWmrgOiS38kVtiRu9kPUpkeow9FIkotR4TQrUIlLtp89fxyiUVCiwKCunNyJzYDX6xw1FZeg2q8k3Qd5gBmSbSN9udgee76oxG6DQaqG7IU9io/XhWFs6ePAmZ1QwXuRZfF9fCI63DT3eXooXchqVbCxBBxsBsdSKCYoKeKWEYf6QF9lb4gWwKlqcVVQ1tW9lPyNh8zjdsEzRPCRLYtZExb2+P3//etbA2/Kq90q4Ki1INOJtTj9xyG9qSv19vcmAo6YKZ52LxY4EWX3V1ont0B0AXjtZxfthwLQd7KzWkExjyzHJEs3x0T+8BR/EepK0ugNZ4HJ1axVMc4f1geifgGUx/Pz+K3DzIK6BwkRik0fiL7XEREeianoa0Tp0RFhOL1CAtWmuD8chRhlIbw6t9leIVtNANGNglEjuOlODxdhbY5GocqlRha7nOL0HKpv34avxv/1x6qcQ3ZSOaSRRjrZRLV/Y7Mi8rMs1BAfJr7avwYvtK1JndOHyxGhfItI/tEQmBlOmAPVEYlRSPFFUh/nnCjp9Gt0Zam7aYtmID1pcGih/9G2B1C5geU4My8nN+M/jTxB7MT3Xi/nsfQCULQjCZ9shAHSntm57dvw2Hi9adW4hTF/dhSsARlOZcR26ZDXffFSYaiGCdHE+fCRcza4FKhjUZhUX9Eit7CJ22FPiGENGMUTvXPbT4mfPRs6/VCZgYbcSqzsRcMapww+iUwuTfDvbwAQiP6Qo/pQJnji7BiMwC1HnIOyYz3jfUhJX5elGf/XHwBrbxdl6nOBL/iK/B79Uq7KNTFSjED1CpMDSpDR7u0R1dEmLJb/rPGcfdE76eBpjMdSjJPQBt9T4E2PP5N02MPBKHnQYN0oJd2NQ1f3OYsmg8hUWNHymb7KXut0nd55wNP/xtoQ5xagfWditFBSJwWZKGco8e2WR5zhYWoKiuHhHk0E2OqcWXeaGwUSzWPBFxe/BcG7+aPFf6bYGOroisMZ/KYz+H201higQpLSIxKjUZ3RNaIjZYD61CAalEgnqbHUW1dThfUopjOfk4mpePwpo6MVXppv58jD9CQhzjfbVKJRJCQhCl16NloBZ+sGBndhnOlFXj+XbVeP2u0klCj8wffN3oEHePn0PxkwRS5jKYlBO/LdJ3cbiZeAo8WcOvCEmoOAEHn5pvsJ3WQcGqgHO1Ssh9edd/Fx4ah/tCu0mx3gp8djdNzJnQMBtvk9LipKL4Co3tfwXeXXnH5pZYQkzUq4ApMdW5OrlrCQ0qYYLEIyxeNtP+7LkIhZ/TDI+dS1pD1zvAXyC9Lf4zXv/tILaRE6yEXa7ByowSh/DZ8pn258+HK4S9W2A9e8pHBkQGqRAdRgJpc8FB7oFMRl6tUgo5OXrk+jjqzQ5rXqnZXmtxa4hcTScrtKdYTaWUod7iFPetkkvpoJnpYh7ZGzcL4+PyZGe7GBJ1Got/21UopCStrP5CrtFEpxqZFKujoJj3I1mmU6Z+sFMsyCWcC46K6LkU8XH4JHaX23Y+p65a5yeLakPj2h0e2HiWll770VokUsFDSptrBlZrslso9PGY7G7uW3Dl96cKUNWpG6Q9B2FpxxIHOKN49k6dms731qy8OSOFp6YZOzK1ZMQ9kS9QG092sAGdIljxz6MZOzbFbdgwin8K4x8OWdekEFa5dQzRU59Dk3gmmX/0aTZuRLCa6Max/MyRX9HvI7xtQEYE8xyccuq+e6J/oIDYoVXLmc5Pzo58MZDmmcY8+yf9GugvX8fbNWoZ65AQyC6tHl768oN3vUH9uevPRvSIZuzAZF48mfN7vEht5bydlyCdkj0+qg2r3XE/Y79PNV77bti2qBBVJr0TM4x/LDxl7v/sG7dOm98IHi/RBaaax11dK36QEGONnSfKMP/ri3SkHkloC22/NrG63bz9WFYlBj67FxbejwkDi9eP4hto5sQ9Nqq121Bl+SRu3MZ76Gc33vb71WqPut8PcZsOFk0w21zyenIOjSSdPEPA126xO021ZqeEt5usLpzPqUX7qVsiFqy68CYRiAqurMrq+wLDHPkGK7mSII3jRbXRjn/9fBX6weuwakO2tlXLgCHFm8f2fWxk4nx63WjhbgZSw3+uaBpEHA5PyLIXuw79YFa66cvnu+DIF4Ow5Km04ve+zVor777GebXA+Ja3B3CKQoY+T+9GNc81RfjNObZ0IJc2/oFExOJnMty9U0MXJU3fdj/9bONtJatb75DYHe5mHqjUZwodNm5GvAd1K/B0Df9cRdtiTrebX61mG+SDfPBdFoz8MF0e/YyhicHUdEV8eQvQkLzbrSHji+QTq2TlI17Yu2nuklOaf646jwB/uv9+8hbzprXT+CklR33kjfj9chUGzd0Lc70TXdoFPbVvcf8N1Fzw9St3W/yVsoV9n9rFPxJHicS3Af9kwZdJVomLlszbenNwXSqu10NXwCky9qaIoSBPTTqUHLWy11eer6WmVO+bm+O2V48rTt+ZMKfT+x2lpNKKjg9vx487ciEoZMPqdo7v8+DgeC6+Tb7NnCBm9X92D4xml9CrY+jrpBfqz12v+mzG+8eeo9eicr8TyElKOMhy8zv1p7lx0Y3ha6YL6OTO1E0k6r4e0Vi/oCfMDte2qOGZJ7YfLX3F9+qWED5d/ph97vmwZlaPfyd6efpdGJAeJn5npj/ym1jpgTMVeSRRCjrdDE7XMzUM8ya3R0yIH0rrbGXvfHvx1IHTBq53dPw9R5ekEPyyqHf5gwuOfrPxYDFn0m3d7dBAFZ4a1xbdkkPo5AUKRRiUcgnkcklFVm5d8atfnTMVGSx3E6nIRZ75nDCgJSYPiINWTLyTJMol1rIaW0l+mTna6WJKnU5uNVRbDWt+zbNk5RqjqZuW970VbrR6je6B7MJx2K9fheALGbgfwc3zzSBK2Q0H5WHkBBIpN+kNjumN4GO5yczLfJ+/7wR8Zg85lzcFveSO4R+n4s7oTcEHI9pbre+moKhA0TYJnqQMLEsjRp3aMN20t9JPzuOuGzf/f+AgP46ihkHhZud/A8KAZ5Y9ibDuAAAAAElFTkSuQmCC">
            <a:extLst>
              <a:ext uri="{FF2B5EF4-FFF2-40B4-BE49-F238E27FC236}">
                <a16:creationId xmlns:a16="http://schemas.microsoft.com/office/drawing/2014/main" id="{EE191389-12AC-9F43-9E95-6549B790A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AutoShape 14" descr="data:image/jpg;base64,%20/9j/4AAQSkZJRgABAQEAYABgAAD/2wBDAAUDBAQEAwUEBAQFBQUGBwwIBwcHBw8LCwkMEQ8SEhEPERETFhwXExQaFRERGCEYGh0dHx8fExciJCIeJBweHx7/2wBDAQUFBQcGBw4ICA4eFBEUHh4eHh4eHh4eHh4eHh4eHh4eHh4eHh4eHh4eHh4eHh4eHh4eHh4eHh4eHh4eHh4eHh7/wAARCAAW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V8feO7Lwdq2gWN7YzzprFwYTPGwC2wBQb3B6jLjpUnjvxtZ+E9T0HTprKe7n1i9W1QRMB5Kl1TzGz/CGdR+Nc98XNGj8Q+MvDGhy8Le6fq0Ib+6xhTa31BwfwriRqN54r02x8V6jA8c1rq+jaMFcYImjuUa6I+spA/4BUrWwPY7m9+J19H4YuvE1n4KvrzSbP7T9pnW+hQx+RK8bfKxyfuZ4Heul8Pa9r2p6ZdXl34QudOZIBLaRPfQyG6JBIUFThO3Leteb2n/Jsfi/66x/6Uy17Bon/IFsP+vWL/0AUugdfvOFi+IXiWTxDcaAvw4v/wC0Le1S7ljOq22Fidiqtuzjqp49q7JvEOgxwyyT61pkIhCGfdeR4i3DKhjnjPb1rkIv+S3+JP8AsVrb/wBGzV5fpcfh/R/BHw5mfR/Dtrc3OnzTtqusoxtVfjKuq/6yQ7jt3HgA4p9P68xvf+vI+hDrGjixW/OrWAtGQyLOblPLKjqwbOMDI5ptxruh29hDqFxrWmw2c5xDcPdIscn+6xOD+FfPXwvs9N1r4h6Xa3lvYX1nHqurzRxR2ZhtjmC1ZWSF87UJJYA/WmXNpo+neI9QxqWmaL9k1jU4LKPV9OE+lNGWiZohz+6kycjHUE/Siwj3HxH4z0/QLuJNQjUWtxJbRW9wlzGfMeZyv3c5CqMMWPGDx0q9qniCCx8T6HoRt3lfWFuGimVhtQRIHOfXIPGK+a3XSb1rPUNW0Cy0+ws4dGDRyI0kMVsL6dWdTINwidefm/hIB4r2T4havoujfEL4f6nfX9pY6Ysd+FnkcJEFaBAmD0weMUWA9A1LULDTLY3WpX1rZQA4824lWNc+mWIFYl9400W01+w02W6tha3thNfLqBuUFuqxuiYLZwcmQYOe1edfEjxl4S1jxHobaffeFr1IIrhl1PVJXmsbdzsBj2J8rTEHI3EYAOOtcL8P73wrF41srjxR/Z76VBc6sYXeyMVpEzPbFW8ps+Wh3MV3cZYdyKS3Bn1BbzQ3ECT280c0MihkkjYMrD1BHBFFcL8EY4l0HWJtPheHQ7jWrmXR0KFFFsdvKKeiF95UehooA7wqpYMVBYdCRyKTy48bfLTGd2Noxn1+tFFAB5cewx+Wmw5yu0YOevFOHSiigBNq7i21dxGCcckelNMUTRiNooyg6KVGB+FFFACiOMP5gjQP/e2jP50jRRMpVoo2UncQVBBPr9aKKAFaONt26NG3DDZUHI9DSSQwyACSGNwvQMgOPpRRQAgt7cJsFvCFznHljGfWlaGFixaGMlvvEoOfr+QoooAeOBgcCiiigD//2Q==">
            <a:extLst>
              <a:ext uri="{FF2B5EF4-FFF2-40B4-BE49-F238E27FC236}">
                <a16:creationId xmlns:a16="http://schemas.microsoft.com/office/drawing/2014/main" id="{F271D843-E3CC-F04E-ACD6-FCA779077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AutoShape 15" descr="data:image/jpg;base64,%20/9j/4AAQSkZJRgABAQEAYABgAAD/2wBDAAUDBAQEAwUEBAQFBQUGBwwIBwcHBw8LCwkMEQ8SEhEPERETFhwXExQaFRERGCEYGh0dHx8fExciJCIeJBweHx7/2wBDAQUFBQcGBw4ICA4eFBEUHh4eHh4eHh4eHh4eHh4eHh4eHh4eHh4eHh4eHh4eHh4eHh4eHh4eHh4eHh4eHh4eHh7/wAARCAAY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CO3xo1r4ceLbDRYPBj6pDfxqbS48/Z5spODGo9QSv/AH1XsGk3c1zptpNe2/2O7mhR5LdmBMbEAlffB4r5x/bM/wCR8+GP/YT/APa0NZH7Tuk3g/aG8Hw6f4g1fTm17yYpWguGAgw4j3IucA4/WnBXS7ttBLRt9lc+sQQehBrl7fx14dm+JFx4ChuZZNcgsxdyxrGSiJxwW6bvmU496+eLfSNR+Ff7UfhTw7pHibWtQ03WIM3UV/ctLu3eYD1PqoIrG8N+ANI139rLxb4Zu7/WYrSKCW4WWC+eOcsfKODIOSvznj2HpRFXa+f4Ck7J/L8T7IJwMngUhYAbiQB618ffF/xNNqnxvPgHUtU8UQeFNCtEi+z6MHkurhxGp3MV5PLcn0HvTfBkPiS/+FXxR0S+uvFUOgadEL/Rbq/LxXA2b2CEnnBCrkZpfZ5vmP7SifWXiW41CHw7f3GiW0N7qSW7tZwSPtSWUA7VJ7DNeQ/Ar4teLPHfgbxZq93otnJqmkMyWlpbMQJ3EZYISe5IxXHfsk+B9T1nR9D+ImpeM9YnWykuYINMdy0IX5lOSTknLE/lXOfs9aWmsfA/4q2b3V1a4uGnWW2kKOGjjLjkdiVAPtmnJcvN6fqKL5uX1/zPoz4LeJPFnibwX/anjTw+ug6iLh4xBnh4xjD89OpH4V2u5S6EMCCDjnr0r458Gw3WrfsV69e3GqalHcafqcl1DLHcuGYqUXYxzkr8x4+lZlx4Lvv+GZrP4of8Jr4l/taFFMUP2xhDGnn+XtAB/HNOas38vxFHVL5/gfblAIPQ5r5C+L/xN8T3Hw1+GWirqt9aSeILGKfVbuzUm4lXKoQmOcn5jgdTirvwRm1XSfjzp9j4VPja48J31m63w12GQbJQrHcC3TkLg/7RFHJq16/gDlon/Wp9YUUUVJR4T+0F8I/HHxE8Y6Vq2j+JNLsLLSUV7OG4hcuk+4Mz5HUZVPyqn8VPg/8AEjxh490PxTa+KtFt5dGggFt5ts+RMmGkcgcEFwSB6cUUU07Wt6g9b39CX4i/CP4ieI/jDp/jzT/FGjWw0zyVso5bZyyKo+cEDg5LP+Yo8UfCDxsPjNqXj3wN4tsdHn1CER3Au7VpCoKqG2jofuA+xoopLS39bg1f+uxL4/8Ag14suvHdn8QvA/iuDS/EwtUhv2ngPlXLBApcAdNwAyp9BWnceBfizqnw08RaDrvjjTb3V9YCRRv9jK29tD0kUY5ywPXsaKKOlgWjuUfgz8NPih8P/Deq6B/wlujT2T2cv9mIlq5+zXbnIkYnqnXIrE+HfwT+JHhDwj4u0K38WaGf7egCowtnISUkB2OexjLDjuQaKKbd/wAhJWI9A+B3xF0n4N638PIvFWh+RqN2kqN9mchY+sqk9ckiPHpg+tWJfg58Qz8DIfhgfFGjDF4z+b9mfYbUEOI89d3mfNn04ooobve/9WBK1g1P4A+ItW+GnhzR77xNaQeJvDMzf2Xf20LCIQ5Uojd8gqDurtvhl4b+L1h4ijv/AB144sNS0+GF41srO02+axxh2Y9xj9aKKfMwsj1Lf/st+VFFFSM//9k=">
            <a:extLst>
              <a:ext uri="{FF2B5EF4-FFF2-40B4-BE49-F238E27FC236}">
                <a16:creationId xmlns:a16="http://schemas.microsoft.com/office/drawing/2014/main" id="{1F848060-9B85-174B-8E07-DFA45F9C9F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AutoShape 16" descr="data:image/png;base64,%20iVBORw0KGgoAAAANSUhEUgAAADMAAAA0CAYAAAFQozAEAAAAAXNSR0IArs4c6QAAAARnQU1BAACxjwv8YQUAAAAJcEhZcwAADsMAAA7DAcdvqGQAAByOSURBVFhHzXl3YFRV9v+5973pM5lkMumVJCQhoQvSBRURBCmCBVFZgV3bqt917bsiuouiqF8EGyoLGnEBQXYVREDa0ltCCYSQkN6TSTI1U96793vuEFAWdP1+f//8Pspk3n23nXLP+Zw78FPwlb1zu7+GQcXH68/dt4bOWMgvxGjOJs55naU9tJSLdiI+bnv1C3V92lIAlXDJEmIHJT3hJ/UPAi/IitizZV5XyN/FA/9aqvqWDuPc1chaHG08PFK+63U2/75parLNSD7YVUUsURJIJ9cUy+KlEiLkSJtTLjhUz6OsGr5r104KG5b1E+/CKPjz9DkwfREfO/dJf3fTleDFYO7+elGMjXuOh+YufDB0+NzQ1vPlFYpoI9mPLeNnh37GQwRUHpI5UCbNqnsCX017RSmp71R8743iAv41vUOqyhQKRJZyE63SDP2bYS30PvmuPK3gOA3LhKP4kGFjWIxdT3fvOcZmWE6dvfgCkTB7IW/0aoGP2BRF/rCn8/ILAfbB9aOur5jzr5pWN1/9yDhW3NCuPvvlfm2i1uut/vL1y6KEB3UsHdVja95b5U+vPcqqx/6NqhEBpjabCVco1aQ7VWeXlmzRfcjv/3C7DBvnk/Cg+AfeZD1jWtSt2Qco6NoZ6fEw46c34H4YcD1XqcXPod0gjbrwIG9rqXID5yALgeIeW6N+8q8qlTNVaILdvHg/E99DVYfULadb1KwXdnCYtoDb71lw0bKzf/9w2emE29IkOZIa9JTU1ftJVqaJa7WUni/zstRkPRw4cAx8XU406ksXt3cZ01GvHLdChKZ1jOPOVBWthd0eTKyrXLlseUZ3z6uBW9bwVf3yux+vQtgRLmHYnKcdO44Vqz8cPumdVv/MKZj6Kn9hxXfK0TcmPNzdJYzL20ub9y4fnh2r/v1wDd16x2YlUw1Jq9oS1X1tU+Ti2kYYbakr3fDBsl6ib3hQ3OxF3KzVql+MXwv9HJTQ6C7OOgwAxhChAQkit4wn88b05494Ppid/+z2L2jV4lt6jOqVyvrbTsNAXReAhLrwaRlKphAVGKccXHf/k733/Tn6bdpzBWIR+syF7M0pNgtff9t+YK06AFumyju1GvBrdKxFkUAhnOFEq27fq7y47qAYA7Q4FNvrw50lEgx4Dx6nK4A11Ms85APDoz8AzbsdXZsSYuqrzJ63WVLX/xmO3wdZMHTe8xymLuDpz/0QPhSsy8mnf3Ak7BahM5vQQ/w8/dntPOPZrQym/wVbQUfvsNe+DZIE8VZjeOkbPy1mJ2qdYQU1J94EmS/uA41MWZ/8aDJgYH+Gdg6EX/ZesMEXGWGRm9skOSZaq8gypV6fAo6OIGT2MJHqWj8pL91Psox+T3nBQoskBr0wlMZ8ciI4PD8vmUXbTPKFKh/N6mGicTF6eqESB5zbi5NL0L52AWrqJ8Z97bn7N75Y3nMqoOiSJHFCZVVRguFoBFwG/uILWjIIQuLx8iABvjbZcOeuydXr23rEAFfBrOPw3z0KX/ntwq8WdHcJ44pB10LjWyMnzSnOXVDCEnoSjSWiV2oMnK51wA1ZMXzf2equHL2j/qn44mXjX92xrHvINXHNhT56fvoH66Txj+w824QCcnL/qF7q6n0l9J37b2Lbihu5Uavho7LjyJN/2yon2Ez8rftGsRDjsO1UtWSu2nrg4/dXjuie6jKuWGjlc5OfWWu5582x2XGstLkTkmx27mlcSl5Nq2Aat4bQdDcPtRqAd+plYggp2lQXBJtNdGtXlDpv51T5i0dHqQfON5FX1h+Rnsyo3vHukhVju6f+caGHnphbOGjc3D4LvzlCHrp5AOnnf4GNlYJ4NAilkX6mthoxkGN3TjiVuMSYeCLo/2jUJDdn7Qbqj/ar2V/Nk47Mn6J+f7oWlqz71lX6xZvRYv6wCy16avorCTc+cleb282Yysi7PZ/jGZF+EqqPINTWxdQ2owQqHqiQRECRKEZdjN/othLqi3BgLj2hcT5Oq630+esP8d9s14Nea4GkxCSdJdoyufJk4ScUjwbd5M6a/1+f76IvrzumGWj+hgdLommoXEeMt81TtRP3S8Y5B4GYswhheBiFFoJBornxRaafvZvS7HuBiIDcqQVNmksJMR8s7bOOlDQpUoPTT4964geJaEj4ogzrPPJipy4yAbUEvK4rilQ4glKHN8gLXx4NUU17ufLNU5TkjFP1t86nXxa6ebpNB0PjFRL4ZDwBDcarCF9QO/p9uStxOJ227BCvaPHyitK9JCEyAm7olUDWmP6SE7bRHY/8vvLrlrh08T0iIpalp+aSkwtuuGy/mnYfH//OEe4LqXT+5J7qnBGpYZVfwqMFp9TvilslDWpWwOd1sYaqQgpUhlSz4q754i8R4Tf7F07KHXN6VEkoFERjM4iJy2UpCfFgjcIopnKwWmR67rznYhTTU3bPqCQ43+IhB4s7uKqCUD9ERcos1q4jVTUeVn7uMNXq9WCNjCQrbV8/Om7B5g8v7/ro6xP6jDp946lgIIAhmGMeM0DP3ME8M91A0cNEZgKXW1Fr67tor2wzPodTGqdIFto7FbWpOSg52irVjvY6lBb9hErwXd9Df7z1pW/eEfNfXugSnv/Db/YuqswZCSQIw4YPUW1RVnq86CwzmFMwVGpFFiO2SJnr9DJvavJCa2sd72yvRf/D3YjpMA/fYm9p37Z8qR23EuYpAlctdAnb/3r7lD9X5f3jsCMSVRamRj8PRiHFosKiHif/dO+CDa//dIFL+NmF/h01b4+z7e0wR0dIahLD+E4U0pCu7ezo8+LOlmtN/O/41QsJ8ILUBAjZ7WDwusnM0qru5v+IX1wEVW5Y/PSMJR81pEyWLfH2riCXGaa7CX2SobShjbe31Dsm2+oOvHbjgcfJ5Iqa7mFX4Qpq8lO89fzMryPvecWTevvzcyeMGh0zPD8T5s8YHsxNssNDYweEbJGR7IzTaC+MHD+JfHxv9YO//90xkXhx6FUbv2oRvi4tfsjsP7hPx8+Y4lQInfvBVto7xQalTU76zFdFst1iU6sdIYjQm3Ash2EZMfy7F6azbYG8AeOeftPdtWzYuO6pLuOKE83/NiglddOUuidnTpONMuG7SxtowC+RJlcleyBnC7ySWxQal7hdExPYqJp9pbwNT2xbMA1anE4Yn58Cy/eUSzvokPv3z/CdXbKt+mz3tD+Kxj+PMw3bfZ/z4btnwKe7zpAls0bBk6u/4x/3+YrlpbRRpcoKQa+WalM8hMsYMJuNnCLdd2R38nlbbgVT1Gi4c3AqFFW3kk+2HqLN96zKIFNqKsXclyVxJd+xOWXw5IzXNh6mj43rr7624WO6r99WEp3sosEaK1G6NESyBjBOi8BCAugCVPVriK7FRB4YeQIq6hrg64pUsvFoKZk/YxSft57f2XL6cPj0hxc5vOjW/KWBCW+nRhl4sj0Cjl84Rvf13sPVFA8PnbdR0KogIcvnwoKKLGGaoaBSLLmCwHUMgmU2aczgKiiud7BZY2cSk1ZSPZLVumiE1/3l7vKD4UVM+SNXZ+QOSf/y4DmaGRvBC7I/BZrgh9D5aElOcqu8C2mOV4d5BgshhqksgPrySxLzYcgJSkRKd7LgmRg6YWQZTP1cQ7451UJnDc/ly4u8fWuO732H8HUZ1olFj3carbHK5P6ZZNOej8iasYd5oNFMcEJB5QE0jCAzVSGIUZARJLQYrWSVgU7hRI+hB7Mq0auEtRngaEqAX5CXi3oALjS2yn+1PpUt3ZQ3Iv+l8ykPRRgkTonMX7xuFZgcRmBOPaUmJ9YlmKZTx6O+7DJ0NmAMRgYgHCYQwFSNiUVDGUFpaFQXMliJJGIRcv++aPrZnjN0T3kbSQ7RVnokaMlG/gMHy5qkFTuOSJluWVWbGZVT4kK6id/Jhgf3SDRhmMzri8ILgBIAYs9RdXO+5boHNwNRLBQFBhaQQYr2cH1UK78lx8dm39SfZMRGsgMdlhFyiGtykDGqmKNoTjyqZMBUST9+Llt2AKS4Uq16p24DVXYtxgUoVmhWZrx3JVGiMiXuaeXBFRMIyDpJsilBwgIS7fE2TnKz9N9MwzF7isBJ//nVihjZbtbTWTf1U6PNMu3wqeqotXZtXXsZGZEVxb6YN1Dyvv0qI/oIrpvwGoO0EfS3BafZJ78Byb/nHRVkTDBBN6eJA7nmhvelj3Y3smWrD0Bjc3XQ116rG5qXztJ8pRJZ/Pys2c+U5K8SuUOSZZ6VM4LoMB2dXDAmfFB50AtEq4d95U713uWF0tanhrBeCRaqttdw1nQapOSBQCISyKSlh9nZBg/VSBSam8pUl7NFEslsblL1DtrX4D4HGvRkJEMi0wWCCn9ybIZIeWEQrQmeW1+qzvqkSIoyyVwsINolWyrR5E0kZV4z7/WnXby00UtlMQeOdDsdSBjR6zBX9zN6jtBx6Y3licaLVwqcMeJ0NvOUKH14otJGNxv/3mHlVKdLSorVIhUId7uMN7aWK7cuOUIxyBDxDmsXNSfLxKdMGUcnThrPLToKj/c5uy6skkef+O2BD+pShwnflKnM07OGkoRorao1Id/DGbxeBu2dQUlFUjmmb5QaF6knRbUuKK3A3Qt6hESkZ6YZnG6VnS89h5K0EluMHWJ9VY6TK/4aG97xJGvjk9aYOOjXL9933eB+LD6OKx2eIK2r84PZJNOmFj/odVTNy7Gwoko3FDd7qFeEMVSKxSSpvXIsUNvgZ/X1nbStpVYKhEK0saGFPp1Y8qmYPyyJwGP/9bvDH9amDsajimSbQXxyPuvdKwH0ejkcEil+ll3wiSsAnpaCJ1eoTnTGlcrKMcapCrlQdlhMFc76/a2ezhMr34gSDWFJBN7rc2RSXyTiYbWjwTwdlcSM7i0eGVqjtMwLIYVTgxEPAHYSu1NxM6XlXvB1eaGi7LBoCm/aimGu8Po9t4rvApcXIXNPtH6Vf/S6JNNF4YSVkZfwpuZWtfBEFVqDEkmSweVUSQDJZ31TUC0ucai1lSd5TVWRiGdh6GQJNvY+9DB95NCR7qYf1XUJ598aP2DWuesKjzoMeMjRoug5ohd+YP0iY2QRzoTFOxPFPwbOS1PgKjHIyzfmH7pv5IubV19svIirFhHgK/tF/ql44Po36nNvVoNYxF5U4rUhXlEt3B9bWfd5/pnh5LG9tRdf/IhrLnIJh1+ekL3FF/vm5o6kKUddyCjFEb1ETdFufSI8cLOl7sBt9pY/jvvzt4fCg66BX1zkEvh3Wbp/Hc+IbVcM0RqZ2wGrTYkpzeMzK1vJA6e83d1+Fr9qkV8D/l1ScnN51qBNTTH9Lng0vVoVXXI7Nxqdfm7EoIh1Ijqp4g9aaMiTrA+2Z1qUsiE2z+lh6RVFcPe5E5hFLoey/yv+T8LwejCWrB43o6A54d49Hfb+DhIVmZOaqEuOiYJd5xqhX2oMN+Ax3lJYyZ6fOpgX7C8lOozDz902gB240AJNri7tpsIKaHf5sM4lYNMjbTGEXGm8qWpGXPO3M/KLVpG7LzKq/w1+tTC8Bgy7C257eElV0mN7nHHpXm6QMHdDpEnHxuTEs5vyk8mZmjay/PuTZMboPOXBkbn0n4WV6oDUaHq2vl0UjHRCv1T18wPnWVmjU3uqqgUrThyv1/C7h+cqMWYj3Xa2lt6clwQf/1BEYtSWljkpTVueGVj8Bpl5pqR7G7+I/ygM/ywvdVFx3zc2OLNn9MrtKw/Nilf3nauF/WVNpKYZOQrGE5Gy+qfHsXuG5bPXN5+U3F4vDOih4y2uRsCSHVkfHl3MDRadlYFk4hUOkMrKu8KpLjPZxN+bO1rRykTae75RTYuOIK1uH9dpNfSVDUeRLrbDGHtb8dK8839N+8Putd3buiZ+Vhi+/Dr7O+WZry6tT3+k2h+Je2FwU14ye2nqIH6i2sEr2jpRDh19a/MJ0svexH8zoIzfEtfMkz0yt0b6QDYFKauI5FI88gUZ6XqdhUlpHUz1akmgQ094ups5XEZS3Gbj65sSYFNZJh2c1ZuM7hnFl+86SWxGAx/bN4XlJdigye2XFn+zj4wy1Jxc37/4KfrowZ3d27wCVwmDAZ9sXTDu1oKO3M99iSNjhmfY2T+OX4BeSTaeHW/lH+8qIWnRNmIg5fz+jJ0wKbMJjE4tBGsjKEl1MuaXieowEk2qS1UaTYTqmEQjQqA0G5iU6FbVRrNEjSFOIoJEqbQSLdJqSVwn1ZlJVXSQfVKfTtcXj4R4SzRMGhgPfVJi+Gv/PEoqm53krhG5cPrsqeB4uXDV829//ei/B40rhOEHkg0FW4b9dkVrz3ePe2PAQEL8nuE5fECanVc0u8GPvGd30RZYNvoAH5rcTpSGCBJoMBNNmlOwf1DFhVe8h4P40ULBZG0Jce40aEhEgHOXlpPIQIi16WUp1gvi5o1GBcQPAFxtMUpSRicnfpmTejP1xnv5Klc8LDtyC8SabVwjq2Te6HxWsP8cbfeGIEoTJJldRbs+Gvf3WWSSr6l7+z8Kww+AoeD7O+e8XZX23smOSBiWF6c+MDwHzHotbDhaDedqK8gj1+3mTwwoJUqdFQI14Zs6Lsf6mNKILBC3Jeg+a0VrWPyMezUAeszsforWwQQr/poUzruQd2pEoYJ6lVSAoAarCC9X6tGyphDIyS6O1iMal4ZXRoTYwrqBpNpzC481K/RcfQc0dHjBG1KJXaeSWyKqdn5695czyQhvi5DhsjAfPX37+J3BrA1K6g3GW7LtSlBRocXtg9N1bqhvKaELR3/PbzU6ufe8XULX4TQOLSAxUJuwiJKwYrIEGevE065DaoB1DCA7ICHBZwkRcgoDEPwKMnoGfhNjsVVQCuEsXLL5xRWmjP05Vn1MCCy1GEhnUIZFzcnwXeNE8tKUPizSoAV3VxAq232kqKSEJ9Zv+/Ltj76eLWQIl5PFS8ambmuLn38Qevee2DtFTY42QWaMFQ5j2DlYcpI+2/eQOh08xNdolSS7j0sxXiSHyMywWBMbozphCRXLzBDFv5QEsRBSdRLWtRQYci6Gz/gXnyWsCrFaFN+FxwtOpuL/aC0siAlWjhDSEFSKEBJIbBc32bpInqUTOjjlld4caOpw8K+PXSA/FNfSJo8qNQWlqB13GWrf31FZErbM2penjV/ZkLbx+7YEPYBf3OGBWaMBi57ym1JL1ZVDjgAJypQZFDwbKvAuLFE7dViy5nCaMwZo4vUSMaURojVwxVHLleOfEV65F6UUXL3b+IKUKn40gYbT2DxGUwcBtWfhS4Ur59Yz7jhCiE4bLoE5BhEkYgQLfyZZg6C1+eCg1wiTvxhN21ojsfZD7immlbSQEMHU3yVVrnnlrYL7iPg54rVjo3+3pi1tyel2E5oe/Ti8MIFoo48vvGU/eyj/DAl2RjPZOIhT+xSAHiPlLjmaN7oBErHY0at+Hjy5jimFqynxu9Cp0OBYhIIaROdSsNLNZJreU7iUieWdKQYJsQaYq5EH97/PWcVeNBsqyaAqVMMJw+5oFMqCAdwHNtj7gpQ+gkip/cFpTIOQaqSCGykK441OH2w7epqc3fePg59lvDeNXHguylqSPuePzvSJL0nWxACwENFrNVKU0UBSog1qhI7RSofCCxtUUljjIafrndDpDZCpA+PYsxOyqaX9LAS2zufgrKeAm4RQALjOwmnWGKbrPYWQ2GxS4ZJYeZObj8qOlg0kCKGzm1lo12JxiYuC4xjcHNWi4LKHEQzJUu8ZIKdPBdAmkgpHiP9wpgXONrh4Q2uz4nY2kYQoizy2byafPrQXUQJeun3L+qKY7+fMJPzzvqZFp/s9uqY9/c0zThPXScKZsdIS5Z6kZRExWarZbNMyJPui6suONfI378zjA9MiL5Y4rgbxKxuQkI+QhL5MTuxLiMlG6joV/t6OC2zbmRYy/boE/qeJPbE/Hh1fOw8e/IipRz9D9oBebYxEt8sBuc9NTNPjBgm0CVDe4ufvbCtDnucgXRi5MA6K+ME7HHW8s60aaRBaXngPtkfrONwQ2Xj46/E77wg79N9fnj7pb/UpG7c7EmSg6I8C2JlSidtsKdwWk0pDisJHYnZeNrM3sRqRHV4DQTT9l4fq+Cd7q0ltu59IWG7NuC6RLb4rTwh+5Rh0P6wbcT+ykBHcfoWv2FvNVx+qJ62eEI5Fg2G7AB4+CIX8vLnpPOvydEhhYQQwaMRrA2xuYvX6he98dndYu1kmb0mexbNbi4q6vCZOhNYgHo8D3D4fi480kodGp9NrCbLjTKs68+NCZcib+9TlR6q51iITq1XDos1aPiY3WmTpq4UXJR662PfFreptSw6r/V7eQ5buqKKdXQoRP4GI/zDY4YaB6bREjbLKLCszmfXu2zuUlprE9VotxzAJcYZg8+321k1iyvAiaATyxfxpUz9rTF3/gyMRzdhtnXBtB9xktvOkpGwyuEcU3DM4MbxQUY1TPdHogk41SGWZEg3+U9EPWx0h5nQhL8P8IvYyuIeVLZyaA1lxZhJUGdR0dPF9Ve0cFcCPlnVSf4iHr1eEEYTnCBgNlNntOjAZcE7MQT6fn3s9LkyzlJnMRjnSGkEdri6oKjrAZppPbnxjyZd34njBJi6Cf5pjWVY58PGPGrIWnm0XJuoWCHvIOp0aE5MIicmZXKenBEsVCIYY8XoxeeI+YmN0GF04r2voQoEuVvoYkniksI5NI565x6syg55SnV6mnZ0haGzyg4QWEHdEWJSDFtNLtE3HbZEaiuUCb24NcC/mLK+7gzc2lhKuBDFYhKdGSBCFTHxcVMORNSM3zSSzaipE6xXmDwt04bonV3t6/6WSpgR1yM0YY5KqqpLfH1AVRSXmiASwWOJR8yqIzSbEacVlI/H7GfO40dcxRZhNeI61Enh9Km9uDojAQRLidTzCoqEq5kgRVj0+EWG4uOmhOq24viDE41VYc3MQzx7HfiHe3lbDneHb0ktCIPCcWFGQ2+11hQWDd88ks8+d735zpTAC/Bho1nxzxz2rGpJXbHUkaYBgvBfoPozCF4wGM8/J7cVSU2OEoBfbEUJx4n6gvTPI2hwYgtFKaDkeFaXhCbF6VEC3HwngdOKAo7KgvSPEHO0hgvUb5pkAb3fUoxD1aFv0nEvrhiFBIrKNhxIrv5k/seBBciN0dr8I4yphLqHurZuzP21KXLyqNWtyFVJ8kLp/G8PFrVYLDBk6CCt8ExGbEVdZAb/KWlEAl1vBTWPbpZlxRxaLzJIT0ceEaAgFTeX1Md7ZqYCvi5FgwM897lZwuZohFPSFr82uEAJlQu4NYyMb6xZmlf2x7zNb13W/uQI/K8wllC6+bchnjTGL13ZkjrqARBJoADVK0ZVMLCLSqgT8fsnlctNgMEgolbkGKY1OZ+RanYlLspZKSF9wY0jYhOW4FAqFoMvn5YGAh4iNq0pQWOfiPq6wAoJRdEMCt1qbWh9OqHhl/OhNy9EaP/uL438U5hKa3rk5Y5Mjes7m9rgntruSLB6faA3hDsNqFA8/Abb9xKMQV3YKf/uZpQXhRC7az9wJk20N398d3/h63qDtB35JiEv41cJcAl8HUnHVjelF7qgJx1y22ce8tkEnfDbwBfHAiPODRPQXb/IuQQRS8dMRWllCF8ow+GCwqaX5erNr7TBr25rrkxtP/Zq7sp/ify3Mv0Nc3NWWpNqrAvrkioCxT73P0M+tSvmdqia5OaCzBBg1+7FyxnDODFQJWiTVlaANOMxyqMQqqydy9V2n0o2e8hyt00GePOLqnvb/X+CBFtfS/8+K+2UA/A//Q+5hhxG02wAAAABJRU5ErkJggg==">
            <a:extLst>
              <a:ext uri="{FF2B5EF4-FFF2-40B4-BE49-F238E27FC236}">
                <a16:creationId xmlns:a16="http://schemas.microsoft.com/office/drawing/2014/main" id="{6355AEE3-6C2D-DD4C-8EDB-33F64E46B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AutoShape 17" descr="data:image/jpg;base64,%20/9j/4AAQSkZJRgABAQEAYABgAAD/2wBDAAUDBAQEAwUEBAQFBQUGBwwIBwcHBw8LCwkMEQ8SEhEPERETFhwXExQaFRERGCEYGh0dHx8fExciJCIeJBweHx7/2wBDAQUFBQcGBw4ICA4eFBEUHh4eHh4eHh4eHh4eHh4eHh4eHh4eHh4eHh4eHh4eHh4eHh4eHh4eHh4eHh4eHh4eHh7/wAARCAAqAF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vL7U4tW+zwWPnQ4GBgjcMZLb/ujB4x1qX7Zqv8A0Bv/ACZWm+K7bU7vQbm30e48i8bbsbfsJAYFlDYO0lcgNg4zmudgsPHGn6A803iOzDwRPIIpbMzsoGSFMu5d5AwN20Zrz5UqsZy/eSs9dOXTy1TPVoUaVakpNwTvaz5rvz0Ok+2ar/0Bv/JlaPtmq/8AQG/8mVrkPFniDxF/wjXg5tHvrWxv9du7eCaeS281EDwPISEyO6jvVj+wviZ/0P8ApX/ghH/x2u2GAnKCm8Q1ful+kGeXWxSp1ZUvY3cXZ2/4MkdbZ3F9LNtuNP8As6Yzv85W59MCrlcN/YXxM/6H/Sv/AAQj/wCO1u6RJfaHozSeLvEVhcyedxdmFbSMBsBUwWIznPOec1ssOqUP4vM/x/8ASUjJV3Ul/Dcfu/zbNyioGvLNXlRrqBWiXdIpkGUHqfQUxtS05Z7aBtQtRLd5NshmXdNgZOwZ+bA64qDQtUUUUAFFFFABVLXv+QHf/wDXtJ/6Cau1W1WF7jTLq3jxvlhdFycDJUgUpbM0otKpFvujznW/+QJ8LP8AsJ2f/pJLTv2gfh+vjTw6NQ/4SrxJoMmi2t1PGNJvPIE5KA4k4O4DYMdOp9al8W2k2n2nw0sbjaJrfWLaKTacjctrKDg/UV2/iezm1Dw1qmn2+3zrmzmhj3HA3MhAyfTJreStQpen6mNSSljK8ltzHx18EpNQ8JfAdv2gL7xN4o17UtOaaL+x7vVW+xShphACQQzZAfd9QK6L4zfE648WfBi68S+OPhEz+Dnu7GXRUutWa3mvHcSZl/dfMigA4BHzK4P06TR/gx4ztP2PdR+Fcn9m/wDCQ3ExZMXB8jBukl5fb/dB7da1vjP8KPFni39mfw38PtL+wf21p0WnpcebOVizDDsfa23nnpwKxKPHvHAT/hav7QXloET/AIQ2Dav90eTa4H4cVteFNV8N6dF+z5HqfhGPVdVm0qRrHUDfyRfZCnP+rUbZOeRnpXVeLvgt46vvip461HT/AOym0Txj4a/s+SeSciS0nS3jVBtxypkiXJGflYnqMGn4Z+DPxGkuvhFPrdppNqvg5bm11BYrzcWgYgRunByxXORkcigDXP7SV9/wzoPiv/widt5x1b+z/sH21tuP7+/ZnPtim+Jv2hvGEHiPxnoPhn4ajWJfDEa3Nxdf2gEijtvL3u7ggEt2CrknDHtg+dv+z/8AHBvhJqHwsSbwmNDttUN/aXDSv594xYADOCEUDc3IznA5Feo+H/hH4usfFvxe1Sb+zvI8W6QbPTNtwSfM8lk+f5flGSOeaAMOD9qDXmtvCXiO6+GdxY+D9duksX1KW+Uv9oyVk8pAMlFIbBYDdtPSvp2vlnVvgR47uv2fPh74Hj/sr+1vD+ttfXubo+V5ZkmYbW28nEi8Y9a+pqACiiigDzH40Q+MLjW/DbeHdMe7is7n7XGyRK4+1AhFWUlhsi8t5SWGTkDivTqKK2qVueEYW+G/4mNOjyVJTv8AFb8AooorE2CiiigAooooAKKKKAP/2Q==">
            <a:extLst>
              <a:ext uri="{FF2B5EF4-FFF2-40B4-BE49-F238E27FC236}">
                <a16:creationId xmlns:a16="http://schemas.microsoft.com/office/drawing/2014/main" id="{1075041B-9F9E-DC4F-B46E-E82FA7EF5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AutoShape 18" descr="data:image/png;base64,%20iVBORw0KGgoAAAANSUhEUgAAAHAAAAArCAYAAAHXrjzpAAAAAXNSR0IArs4c6QAAAARnQU1BAACxjwv8YQUAAAAJcEhZcwAADsMAAA7DAcdvqGQAABWqSURBVGhD7VsHVFXH1v7upfcqHRQixlgeUVFBCcizF7BjiSWJqc9o1KCJGiXWaPQZffFpEjUajS22WFMwYu8FNYioCEovl3bp5Z5/77lFEI0luJ7+i++uu+acmTllz96zZ5c5MomAp4BcU8J23gDIIrprzh4D/ETz2SHSyvMHpCkH10qI6M5VUkZGhhQZGSldv35dnPNxbm6uNG3aNH5DSTyxWAa83aobKlVVkOsbchWmnd2KKL003JQXIOLwRjj8ozGmndwEp35+GP3zEuho1JsbKi6o+myPKB8FWXFx8VMNzt8fVdmsXkhNTdWcPRriQqbPz8UbritGIDk5WTQwDh8+jMuXL6N///5Ys2YNfvzxR7i6uoo2eXLCHXHwcUAY5MbmMLOxQpwiBcvP7UO5uyVcvT1hPNIfY8aMQQP/Zpi5ZzV+uXVBTWPS7UTEyfLR3skbFiam4kaPgm5Uk5OS4ObuLiofC/zE+2E3b4BEA6U5q1vouMGwmtsPXTfOQAMbB/T/ZTFkn3dHSkqKpvUeqqqqUFlZqTm7h169ekGpVIrjFi1aQKFQIC4uDk2bNoVMJsOQIUOgz42ms/qgTE8OFYn4sOaBKKksh6Whemw91n4AFZ2nvb8OTk5O1EcFPT09lJWViQfzMYuNh4cHBg4cCGNjY3FdeHg47OzsYG5ujh07dqC8vBytWrW6N6R3bydK8jkhkvOSkdLxu9ekNGWOOM8tUmp61A1kRUVFNWZGRkoaGm+dCGX4TyByNLV1h6eeik+LGkLDyE3JxNGEq5qzukeNB+alZsF+7TsI3vQZDt2K1tTWLXQPzE/Lgt3at6HKy4AZKePOP3yM329c0LTeA0tmYWGhOGZJZfBUYLGv/mfp5LJdu3ZCkvlYgHlIDyOJDJXcvholqeh82Zk9XC2kdF/sGXHMqKioEOWuXbtEqYX2nG93/9/T01O0TZ8+XZRIT0oVDxNToEQpxWYniYaemyJEHf9/jjkp6rS4ePGixKpNi2vXrknx8fFSTk6OdOHCBYlGQTp//rw4vnHjhuij1VxCSv+5ZjKOpMVBVVqE9o1aYEiLYGSXKLHgxDaoSgqg+HgnkirysTvuNHydvbH35hkEN/LBsbsxCGrYAlZGZsgoykVheSlaOjTEzZxUHKW2Vk5eSFPmoi0tDUZ6Bujl7XtvWnRfOxUHU2JwdswSlFdVosN344lh5cgJ3wUbGxvuUjfgB2rRc910CZ++Jo36eYmEqYFima9r1NA0+vr6CPtpPnZfi0LGhG1C0uoatawFFuGCggKYmZlpauoWj63aUu8kQW5kIFaMFwmPJDAvNRON132AXKkSKpL6qFGL0MTEHi4uLpoezzdqrRVasGa1IYOj38GlyFFVYGDTDgCt+8HrwxGwfToO3rz0UPOwtLQUWVlZyM7OBomkpvbJcOjQIdD84UkL0l+aWuD48eO4c0dtMHI92x+s2Vmb0yRGXl6e+Ofn54s+tUy2/NQsyWI2K1b+95He2r1ESlUqpKHbF0jjDqwUfTCzm1Cw7BgcuH5WIlNW1N8P1vT0IIksKU2NJBHhotyyZYtELyedOHFCnGsVLtfxa9na2kpHjx6VaJDE+aZNm0TJ9zt37py4D5+HhoZKDRo0kJydncX1XBcRESGOGToOKtOzQV4NbNaMQZFMgkpS4cbY7+Bh7QSXacFY3O1tTH0tDEN3fomhPl3gZG4rHJg+2+bAbdUY7I09XcNm14K5SS8rTEUGW24MeimxPnIbw9vbW5S04oiSzcnAwECdiTp06FBRTp48GW3btsWePWofaNGiRWjcuLHgtBY0sJojzRxMiL+NN6NW4li6+iW0+Jdvb5xOvg47Uwv4uTbFrC2zkbTwOFKUOfBb+QH5E/c0H69gaZ/shLFKDmtra03t/x41lAw7Q29ErUBUaqymBhhLRCqL87G091ikFebibMoNjN78OeRmaiKYsJzpeyGVVcDWRs2NCrLdL2ck4GpGIvzcXgbZN7iTn4k8Ws4taFD83ZrSalshlmoDuT5OJsdiKNn6BWXFyCouQElFGZX5cLWwg55cjsyifFryGyMm6y4t8XloaOUABzMrnKLBZ1e4kbWj6GdhaCL8BTsTC2JMHEKatHuwFmXH7Z2jqxCZrDZMx7cLQVevVtCX66HHxplCtFT0AvkzDqCqtLxuTYE6xl8uE0nE0bHH12D/3ctQ0aiCCEQpaayZv6KqrBxWVlaans8vHhmHYEsjOfEupl/ahlWhH6FYWQgLCwtN6/MPJjBKc/z/Eo+0ZF50PNSSqY4cshDSk2qHTF4EPJJANocSC7PhteZdFGXlaWpfHPwlgYocBRKIuDar/oUy8qUarBiB4uwXi8iHEsiROCbOd/VYyA1NaZkoQRlpVLvlrxORGkP2BcADCcwm4uILM9F23URygw2horVvx7DPqUVCY2dP2C0bjBLFw4lkT4KteS6fBrGxsTh9+rQ4Zs9AGwdibyEqSq302UvhNgZPI7Z5tZ4E99OBtWh1sJV+8vaf5DF0lfBZZ2n2kc2S3twQyXfVBAmT/aWFJ3dIsrmhkuHMnlKxIl9zVW3s3btXcyRJmZmZouR0RHVo6xna4759+0pyuVwKCgqSRowYIZGnL3Xp0kUKDw9nbS/1799fcnNzkyZNmiTOGVzOnz9flPzn67WowUH23+IKMtCBOCc3MCZDsxIzAodiRscwvGTjiBPjVsOIrBmpsgKVBgawWjYEpTkFmqtrgiNwDI4Ds+fAAWoHBwfs379f1JP7I+ovXryIX3/9VRxz6IKnBvt47FBv2LABBvQccoWwePFifPPNN5gwYQK2b9+ui9SNHj1alBMnThT3YmifzdARmEXExRakIeAHNXEc1FbNi0LAuikIaxGEW2Q8d3BvJuJXvV/2oyskVBkYwmJZGBGpjqI/CDT6ojx58iROnTqli7h37txZlEx4jx49sHPnTkHgsWPHsHnzZhEUZyKqB4bYtVq4cCH8/PyEmcjtvr6+oo3vow1lVocgkOfKtfxUBP7wsZpzDLp4XfQfwmViz2Bx73EwntULE/36Yd/QmTQA7HOR32hgBPOlg1GWq54nWjAXGFrfjOeRv7+/zh/UtpMUiT4DBgzA9evXhV/IHGIC2O3i/jzHfHx8MHz4cMFRLfjacePGac7U5/dDRhdLlxR30HnDJ0SckaaaKJfJMYmI6e3ti0CPFnhjz1eYHTwSucVK+Dh6QjazK2lXE01vEpeyEmSN2wRbB3tRw5Oe0xXaksUmOjoazZo1g4mJiS69wQQYGhrizJkzaN++vbiWucd9OMdy9epVEXHz8vIS3E1MTMTIkSORlJQkxPnVV18VosllSUmJcKxbt24t7sMQxnYxeQr2C/pCbnrPO1CRXybNP4wrmYnw+awzDk3bhSHb5qOFkxdmBg7DPzdME36eAHH7H1au2N17Cjw8G6nrnhMIW1QEd+jEYl6vGkS2d/HGBOLilfTb8HV9Gf85tROH3vgSsmmdqJ+lppcMrWzcsC90Gpzc1WnET/9YJ5xVdkTPp93EDUUq+jRpi7bO3sgnp/b76Eh09vQh5zkO5rTGzggcgqHbvkA791fgbG6DjMI8NLFzRapSgciEaPw08FNcSL+FbTHH0f2lNjieFANDPX0Rv/Yg57eiqhKx2Ulo3sAD1xXJwumdHzxKvIvO2C7SRL/M5/agl9d468TFHaO+gBM91MexERYd2wpjIzNMj1ov2plzbWzdsaf3VDh5qIljbLgShVedPMV1F9JuEbH2MNY3gD0NCkcEXCxsab4Aycps8aIB7s0RnXEbZjRFeGqY0NqbV1qE6PR42JHn7kr9G1o6oKC8GEXlpXSdQkQNQsljj80mgkgCbcmLLywvQWJepvDy+77cXtyrhjehDvHJYDa3uyBSVVWB+I/WIrMwH5VSFQzl+njvwH9xhZQO9/O1a4ifSSydPdzE9c8jaqyDpqamzFMUf/YbVEV55MAb4KVFw6CkkeN4CcdEookjTFw7+0bY1ev5Jo5Ry1Qz5eQ56Y6SGb+riTSxxOJTu4SIvbU5gojWh7+DF3b0DIdLw+ebOMZDHV5W7zJJBuPZXQEiEjSR5YZG6OjwErZ0m0jEPcGGgP8haiWyq6OcFmBTI2MYzaI1z8wGrzl6Y0PnD4W2rB5cfZ7xyKCTWIjJJBu8fR5WBLwNZyLuQRsfnlc8kkAGcys9LR2eXp4vFHGM+qjak4KVE3P5WaSH61EbdcZA9mgqCktQZCJDFRm2dpUGKKMj9lXr8ezwtxnIjJOVViKxKh9dN0yFojSf7iqHqdwAB0bOh6+FBwoqS+oZ+Yzw1AxkV1qvrAq3KnLR7cepyC1TQm5ERqzudjKoKkphQozcP2Ie2ls1Ql550QuzNeNFwRMzkBmnX6ZCXIUC3WjG5RdmQWZuy84HJHIynS3thTN7ITkOMvI6eDaqivOoMETk6C/hb+1Zz8g6RC1X8GHgSD7vC7qpzEDD799F+zUfokRVjlMfrkZYs45QkS8slZfA29YFg18JgFRWBBV5V1bExKsf/YAg7zbo8v142Cwfhj8L01CiKHjgBuaHIS0tTewL4t3ky5YtE8f8v3v3rqbHswPvderZsyfkcrkIw/Lf3d0dS5cuFdmJJk2aiP3Nw4YN01wBREREwNHRUdef9wCGhoaK6Ozs2bNFf27X7pjp06ePqAsODsaSJUtExJRDwBwn5z+3cQS1a1fyXKvhkTOQA/kG5PRdK81Aj43TUVBRDLkBR0IlEYOTlAp4ujTBJwFh6P9KBzho4nFFFWU4cucqFp/cjqiY44CppQh+MFSVZTAkN3r363PQya4JrZtK3Zb+x8Hu3bvRu3dvMSgcQTp//rxYi3mfB8e7ExISRGSUByA9PR0BAQG6NZjDyhkZGSK2zlFXZgAzh485ZcMCwoPHIWrectimTRvxbnwfe3t7xMTEiAHlgeeN6tyPo7V87aBBg4Rwubm5ifAzb1Xi9BEznp9jZGQkosMcpl6+fLlgLAsmM7JTp044cuSIuPbcuXPCkudIb9++fcV78zVTpkwR1n31HUgPnYFZ2VkoSMvG9YJ0uK0eIzIxhcQydUxfErHEkS07QVp4Ah+274tVF/ZjffRBnEm5gfNpt7An7hSWntwBB1Kv0sLj+DZkPFTEKElSib1fleQ999z0GSz/MwSXC1NFYuNJZqQWPIA8Q/r164egoCAxSPxZAQ8IzxIOoXNCRAveZ9a8eXMh8ZwYadmyJa5cuSLabt26JYSCw+MhISGCATz4kZGR4rMFFmbtrOJ9YzNmzBDheD5nsBBs27ZNlzuYN2+eeDa386BzO2eS+B4M7sdCwu3MPAbnMphJzEgWFC0sLS1F3f3bx2oxkKc4b8iLzU+Dy6q38NoPk8SXQ1rGMZh5C/uMx8peY+G7egJ6e7fFpA6DMaZ1dwz4aQ7aLh4OO5qJc7q8icVdx6Dv1rlwt2yAS6RuJZqZagJJGIiRnJnqvXmGSNxcKkhGWa7ygZv5/grV9+twrmLr1q1iFjVq1Egwq3o750GqRyN4wLQM4AwVM5ZnMs9STu1xO6uvjRs3ivfmv1ZVcoaL8yf8LAZHPDp27CiOGdzGs5/fSQsWCC2D+bk83nzOAvc00DEwk27Ea1xMfiqcvnsTQevDUSKX1WAcg7+NMTS3wXttuiPiyEZMCxiCKX+sxetrJuHrs3vxSccwDCd1ymkBv6/fQZPl72JWp9ex4vx+vOrkBX9PH1orSzV3Y6gZKRkaIWRrBMy+GoQLBUkoySkQnyk9CMwELXgQqp+zRPOAsERzoopnBKs/TrswuK+WYQweUP4zLl26hAMHDgjVxbOSc7E861h1sSrl6/jPaUs2wvbt24ewsDBdhp4NPBYCVtPc/9tvvxX9WRMweEZzvTYTz+/J1zA4AMKoLlxaRjO0Wcb7IdZAXjM8G3riwwMr8N+otZCTIUJXa7rUBN9UIvfg3AcrkZiXgYMJ0fiGZuJHv32HqOunsChknNhR2nndFPi6eOPfPd7DoYQr2BF7Auv6TkSDf49AdqFCtx7WAhGsyktHWOtQbB02Xag1Vlf1eDB0RgxLaG5mNqwd7BGy5XMcjj9bI0FYHSpVJcz0DBE/YZ3IiU07tB5bBkxGFDHTx9mb1KU9Vp3bi7d8+2BG1HpYG5vh6x7vw+/7j3Em4bLaX6wFYlxJPlq5NEPkGwtQQWuioZmJbp8z41ZOGkwNjGBD94vPTUcLh4ZQlCipjtZUktAq+nPihMvkgmx42TiJ9kISOGMSGM4acR6Pc3KllRUwpPXORN8I2bzhldrYguaduXdIgCyNzUWOT4/cIN6xy+9XRdqHZyvn+TjjG6dIRjN7D5HD4/s7mqvXJ+7P39RwXs+Q6nm+l1EdJzH5/XlHMG+4taFncMlt/M583/TCXLquEo5mNjDgtDfdh+vNSBPezSd1Sz/eBaxFLSu0qJgYmZENG8cGCN08C4fiyYp6ICNpwAuysKDfJHzSYRAqyDj56ephYcDwi3tZO2FIyyC4khGz98ZZhK4Nh4wGREYDUgM842gA27g2Jz9xAcpIdd7POAZ/O3ox/RbGtwvFopM70djWGZlFecgtLRLW7mT/AdhJGoCTpQPJGuaE6WifLtj85xFM6TBQbMHmbHArx5dwNvUGlOTy8BdRI1sGCwYry0rwgW8vkY3+/MhmjG3bS3xBlUXPCGzYUjDcwsgEy87sIbcpQDCGU4mtnBoLYUmisRjXNoQExFrc/0RSrGDy+iuH8GnHQTidEidSjsObB4nlhRnhbmGPr0nQ32vTE1tjjgkB6tSoJcroWXIaFxaMuOxkRGckYHiLIJHlrqJxntpxMAmq+ivmh7oRbJ7nZGTBlhjZd8tsHLx5CnKzmoxk369P80AxQIEr3gdIoqypD0tVDkm+imbJ1jFLxMB9fXQL5CbVNgcz44ry0c69JX4b/QVKsvNgbGH2XG/5fh7xSD+QGakgRto7OqAfWZi/xx3XfUTA4E9GnGmWmZAaYzWgvRmrDV7AeQtASoFCHKuhnnF+Hj74ddR8FGfn1jPub+CRDNSCtw1lp2cSIx0xcNtc/HL9qI6RHEJr6egl1j5hqVFdFd22iFTTiaRrgrGsOjmk1qFhK2LcPCgzc2BqZVHLr6nHk+GxGaiFYGRaBho4O2HQtnnYH3tEzUiaidakIl1oDWEG8uc3WbTukN0udmd0bNQav4xkxinqGVeHkJHf8UQMZLAlxozMTE2Hs6ur2I+w99rhGqqVwaoy0NMXB0bORU5qJsxtLAXjHubT1OPJ8Vh7Kh4GdoqLiZG5mVlwJWd1yI4F+PlqpGgL9vbHvhFzoEhJh5G5qVjjqjup9agb/C0GasGM5BmZkZaOJl7kdBvqIf7GTVjYWMOGZlw9454d6oSBWrBqZfXIyyoztV5VPmsA/wei8AyMn1gErgAAAABJRU5ErkJggg==">
            <a:extLst>
              <a:ext uri="{FF2B5EF4-FFF2-40B4-BE49-F238E27FC236}">
                <a16:creationId xmlns:a16="http://schemas.microsoft.com/office/drawing/2014/main" id="{2CFE13E0-D16A-C44D-B4D4-2F1D313CD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AutoShape 19" descr="data:image/jpg;base64,%20/9j/4AAQSkZJRgABAQEAYABgAAD/2wBDAAUDBAQEAwUEBAQFBQUGBwwIBwcHBw8LCwkMEQ8SEhEPERETFhwXExQaFRERGCEYGh0dHx8fExciJCIeJBweHx7/2wBDAQUFBQcGBw4ICA4eFBEUHh4eHh4eHh4eHh4eHh4eHh4eHh4eHh4eHh4eHh4eHh4eHh4eHh4eHh4eHh4eHh4eHh7/wAARCAAXAI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h8JvAPg/xhpobWvHUeiapJe/Zrex2oXlBC7WAY5OSxH4Vv/EX4PeEvCemaksfjyS71y0tvPi0swJ5sueg2qc4PrXnHwv/AOSl+GP+wtbf+jVr6g0j/k7nWf8AsWY//RiV99mFevhq7aqPl5XK2nRrS9j0KkpRlufIb2l4gh32dynn/wCp3QsPN/3ePm/Cllsb6FnWawu4mjxvDwMpTPTORx+NfTPwS8Yaj48+IOt3mtw6bPqmiWcyaJAsXlrGryEP3PPyRLu6gE+tasepeP8AVPgj4ruPiDpMWnX6yBINsYjZ4wydQCeASQD3H5nWpm9SnU9nKCuuW/vfzdtNbLcbrNOzR8pLp+oN5m3T70+Uu6TFu/yD1PHA9zTLO0u7xyllaXN0wGSsETSED1woNfaet+MtYs/2hND8FwrajSr/AEuSe4zFmRnAkIO70Gwce5rnfAGoW+jReLNBstH13R4n8S3aQarpWmi5Q/vBhSAr7dv3eV246HOcZLPKnJzOnq0mtejbXby6XF7d22PAPhx4b8KatZ+IG8Xa1faNdWNsHs4kgOZHw2dwKnOCFG3gnPXiqqfD3X2+Gy+O8RGxNwLf7MEkNxu3bd23bjbnnOelfTMWl6tp3iv4hDWNaTVpLnw1A8cohETLGBcKFZV4zkE5GM56CsTwP4x8f6r+zjbax4at4L/xBbXS2iRR24b9yjBfukjJCYOc+9ZPNazfPTtZuC1eiuummnm2L2r3XkePfCb4S3njTT7zXdV1WLQNAsmZJruZRuZl+8AGIChe7Hvxg4ONnxT8H/Df/CH3/ibwR4/sdag08ZuYp5I17dA4IAY9gRz2Nd3bWOt/EH4A614Vt/Kg8W2WqyvqlizCMvKbhpip5wA27g9MrjPevI7r4M+PrPwhqniHUtPh023sV8ySC5uUWSRVBJdQCV+XsCQTnjNbU8XOrVk51lC0rKOmq0+bv3Q1Ntu8rHBwWd5cQPcW9ndTQx/6ySOFmVPqQMD8aZFBcSx+ZFbzSJkDckZYZPQZHfkfnX21FNF4d03wla+GY9WbRDbKRb6XpKXMVypUYMknWMnOd3GSTknpXHaX4itfD/w6+J3iLwhYtZLbauZYLa9tTH5E5jgD5iPTDliB9KIZ5Opflp9Ulr3dtdNPxBV2+h8w2Wkahda1a6P9lngu7mVIlSaFlK72ChiMZ289cVsfETwTrHgfX30fVPLuHSJJTPbK5hw2cDcQOeK978deMdSh0j4T+OgtlDq9/ItvdTmH5fKmVPMA54Hcc8Vd+PU/jK88WQaFfaep+Hcstg2pXfkjCAzrvBfOQMhc8cA+lOOa1pVYXilF3vr1Ttppr5LqCqu6Plf7JefY/tv2O5+y5x5/kt5f/fWMfrRDZ3s2zybK6l8w4Ty4WbefQYHPQ9K+4PEGotpPiKbT5tN1y90FdP2nTbTQlltNoHOJByTgY8v8hXm9z4yu/BH7N2i6v4PESpJq08FobuEsY4GnuCvyk8NtUDnpk0qWd1KqXLT1bSWumt99PIFXb2R8xOrI7I6srKSGVhgg9wRRUt/dTXt/cXtwQ01xM80hHdmYsf1Jor6BXtqdAlldXNjeQ3tnO8FzBIskMqHDI4OQwPqDW1H418Xx67JryeJNSXVZYRBJdiX960YIIQn0yB+VFFTKnCXxJMTSZmaXqup6Xqiarpt/c2d+jFluIXKuCevI9e471tal8QfHOpQ3EF/4r1W4huQFmjeb5HA6DaOB+FFFKVGnJ80opv0CyZWm8ZeLJteg1+bxFqMmrW8ZihvGl/exoc5UH0+ZvzNW9M+InjvTDObDxZqsH2iVppQJdwaRjlmwQQCTycUUVLw9JqzgvuQcq7FSPxl4tju9QvE8SamLjUkCXspnJadQCArE9gCQB2zTfDHi7xR4Ximh8Pa9faZFMQZI4H+ViBjODkZx360UU3QptNOKt6ByrsQ2fiTxDZ67Lrtrrmow6rKSZbxJ2EshPXcf4voeKs+JfGni3xLbpb6/4i1HUYEO5YpZcR59dowCfciiin7GnzKXKrryCyJdC8eeNNC0z+zNH8UanZWQzthjl+VM9duc7fwxVEeJvEQ0u+0v+2782WoSGW8gaYstw5xlnzyT8o59hRRS9hSu3yq78g5V2I9R17WtS0qz0m/1S6ubCxGLS3kfKQjGPlHbjitHUvHfjTUtEOiah4o1S500oI2t5JsqyjorHqw9iTRRTdGm7e6tPILIlg+InjyDSV0mHxdrCWSp5axi4OQvTaG+8Bj3rKuPEGuXGgQaBcatdy6Tbv5kNm0mYkfJO4D1yzfmaKKUaFKO0V326hyrsZlFFFajP//Z">
            <a:extLst>
              <a:ext uri="{FF2B5EF4-FFF2-40B4-BE49-F238E27FC236}">
                <a16:creationId xmlns:a16="http://schemas.microsoft.com/office/drawing/2014/main" id="{71379260-E60D-A94B-8EFC-A244FB98A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AutoShape 20" descr="data:image/jpg;base64,%20/9j/4AAQSkZJRgABAQEAYABgAAD/2wBDAAUDBAQEAwUEBAQFBQUGBwwIBwcHBw8LCwkMEQ8SEhEPERETFhwXExQaFRERGCEYGh0dHx8fExciJCIeJBweHx7/2wBDAQUFBQcGBw4ICA4eFBEUHh4eHh4eHh4eHh4eHh4eHh4eHh4eHh4eHh4eHh4eHh4eHh4eHh4eHh4eHh4eHh4eHh7/wAARCAAhAG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FvluntJVspoYbkr+7eWMyIp9SoKkj2yK5Hw5f+ML7xPq+nXepaGbfSrmGN/K02VXmV4kkOCZyFPzYHB6Z9q7Suf8PaZeWfinxNf3Earb39zBJbsGBLKtvGjZHb5lNAHNWfi7xIvh+x8SXR0iazu9TFn9higkjn2tcmBSjl2DsOGI2jIDdK1fGXi+50TxFYWdvawzWMQSbWZnJBtYJX8qJlxxnzMsc9Ejc+lYPh/wJd6FY6br2n6bZr4itJ7n7TCSpW7glndiN/RZArBlf1yp4Y40bbwPcauuvXmvapqdnLrksiXFpbTR7FtgDFEmdp58sBjg/edqALvirxhN4f8AGFhY3NpE2iyWbzX13uIe1PmoiOR0MeWIY/w5DdA2JfE/im60a81tY7AXcem6IuooiZ3yOWlBXjPGIx0BPXr0qp4a0PXDqenzeIoILgQ6LNpt1IzhxcMJlCuV7iRE3EHpuINVvD/h/wAReG9f1aa1hh1PT4NMht9HEt0UlZVllcwSMQcbAwCvzkFQeQSQC7/bWu2ng/VvEb6p4f1m2g0yW8tZLGJ1QyIjNtz5jB04HIIPtUJ8Tazolzo0niO40qew1SKQtJbQPBJbMlu87MVZ33ptjYEjBBK9c8Zd/wCGdQ1JvEF1pfhlfDwvdCurJ7dpogb+5kH7t2WJmQbMMN5O4+Yew56HS/Avh+30WS1bTVjuLnTzZTzGVpJFRk2uqu5JUfTg4HpQBX0++8earo8eu2ceiWiXEYnttLuYpDI0ZGVWScNhHIxnCMFJx82M1FbeK9T8QXnh+Pw89nZRanptzezG9tmmeJ4ZIYzFhZFAIaRgTk8rxT9LvPGulaHDo0nhldRv7WJbeK/S8ijtJwoAWVwT5iZGCyhGwcgE9ay0+GtrM2g6XrFvFqen2mkX0F3Ox2Mbm4lhkZ0AOVyRKQQfl45oAvWviDxNqfha/wBTs5tHtbjS5ruC4LWsk8N00PR4iJFKqcEEHdg5GTjJ2/At1r2oaHZ6rrN3p0ovbSG4jitLR4vKLqGIJaR93UDoOlVdK03WofBWoeHryC3aaCCW1s7iLaiXUZT5HKDAjbnDDGMgkcEAa3hGzuNP8KaRp90oS4trGCGVQcgOsYBGe/IoA1KKKKAMO+8IeFr68lvLzw/ptxcStuklkt1ZmPqSRzXCeDvDi+IdPg1f/hGfBdvZS3MqeT/ZztKI0mZPvbgNxC56Yya9Xrhfhr4HsNI0i1utS0eCHWUubmZpN25gXnkZTkHHKsPzoAoat4f0W58Ry+H/AA34Q8Nme1hjnvru9tsxQCQt5caouC7kKxPKhRjk7gKf4e0Dw+2vXHh3xB4O8PxajHbi6gmtbcGG6hLbSwDDKMrYDKSfvKQTkga99b6roHjC/wBdsdJn1fT9UghW6itnQTwSxBgrqrsodGVgCAcgrkA5OJNBtNV1LxhJ4o1PT30uCGxNjY2ksiPMyu6vJJJsJVclIwqgkjaSeuAAUfCPhvwjrWjG+m8I6NCwu7q32rbKRiK4kiB6dwgP41zrQaC/wt0zxZZ+ANCutQvWtAtiI1RWMsyRlVcjg4Y4zxnGcCui0ubxF4Xt7/R4PDF1qwa9ubjTrm3niSJ1mlaULMXYNGVZypIVsgAjJO0Sx+F73Tvh34f8OwFbq406404zOp2qwiuInlYZ7YViB1oAzLmw8Cy6PouqaX4V0eeDUr+G1IktVVotzFXDDGQ6kEFT0IIPSodY8N6bJ41/4R/RfC/hSJE05bySW7sS5JaRkCgKRgfLnPvWh4o8L6oninTb/QYo5NPutVgutVtmkCeU8YP+kxg8EsAquvf5WHIbdc1YanpvxGOtQ6Ff6lZy6QlrutDFlZFmZiCHdT0YcjNAGZ4c0Hw3NrV34e1zwboNtqttClyjW0KtDcwMSodMgMpDKQynOMqckGueFrYwaI3iW58G+E5dKGpyWZtorUrc7Bdtbqyscq75AbbgZ6A13fh6w1S+8XXXinVrI6aPsa2NlZtKryLHvLvJIVJUMx2AKCcBM5y2BzOm+BrrSra28R2elxSa9aajezyWksoZLuGW5kcbcnakuwqyPxg5UkBjgA0b3QfCWn+K7XTL/wAI6LHYX8J+x3Ytl/4+EBZ4n4wCUG5T32OOwy7wf4d8K6/p82qnwdo0OnzTH+zm+yjfPbgACVgRwHOWUf3SpPJwNX4o6LL4j8CX2lwWa3M83lNHE7BeRIpPJPBwD3rp40WNFjjVURQAqqMAAdhQBHZWtvZWkVpaQxwW8ShI441wqKOgA7CipaKACiiigAooooAKKKKACiiigAooooAKKKKACiiigD//2Q==">
            <a:extLst>
              <a:ext uri="{FF2B5EF4-FFF2-40B4-BE49-F238E27FC236}">
                <a16:creationId xmlns:a16="http://schemas.microsoft.com/office/drawing/2014/main" id="{C6F38F1D-E60E-BB4F-972F-7D8A7B05DB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AutoShape 21" descr="data:image/jpg;base64,%20/9j/4AAQSkZJRgABAQEAYABgAAD/2wBDAAUDBAQEAwUEBAQFBQUGBwwIBwcHBw8LCwkMEQ8SEhEPERETFhwXExQaFRERGCEYGh0dHx8fExciJCIeJBweHx7/2wBDAQUFBQcGBw4ICA4eFBEUHh4eHh4eHh4eHh4eHh4eHh4eHh4eHh4eHh4eHh4eHh4eHh4eHh4eHh4eHh4eHh4eHh7/wAARCAAlAI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eitzwPoMHiXxDHpVzrmn6HG0byG8vm2xLtGdpORye1eheM/ge3hbQJNWv/H3h1v9Ee6tbfJWS7VVziPJ+bORjGeor7+piaVOahJ6v1Ph4YepOLnFaI8horofhz4VufG3jGx8M2l3DZzXYkKzSqWVdiF+QOeduK7XxX8EdW0jw5qmuaV4l0PxBFpDsuow2Tnzbfb97I5GV6kHB+tOeJpU5qEnZsIYepODnFaHlNFaXhbSZdf8S6ZocEyQS6hdR2ySOCVQuwAJA5xzVz4heGLjwZ4xv/DV3dQ3c9kUDzRKVVtyK/APP8WPwrT2kefkvruZ8kuXn6bGHGjyOEjVnY9FUZJrSTQdSZdxhRM9A8gBrtvhl4Uk1TWdN0iAFbu/kVZJdu4xJ1Y/QLk/WvZdLuGfWbzw78PvhzpGrWFhIbe5vdRjDtM68MWkYgLkg4HPrgdK+Gx3FlV1nDCJcqdrtNtvyStofpOX8EUIUI1Mc3ztc3KnGKintzSlfXyXW/qfLF5ZXVmwFzA0eeh6g/jVevpD42+BbfSdO0/W4dHOm2+oZivNP8wSx20wGRsccbWGcfTtnA+etXszY38lvklRyhPdT0r2Mkz146pLD1o8tRK+mzXdX1XoeBxBw3DL6MMZhZuVKTtra8X2dtHs7Nf5XqUV6Lq3wk1zT/hJa/EZr62ls544pWtVjYSRxyNtDE9D1X86J/hHrkPwfX4kyX1qto0azCz8tvN8tpAgbPTuG+le39ao/wA3W3z7HzX1Wr/L0v8AI86ore+H/hm48Y+MdP8ADVrdRWk18zqk0qllXajNyBz/AA4/Gup+I3wug8GaVc3Unjrw9qd5bTrDJp9q/wDpAYnByucjHfirlXpxmqberJjQnKDmlojziiux+GPgeHxtdXVq/inSNCliaJYUv2wblnJAVBkZIIHH+0K2Pil8KD4B055rzxjol/fJLGjadAStwA/IcqTnGOenepeJpKp7Nv3vmNYeo6ftEtDzaiiitzEbL/qm+hr3T9qgD+w/hvx/zA//AGWGvDTyMHpWprviLXdeis4tZ1W5v47GPyrVZmyIU4+Vfb5R+VYVKLnVhNfZv+KN6dVRpzh3t+DO4/Zd/wCS5+H/AKXH/oh69f8AihJaaX8JfGGpfDjTIl+36tc23iiR5HeeFg7K7AEkAc/QLJkDrj5h0PVtT0LVItU0e+msb6Hd5c8Jw65BBx9QSPxrRsPGXiuwfU2s9fvoTqzs+obXBFyzZyXBGCTuOfrXNiMHKrWVRPa2nezvr+nmdGHxcadJ02t769rpFv4Q/wDJVvCf/YYtv/Rgrf8A2lyB8dfEZPQSQZ/78R159p15dadfW9/YTvbXVtIssEsZw0bqchh7g1Lreq6lreqTapq97NfX0+PNnlOXfAAGfwAH4V0Oi3X9p0tb8TnVVKj7Pre/4H0V8I9Ubw74J8S+K9NtYrrUbSe0Qhhnbas4L49AeRntgHtXb22s6fq8+gnwF4s0nQ7Zb1ri8026ZknuZpXyyMP485YADjkc8DHzl8LfHt74XvA0MkOWjMMkVwu6G5iP/LOQf1/yfUNE+JGhaLfxalo3w50i2u/45hcs2Aevl5HyfhX5NiqFTLan1evol1s9Ve90136ryP3DD1IZzTeLwq5pS1teOj5bcslLs78rXe51enhf+E78f+Dnkabwz9jmuXidt0dpJtVsrn7uGLcD+6PSvl3xi3mX8arzJ5AB+pJxXq/jn4oRtpF5pel6VZ6Ja30hlvI4JDLcXjE5/eSNzjP+e1eLXF1NPetds2JS4cEfwkdMfSvoeFsFUqYn61b3Ip2fe72Xkl+J8xxjj6dDB/Um17STi2rp25VvK2ilJ207LU+0p1tLie2+DN6yRwXngxQnHKyqfLyPcD5v+A1S16+tNa0r4ifDOx2/ZtB8O28Nsi/3xFIx/IiIfhXylceNfF1x4jg8RzeItRfWII/KivfMxKic/KCO3zN+Zpmn+LvFGn6rf6tY69fQX+oAi8uFf55wTk7ievNfSrKprXm13/7eutfuPh3mcHpy/wDDW2Oo/ZoO743+GG9ZZf8A0RJXYftIww/adbkj+FFxo7jVMv4kZnKXQ3HnBUD5yR3rxfRNU1HRNTg1PSLyaxvYCTFPCcMmQQcfgSPxrY8QePfGniDTW03XPE2o6hZMyu0E0gKkqcg9OxruqYacsTGqtkrde/l+px08RGOHdJ73v07Fb4fgHx94c4/5i1r/AOjlruv2sR/xfLVT3+zW3/ooV5fZ3E9ndw3drK0NxBIssUi9UdTkMPcEA1a1/WdV1/U31TWtQnv72RVV55jlmCjAH4CtnRbrqp0Sa/IyVVKi6fdplCiiitzAKKKKACiiigAooooAKeksqLtSV1HoGIoopOKkrNDjKUXeLsM7570UUUxBRRRQAUUUUAFFFFABRRRQB//Z">
            <a:extLst>
              <a:ext uri="{FF2B5EF4-FFF2-40B4-BE49-F238E27FC236}">
                <a16:creationId xmlns:a16="http://schemas.microsoft.com/office/drawing/2014/main" id="{7D93B793-DE6D-6A4B-8486-BE72F7DA03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AutoShape 22" descr="data:image/jpg;base64,%20/9j/4AAQSkZJRgABAQEAYABgAAD/2wBDAAUDBAQEAwUEBAQFBQUGBwwIBwcHBw8LCwkMEQ8SEhEPERETFhwXExQaFRERGCEYGh0dHx8fExciJCIeJBweHx7/2wBDAQUFBQcGBw4ICA4eFBEUHh4eHh4eHh4eHh4eHh4eHh4eHh4eHh4eHh4eHh4eHh4eHh4eHh4eHh4eHh4eHh4eHh7/wAARCAArAD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i/gD8JF+KcmrI2tvpn9nhMbYQ+/dn16dK534y+CR8PPG9x4aXUG1AQxJJ5zIEJ3DOMCvc/wBgb/j58V/SD+tee/tkf8lu1D/r0h/9Br34VZvEyhfSx5EqcVQUup2Pgv8AZdTxF4T0vXf+EvltzfWyT+ULVTs3DOM961/+GQ4/+h2m/wDARa9j8GXE9n+zzYXVtI0U8Og743XqrCMkEV4d+yZ8Q/Gvij4oyab4g8R3+o2gsZZBFNJldwIwa41WxElOSlojo9nRTjFrcvf8Mhx/9DtN/wCAi1zPhP8AZpuNc8SeItNk8Ry21ppF0ttFc/ZwTcNtyTjtjNdl+2L448YeFvFGhWnhnXL3T0ubZi8du+PMbdgV7f8AC+xutB+Hlg+vXplv3g+1ajdTtgtIw3MzE+n9KUsRXhTU3LfYao0pTcUtj4A+J/hC68C+N7/wzdSmc2zAxzbdvmoRkNiuar3n9quO78WXq/EPT7MJ4fjkGmwXJUhrkjnzP9zOQD3xXg1epQm5wTe5w1YqMmlsfT/7A9xCupeKLZnAlaOF1XuQMgmuX/bE8N69N8YnvLbSL65t721iWCSCBnV2AwRkDg5ry34aeNdY8A+K7fxBozKZEGyWF/uTRnqpr6r0f9qjwDdWCSavpmq2d2oy0SwrKu72bI/lXHVhUp13VhG9zopyhOl7OTsd3b28ug/s8C21Vfs8troJSZW/gby+h/OvlD9k7X7bw78T5NQubPULtDYyoI7K3M0mSRztHb3rc+Pf7QVx460l/Dnh2ym07SJD/pEkrfvZwOi4HCr7c1yP7OPjnR/h74/fXdcjuXtTZvCBboGbcSMcEjjilSoTjRnzLV9B1KsXUjyvRHtfxU03xH8Sfif4Y1zRfA2qSWGk/NKmp7bZZSGyvcnGcV1HxMupNK0T+2vi94ghj07Obbw5pWVS4YchXY/NIPXoKgX9qT4c/aGkNtrmCAP+PZf/AIqvl/41ePrz4ieOLrWpmkWyU+XYwMf9VEOnHqepqKVGpNqMo2SLqVIRTcXds+y/EVlpPxT/AGf5E0i1SC3vLDzbOFQP3MiDKqMdwRj8a+AJY5IZXhlUrIjFWB7EHBFfRP7OHx20HwH4Il8O+JotQl8q4Z7VreMOAjdQckY5rxj4n6hoWrePdW1Xw2k8emXk5miSZArIW5YYBPet8JTnSnKDWnQxxE41IxknqSeAdD0nVhqMmsXkdrGkJjtS0m3dcMDs+o4+ldXceDPDi30unXEa2DERQWV0b1WW4ldckkZ4AI68DmvLMmlLM2NzMcdMnpXVKDbvcwUklseqQeDPBp+zq98ryRTlrqNboBmtwpBI7Z3AkVW1TwdoFjpttcaaE1uScRlwt4E8mJhnzCMg57Y7YrzPc394/nShmHRmHbg0vZy/mHzrsesal4O8OQ3lxHb6b50C3ccBkN4E8qEplpeWOcH/AAxWL4R8J+H9Ssbj7XqUX2qS+KWKtNsMkCNhyewyPXHSuCMkhGDI5/4EaaCRjBIx0oVOVviFzK+x6Dreh+F1tr+58PWram8EhhkiNzsWDA/1ignLivPacGZc4YjPXB60lXGLXUlu5//Z">
            <a:extLst>
              <a:ext uri="{FF2B5EF4-FFF2-40B4-BE49-F238E27FC236}">
                <a16:creationId xmlns:a16="http://schemas.microsoft.com/office/drawing/2014/main" id="{F04AB6FE-CE99-2A4B-9FC0-86A66B92D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AutoShape 23" descr="data:image/jpg;base64,%20/9j/4AAQSkZJRgABAQEAYABgAAD/2wBDAAUDBAQEAwUEBAQFBQUGBwwIBwcHBw8LCwkMEQ8SEhEPERETFhwXExQaFRERGCEYGh0dHx8fExciJCIeJBweHx7/2wBDAQUFBQcGBw4ICA4eFBEUHh4eHh4eHh4eHh4eHh4eHh4eHh4eHh4eHh4eHh4eHh4eHh4eHh4eHh4eHh4eHh4eHh7/wAARCAAf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prAV6B8JdD+HOv3SaZ4x1zxFp2pXd7FbWS6dZxyxMHIUF2dgR8x7A8V0/xE+F/g618YT/D74f6l4o1/xrDqDWhs7q0gigkCKzSFZN/UBcjOOM0DPFjSV6dZfCPX9Pt9dHjHRtc0m5s/DsmtWcMcMbllVwgaYFwY0zkHjcOuPWDRfgZ8WNa0i11bS/Bd9c2N3apdW0yyxATRsMqVy2SSBnaPm9qAuecUV6b8L/hRJ4ltPE+r+JtUuPDmkeFzGmqEafJc3ayuxVYxAuDnKnJJAXv3xV8a+CfB8NppV18P/H0XiiTUbsWY06axe0vYpD0JUkqUJIG7cOTjnBwBc89pa9E1z4G/FrRdHu9W1LwPqUNnZhmuHBR2RV6vsVi2wYPzAbeM5qt4O+DvxM8XaCmu+HfCN7fabIWEU++OMSlSQdgdgXwQR8ueQaAOEq/ouk3msTXEVkIi0Fu9xJ5kqoNijnBPU+1dL4W+FPxE8UNdroPhLUb17O9+w3SBQrQT4J2OrEFcYOScAdyK1vEvw9m8M+CPh/4nsWurzW9evb6GTTzAsixzWtyIlRAM79x6jv2qZ83K+Xcum4c659jkdA0Sa+h1Lfpt3LJBBlNjqnlueQWDckYB6U3S/C+sajoep61BDGlppkEc85mlWNmR3KKUViC/zAj5c9K6b4q6340svGF1Z67aJoWoLbpFcWcLqzKpGQHIJ+b5jweQDius8b3mpfEb4TeH9a1C+8O6YmkstlHBHCI2JaRY9zNn5FAw2wDGAT345IrGzlHlitdXr8KX3XvtptvqdGY18DRjCNKTdm1dq17vS1tdu54nRVzW7H+y9XutPF5a3gt5TH59s++KTHdT3FFdrVjiUrq6NLwDc29n478PXl3MkFvBqltJLK5wqIsqksT6AAmvaPDfivw1B+3LL4tm1yxj0A61dzDUGlHkbGhkCtu6YJIH418+7W9KMH0oGev/AAp8U2EUHxauNe1yMXWseG7uG1kupsvdTPKrBVJ+8x5NeifEHwnb+IfDPwgv5vid4f8ACg07wpZSPb6ldyQyxruJ+0QAKQ7nG3AIOUXt0+XNp9K09d17W9dh06HV9QnvI9MtEsrJZCMQQLnbGvsMmgD3t/GGk+KPjp438YeDviuvw9vLuaJdLa7gdLXUURFR2mfBCZK7wHQ/e6A1o+N9Z8OX0PhG38Ra74L8TfEI+KbR49S8L2+1Bab13C4kVUR2LdABkfnn5g2n0qSynurC9gvrORobi3lWWGRTyjqcqw+hAoA+u9aj0HwN+074k+KeufE/QrmwtJ7sS6LHcSNqM7NE0YtGhK42BiAGyVwoPHbnvhrP8OrLwp4S1LQbz4ZJdQqs2uSeLbi5N9a3PmZf7NCp2BQANpXrgZ5ya+ade1XUtd1m71jV7uS8v7uQy3E8n3pHPUmqWKB2Ppz4xePPD9z4Q+LVroPii0ebWfFlrPbx2txhru2EQ3suPvLuAz7ioPAfxH8I+FvA/wAMv7R1gzTrp+r6dcPabJLrw7JNclkvY0IPzsrYOcnao24OQ3zViigLHol54d8N6br/AIitNX1+PxKYl+0W2p6ZI80cytk+Y5GSrZK7g/Q55PWpfGPiLwv4z8K25isNN8MX2hWMccUMcTO+osWwUUjhVUZb58nLHmvPrS8u7WOeO1uJYVuIzHMqNgOvofUVBitJTTiopbHNToyhVnNybTtZX2sunYKKMUVmdB//2Q==">
            <a:extLst>
              <a:ext uri="{FF2B5EF4-FFF2-40B4-BE49-F238E27FC236}">
                <a16:creationId xmlns:a16="http://schemas.microsoft.com/office/drawing/2014/main" id="{ACCBD7B8-842C-B248-B3B2-423901199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AutoShape 24" descr="data:image/jpg;base64,%20/9j/4AAQSkZJRgABAQEAYABgAAD/2wBDAAUDBAQEAwUEBAQFBQUGBwwIBwcHBw8LCwkMEQ8SEhEPERETFhwXExQaFRERGCEYGh0dHx8fExciJCIeJBweHx7/2wBDAQUFBQcGBw4ICA4eFBEUHh4eHh4eHh4eHh4eHh4eHh4eHh4eHh4eHh4eHh4eHh4eHh4eHh4eHh4eHh4eHh4eHh7/wAARCAAfAI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XxV8Wtd0nx18RdBg03TZLfwv4cTVbR3D75ZWQNtkw2NvPbB969A+FXiK78W/DjQPE19BBBdalYx3MscOdiswyQuSTj618+/EX/ksHxy/7EaL/wBFrXtX7On/ACQrwX/2CIP/AEGgZD8fvHmqfD3wnpusaTZ2d1Nd6zbWDpchtoSUtlhtIORjjtXf3k62tpNcyBikUbSMB1IAzxXif7aH/JNdB/7GnT/5vXtOp3K2em3V46GRYIXkZR/EFUnH6UAc5J44sPNuI7exvJ2tbNb2427B5cJjDhuW5ODjA9D7ZZa+PtKvtSGm6Xa3l7dOcRKEEYf5A7HLkYwD369qTwB/wjfi3wLofiK38OWdrbahbLexW7woTF5igkHAxnGAfoPSuN1D4kaTf+D/AAtr9n4BfVrvxVfvaW1l5kKSB4hJgs7/AC9ITjnpxQB2k/xA0Nbm7t4DJO9lK6XRDKFiRNoeQknlQX2+uQ3YE1p+H/EVvrE/lx2s8AeBbmBpCpE0LEgOME45HQ4PI98cd4a8UaFrc2raRrfgd9D1zQbRbuTTryKF91ud5R4pEJVkJVh7HORWD4Z+LENvpOmeKL74Y6j4f8Oa7JB/xN45reVFMxAjeVI23qpZgMkcFvegD2miue+I3jDR/Afg6+8Ua5Iy2VmF3KmC7szBQqjuSTVnX/EVhpPg288VfNd2FrYtfZgwTLEqb8rng5XpQI2KKyvC3iLR/FHhy08QaDfRX2nXcXmQyxnqO4I7EHgg8gjFc34T+I9n4g0XwfqkWl3MCeKJZo4UeRSYDHHK5LY658ojj1FAHc0UVznh/wAZaPrnizXfDdk7m80Zo1mLDCSbhzsP8W1sq3o3FAHR0Vxus+L9ai8XXvh7QvCUmsPY2sFxcTHUI4ABMZAqgNyT+6b9Kib4i2snhy1v7PRtQn1W61F9Kj0liiTLeJvMkbsTsVVEbsXyRtGRnIFAHb0VheFNY1jU2uoNa8M3WiXNuVxunSeGZWzgxyL1xjkFQRx61u0AfMninS7/AFv48fGfSNLtzc3154Mt4beIMAXdo1AGTgDJ9at+APEXx48I+CtH8MQ/BeK7j0y0S2WZ9ZiUyBRjcRzj869D+JHwP8FeOvEv/CR6lJrFhqbQrDNNpt8bczqv3d+AckDge34Vzf8AwzD4C/6D3jX/AMHbf/E0DOU/aA1rxdrnwV0a88aeFU8M6gvjKxjS0W6WcNEMkPuHTJLDHtX0fr0El1od/bQrulltpI0HqxUgV5JpX7NXw8sdWs9Qmu/EupfZJ1nS3v8AVGlhZ1OV3LjnB5r2igDyX4C+LvDOmfALQJNS1uxsToumra6mlxOqPaywjbIjqTkMCp478Y615tYabq7fDP4G2NreTaHqNxrc8tvcvbLI8IkiupEYxvwcow4PrXveqfDvwHqmujXdS8H6Fd6nuDG6msY2kZh0JJHJ9zW5f6Vpt/cWVxe2FtcTWEvnWjyRhjBJtK7kJ+6dpIyOxNAHivwwini1Dx8njXUbm9+IkNi0F48wRIZLABzBJaooAETbju6kPkHtXnn9n3Nl+zT4d8R3XxKN7b6ZYWeoQ+GrtIBbXMke147U+WFlbLAAAseQMg19U3uh6Pe6pDql3pdpPfwwvbx3LxAyLE/30Dddp7jpWFpXwy+HelX8Ooab4H8O2t3CwaKaLT4g6EdCDjg+9AXPNPH2sa94z+Juk6fo/guXxHpfhaFL3VrBr2G3QX88R8mNzJw3lxszFQOrrnpWRoWpappnwN+I3w38RafNpWpaBot3NYW01wsz/wBmyxyGD94vD7MNGSOm1a+g9M0rTdLa7bTrC2tGvLhrm5MUYUzStjc7Y6scDk+gqDU/D+h6ndSXWoaRZXU8tm9jJJLCrM9u5y8RJ6oT1XpQFzyLT9B1jwFoemeOvBNlLfaZe6dby+IvD0Ax5/7lc3dsvRZwPvL0kA/vYJzvg46t4B+CThvla7vSM8f8u13XvttBDa20VtbxJFDEgSONBhVUDAAHYAVk6z4T8M6zp8On6roGm3lpBK00UEturJHIc5ZRjAJ3Nz7mgCD4geIG8O+FLrULSJbrUHK22n22f9fdSEJEn0LEZ9ACe1eViy8YeC9N8Oa7d+F7aGLw75h1m+h1b7RLdW053Xchj8pcnzMT/e42Ed69W0bwV4R0ZlbSvDel2RWdbhfJtlXEqqyh+n3grsAfRjW5NFHPC8M0ayRSKVdGGQykYII7igR5munXur/F/wATyaZ4pvtHT+yNMJazjt5BMGa6wcyo/TtjHWsvwbpuhXek6t4J1zWkmk0/xARp+uQ3Iguru8eMTtIrg4NwhkdW28EAjaBla73Uvh/4I1KSCTUPCukXL29ultC0lqpKRJ9xBx90ZOB2q9ceFvDVxoC6BNoGlvpKfcsjap5KnOchcYBzzkc5oGc94J1XW7XxrqngrWdUi1z7HZQ3sGoLEscypI7p5U6p8u/5MhlC7gT8oxk9zWX4b8O6F4btHtNB0iz02GR98i28QTe395iOWPua1KBH/9k=">
            <a:extLst>
              <a:ext uri="{FF2B5EF4-FFF2-40B4-BE49-F238E27FC236}">
                <a16:creationId xmlns:a16="http://schemas.microsoft.com/office/drawing/2014/main" id="{7800FBD9-1D6A-D64C-BE33-AA068BCE9A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AutoShape 25" descr="data:image/jpg;base64,%20/9j/4AAQSkZJRgABAQEAYABgAAD/2wBDAAUDBAQEAwUEBAQFBQUGBwwIBwcHBw8LCwkMEQ8SEhEPERETFhwXExQaFRERGCEYGh0dHx8fExciJCIeJBweHx7/2wBDAQUFBQcGBw4ICA4eFBEUHh4eHh4eHh4eHh4eHh4eHh4eHh4eHh4eHh4eHh4eHh4eHh4eHh4eHh4eHh4eHh4eHh7/wAARCAAfAF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81/WNP0LS5dT1SfyLWLG59pPU4HArEvfiH4Qs9UXTbrWI4ZmRHBZG24YAr82MDIINZvx7/5Jnf8A/XSL/wBDFaVl4Z0HXfCOmpqmlWtw0lhCplMYEg/djGG6j86xlKfM4xPaw+FwccLHEYjm1lKPutaWUWnqvNnSrcW7WoukmR4Cm8SK2VK4zkEdRWCfG/hkeG18RHUQNOabyRL5bffzjGMZrhfAjXfhrxD4l8BzXElxZQ2r3ViznJVCvI/X8wa42f8A5N1h/wCwz/Q1nKu7bd/wPSw/D1GVTllNtOUEmtLxmm7+un5n0cjKyhlOVIyD6ilqGw/48bf/AK5L/KsX4ia0PD/gzUtTDbZUhKQ/9dG4X9Tn8K6XKyuz5mlQlWrRpQ3bsvmXNB8QaTrrXa6XeLcG0mMM2ARtYfXqPejVfEGkaXqljpl9eLDdX7FbdGB+cj36CvG/g4l94T8aWNhqLEReIdPE8ef7/LAfXH869J+K/hX/AISfwy62o26lZnz7NwcHeP4c+/8APFYwqylT5ktT28ZleFwuYRoTm/ZS2l+F/RS38joPEGsadoOlyalqlytvbRkAsQTknoAByTVq0uIbu0hurdxJDNGskbD+JSMg/ka8N0W/1T4q63pGk6jC8Wn6TGJdS7edKDjn0zjp/vV7sirGioihVUAKAMAD0qqdT2l2tjlzPLo5eoUpv97q2uiXT5vf0scJ8e/+SZ3/AP10i/8AQxVy38X+HPD/AIU00apq1vDNHYQkwBw0p/djGFHPNdHrelafrWmy6dqdutxay43oxIzg5HSsi68C+E7rVF1K40S2luFVVBbJXCgBflzg4AApSjPmcolYfF4N4WOHxKlZScvdtrdJJa+jOI8BQ33iHWfEfj68tntra5tXt7GN+pjC9f0H45ri5/8Ak3WH/sM/0NfRnkxeR5AjQRbdmwDA24xjHpWG/g3w0/h3/hHzpcf9miTzRDubh89c5zms5UHbR9/xPSw/ENKNXmnBpKUGkukYJq3rr89RLHxZ4XFnAp8RaUGEagj7WnXH1ri/jDKfEHibw34LtpNyXU4ubnaf+WY/+tuNb4+FfgUHP9hp/wB/X/xroovD+jxazFrEdjEt9Fbi2jlGcrGOijtVuM5x5ZWOKji8Bg66r0OZtKVrpK0mtHo+m55f8U7DxHBo8fiS+gs4ptE1MNYm2z/x7ZGN34hfzrpviJ43j0/wNa3mlMXv9YjVLFF5YFwMtj1GfzxXa6nY2upWE1hfQrPbToUkjbowrNHhXw+H0x/7Mh3aWMWWc/uvp6/jQ6ck3yvcdPNMNUjS+sQv7Nt2WzTV0v8AwLfybPI7DS9S+E+r6NrV1NJPYaigh1UdRFITnPvj9cGvdIpEliSWNldHUMrKcgg9CKqa3pWn61psmnapapc2smNyN7dD7VZtYIbW2itreMRwxII40HRVAwB+VVTp+zulsc2ZZkswjCpUX71XTfRrp81t6WP/2Q==">
            <a:extLst>
              <a:ext uri="{FF2B5EF4-FFF2-40B4-BE49-F238E27FC236}">
                <a16:creationId xmlns:a16="http://schemas.microsoft.com/office/drawing/2014/main" id="{2EB28D4D-AF6A-8E4E-9586-4819B681F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AC1BD1A-431F-294B-AE19-570AD962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279287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63C1-9B85-4853-8135-877247BF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 Group – Roles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0470-874E-487E-9644-C1001116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66" y="1306286"/>
            <a:ext cx="8178324" cy="4876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Provide your time and commitment for three meetings to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b="1" dirty="0"/>
              <a:t>Suggest</a:t>
            </a:r>
            <a:r>
              <a:rPr lang="en-US" sz="2400" dirty="0"/>
              <a:t> adjustments and actions  </a:t>
            </a:r>
          </a:p>
          <a:p>
            <a:pPr lvl="1"/>
            <a:r>
              <a:rPr lang="en-US" sz="2400" b="1" dirty="0"/>
              <a:t>Steer</a:t>
            </a:r>
            <a:r>
              <a:rPr lang="en-US" sz="2400" dirty="0"/>
              <a:t> the development  </a:t>
            </a:r>
          </a:p>
          <a:p>
            <a:pPr lvl="1"/>
            <a:r>
              <a:rPr lang="en-US" sz="2400" b="1" dirty="0"/>
              <a:t>Review</a:t>
            </a:r>
            <a:r>
              <a:rPr lang="en-US" sz="2400" dirty="0"/>
              <a:t> of transit agencies input  </a:t>
            </a:r>
          </a:p>
          <a:p>
            <a:pPr lvl="1"/>
            <a:r>
              <a:rPr lang="en-US" sz="2400" b="1" dirty="0"/>
              <a:t>Come </a:t>
            </a:r>
            <a:r>
              <a:rPr lang="en-US" sz="2400" dirty="0"/>
              <a:t>well</a:t>
            </a:r>
            <a:r>
              <a:rPr lang="en-US" sz="2400" b="1" dirty="0"/>
              <a:t> prepared</a:t>
            </a:r>
            <a:r>
              <a:rPr lang="en-US" sz="2400" dirty="0"/>
              <a:t> to all meetings</a:t>
            </a:r>
          </a:p>
          <a:p>
            <a:pPr marL="457207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1CF2-7B61-4184-8489-12B39255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C561-A205-45A9-B28C-09D519E2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29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B830E694EDB347B07C5DD7A1F00D1E" ma:contentTypeVersion="8" ma:contentTypeDescription="Create a new document." ma:contentTypeScope="" ma:versionID="9112591cee074044ffbc1da3cedefe86">
  <xsd:schema xmlns:xsd="http://www.w3.org/2001/XMLSchema" xmlns:xs="http://www.w3.org/2001/XMLSchema" xmlns:p="http://schemas.microsoft.com/office/2006/metadata/properties" xmlns:ns2="12265df8-71a5-47a6-9b7e-a10dc2e643ca" targetNamespace="http://schemas.microsoft.com/office/2006/metadata/properties" ma:root="true" ma:fieldsID="e8f52db21e7ce988f391c0b8e7a50352" ns2:_="">
    <xsd:import namespace="12265df8-71a5-47a6-9b7e-a10dc2e643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65df8-71a5-47a6-9b7e-a10dc2e64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209DE1-3424-4049-84D8-7E7EDFE887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63FBDE-69A2-467B-8A73-5D67215EF1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65df8-71a5-47a6-9b7e-a10dc2e643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F2A48-7159-4073-ACAC-D74734AF5C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2265df8-71a5-47a6-9b7e-a10dc2e643c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981</Words>
  <Application>Microsoft Office PowerPoint</Application>
  <PresentationFormat>On-screen Show (4:3)</PresentationFormat>
  <Paragraphs>195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MS PGothic</vt:lpstr>
      <vt:lpstr>Arial</vt:lpstr>
      <vt:lpstr>Calibri</vt:lpstr>
      <vt:lpstr>Impact</vt:lpstr>
      <vt:lpstr>Lato</vt:lpstr>
      <vt:lpstr>Verdana</vt:lpstr>
      <vt:lpstr>1_Office Theme</vt:lpstr>
      <vt:lpstr>PowerPoint Presentation</vt:lpstr>
      <vt:lpstr>Meeting Outline</vt:lpstr>
      <vt:lpstr>Interactive Meeting Protocols</vt:lpstr>
      <vt:lpstr>Suggestions for Interaction</vt:lpstr>
      <vt:lpstr>Project and Consortium Group Members</vt:lpstr>
      <vt:lpstr>Introductions</vt:lpstr>
      <vt:lpstr>Introductions</vt:lpstr>
      <vt:lpstr>Consortium Group Members</vt:lpstr>
      <vt:lpstr>Consortium Group – Roles Recap</vt:lpstr>
      <vt:lpstr>Project Updates and Discussion </vt:lpstr>
      <vt:lpstr>GTFS-ride Project Recap</vt:lpstr>
      <vt:lpstr>GTFS-ride Promotion Activities</vt:lpstr>
      <vt:lpstr>GTFS-ride Promotion Activities</vt:lpstr>
      <vt:lpstr>Future Funding Opportunities</vt:lpstr>
      <vt:lpstr>Zephyr Foundation Presentation</vt:lpstr>
      <vt:lpstr>Open Discussion and Q &amp; A </vt:lpstr>
      <vt:lpstr>Technical Discussion Topics 1</vt:lpstr>
      <vt:lpstr>Technical Discussion Topics 2</vt:lpstr>
      <vt:lpstr>Project Future Topics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Carleton</dc:creator>
  <cp:lastModifiedBy>Porter, David</cp:lastModifiedBy>
  <cp:revision>3</cp:revision>
  <dcterms:created xsi:type="dcterms:W3CDTF">2019-01-29T21:19:28Z</dcterms:created>
  <dcterms:modified xsi:type="dcterms:W3CDTF">2019-02-01T16:04:27Z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0x0101000AB830E694EDB347B07C5DD7A1F00D1E</vt:lpwstr>
  </property>
</Properties>
</file>