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90" r:id="rId5"/>
    <p:sldId id="265" r:id="rId6"/>
    <p:sldId id="286" r:id="rId7"/>
    <p:sldId id="287" r:id="rId8"/>
    <p:sldId id="289" r:id="rId9"/>
    <p:sldId id="291" r:id="rId10"/>
    <p:sldId id="415" r:id="rId11"/>
    <p:sldId id="413" r:id="rId12"/>
    <p:sldId id="397" r:id="rId13"/>
    <p:sldId id="398" r:id="rId14"/>
    <p:sldId id="399" r:id="rId15"/>
    <p:sldId id="400" r:id="rId16"/>
    <p:sldId id="401" r:id="rId17"/>
    <p:sldId id="402" r:id="rId18"/>
    <p:sldId id="411" r:id="rId19"/>
    <p:sldId id="404" r:id="rId20"/>
    <p:sldId id="405" r:id="rId21"/>
    <p:sldId id="407" r:id="rId22"/>
    <p:sldId id="412" r:id="rId23"/>
    <p:sldId id="408" r:id="rId24"/>
    <p:sldId id="414" r:id="rId25"/>
    <p:sldId id="292" r:id="rId26"/>
    <p:sldId id="410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7059"/>
  </p:normalViewPr>
  <p:slideViewPr>
    <p:cSldViewPr snapToGrid="0" snapToObjects="1">
      <p:cViewPr varScale="1">
        <p:scale>
          <a:sx n="104" d="100"/>
          <a:sy n="104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9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4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2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6705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3975567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S5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DB522-DC1B-B24C-B11F-DB5D8E5112C4}"/>
              </a:ext>
            </a:extLst>
          </p:cNvPr>
          <p:cNvGrpSpPr/>
          <p:nvPr/>
        </p:nvGrpSpPr>
        <p:grpSpPr>
          <a:xfrm>
            <a:off x="8665350" y="4940114"/>
            <a:ext cx="837888" cy="696769"/>
            <a:chOff x="9825294" y="3223078"/>
            <a:chExt cx="837888" cy="696769"/>
          </a:xfrm>
        </p:grpSpPr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B23DA214-91B1-FC4E-BD65-7A30611B1429}"/>
                </a:ext>
              </a:extLst>
            </p:cNvPr>
            <p:cNvSpPr/>
            <p:nvPr/>
          </p:nvSpPr>
          <p:spPr>
            <a:xfrm>
              <a:off x="10099886" y="3223078"/>
              <a:ext cx="389693" cy="355340"/>
            </a:xfrm>
            <a:prstGeom prst="triangl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RD</a:t>
              </a:r>
            </a:p>
          </p:txBody>
        </p:sp>
        <p:sp>
          <p:nvSpPr>
            <p:cNvPr id="62" name="Folded Corner 61">
              <a:extLst>
                <a:ext uri="{FF2B5EF4-FFF2-40B4-BE49-F238E27FC236}">
                  <a16:creationId xmlns:a16="http://schemas.microsoft.com/office/drawing/2014/main" id="{0F00FC6E-815C-AA40-A700-217232058B1E}"/>
                </a:ext>
              </a:extLst>
            </p:cNvPr>
            <p:cNvSpPr/>
            <p:nvPr/>
          </p:nvSpPr>
          <p:spPr>
            <a:xfrm>
              <a:off x="9895717" y="3612018"/>
              <a:ext cx="767465" cy="307829"/>
            </a:xfrm>
            <a:prstGeom prst="foldedCorner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NP1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B35A05-45F4-E84D-95E3-FEE9127159EA}"/>
                </a:ext>
              </a:extLst>
            </p:cNvPr>
            <p:cNvSpPr/>
            <p:nvPr/>
          </p:nvSpPr>
          <p:spPr>
            <a:xfrm rot="10800000" flipH="1" flipV="1">
              <a:off x="9825294" y="368917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RA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938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7889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64B718-4F8D-0149-AFCF-7F25E305E8DD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F976FF24-9ADD-354B-BE11-89CFAE1223C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AE0DA-1E3C-C84F-A471-7BEC6CF7C550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2BBBDB-E466-204B-B1D8-7F85ADD35677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48B57F-E29A-E542-A9C7-7FAD74B650C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6EF999D-01E7-104C-B672-F440877AA9C3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978B4F71-AD84-0142-B405-8D590A8D0B03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376D03-5DF1-7743-87BC-32BBE60B7E51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23" name="Triangle 22">
            <a:extLst>
              <a:ext uri="{FF2B5EF4-FFF2-40B4-BE49-F238E27FC236}">
                <a16:creationId xmlns:a16="http://schemas.microsoft.com/office/drawing/2014/main" id="{94172C43-48DE-DD4C-9F37-47DC0DE6FC8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F9AF7-3F74-4A4D-A0FB-8192CBE2E394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FDB8C41-A14F-8A41-A374-9DC86460562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56737A-3316-5940-852C-DD79B82C83EE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27716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6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783FFD1-AA05-CE43-B548-C359EE3714EF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81CEAF3-34EC-DA48-BE08-22CA95AA76B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8E1EC74-E96D-9E44-977A-2926C59D25E2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6C3C5CFC-1FB9-5E4B-973B-E2016B369D72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989DB-D5A1-6142-A875-0DBFE8B31F1D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046264-6ADA-784B-A38E-4AAC4AF9C105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E66C2A-8731-8D42-94D5-5A839549FC2D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319CE1-69A6-7744-B713-9E24C86D78E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79C8ED-C31A-A14E-8B8E-764EE413D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80DF4-861C-E34B-8EAC-41906DA02D66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53781E0-B272-6948-9682-410322EC320A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917D47-FF8E-2C45-A9F4-98CD313A5F0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B6DDB110-0A38-C744-AAB5-660EB0663FE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8BD86D32-5230-0541-85D1-3ABA7E0E6987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A08F55-D7CC-2C49-9E5A-F585855AF347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599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0C7D963-008D-574B-A603-B7B7309EA1F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5E4892C-199D-DB43-B824-B58718A9B41D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951F778-22BC-C24C-A989-BBF798491004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1F2BA6B9-A073-8B42-BB3B-62FEE508DFCC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D7551-6A3B-4546-A5F3-30752508A532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EFC5D7-8D00-5141-A6BF-BB98AD2E735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39EDC4-998F-CF42-AD06-E0B76CFA1A4C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1279A1-6970-774B-B857-01AB72BEC7D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ACD689-35F5-A049-8A00-88815F229F50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7D227-1371-5E4B-B7F5-74E060546749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48357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4" idx="6"/>
          </p:cNvCxnSpPr>
          <p:nvPr/>
        </p:nvCxnSpPr>
        <p:spPr>
          <a:xfrm rot="16200000" flipH="1">
            <a:off x="5165640" y="4840122"/>
            <a:ext cx="1180898" cy="408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2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7C536E0-BD05-7B45-B556-1FAA79FD4CDC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E487D27A-0045-B743-95E8-249F5CDE842A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9B3BFA62-C296-C042-A8EE-19BBE20D2CBD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AF1E8-0E98-514A-92CA-3230FB2C034D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2C9D6-0F5F-5D45-9266-D7BA9735BE6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EC0EEC-8F27-9C4F-853A-645FC40B72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87035-A6FC-AC4B-843A-7D26CD90557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7A3A2-6007-E44F-A13D-A22E9EF1A0E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DBD098-5C17-3D45-AB84-88501142F88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DC5406-57B0-B74E-B95A-F7B68E099F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70590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5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B3F3C-5917-5A40-9880-4EDAFF921764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6808618" y="3229749"/>
            <a:ext cx="6254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4EB9ABB-9802-0245-BD4C-112F05C084B1}"/>
              </a:ext>
            </a:extLst>
          </p:cNvPr>
          <p:cNvCxnSpPr>
            <a:cxnSpLocks/>
            <a:stCxn id="56" idx="4"/>
            <a:endCxn id="38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9D1AD328-3407-C345-8B58-02CF65BE5A96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63FF8-8E60-144A-824A-396EA4F2267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0197BB2-332A-974D-9404-8910ADBCF7AE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034B0B-1A24-D743-92F9-5A0240C1825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9B2C3D1-462C-4445-B7A5-280462AC16A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B51658-F5E9-AC48-A666-8ECC235ACA86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F48129-62DC-9A4B-9719-02C353587C3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4C547-1C44-614F-9E46-A92769CC8E09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25100F-74C5-1845-B8FD-654C325C20E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7FEAA3-A544-6F4F-B5C6-0748CD59D8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ED185-E408-E248-B5C2-AF71CAF95BAC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F1C66-1823-A04D-AA9A-A9CACF775EE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96035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A2296BE-0508-0F47-B3E3-83E6B63BB5DA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2110069-4A9B-3F40-A001-D3D77292EC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D9AE066F-651C-F045-A488-41EB8FD74860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0E35D-9E53-9742-9F8A-077CEAA95B0A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A0268-067B-C048-85B4-717E1F8ED2A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BB764-FFDA-E540-ABF6-571BD5B66CD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1CE0F5-D312-454E-B2EE-D5CABA2EB55B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46551F-87FC-684A-999A-51DDA6D4C7F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CD79D-54F0-D84C-91E2-12751C95195D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1C509C-7720-7E41-BFA7-3644ED3A0AB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53132E-E010-6C48-A29E-47C21C2E579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93593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9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RC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67D92FC-9EDD-DE43-9253-99B780606B4E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7825AFE-E71E-4040-AB2C-6A95EB89AE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F832D214-ECEA-E24E-82E8-6971A0BBBB43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8B983A-1F19-CA44-BCE8-1C4BE3420F7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2084A3-6C1A-9E43-BC7E-1B1828E9144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9B93C9-FC65-6649-9185-BBCFC39524E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A453D9-64A3-B84D-A368-CACACF4B873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B7AAE4-79E0-0147-8750-AE37BEE50EB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134F06-5AD4-F842-AF43-EE3C1381D77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BB3FAFD-B2CA-0A4B-8323-A63C66E0278F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7669FC-9AED-A74F-A4D5-64FF0E82FECC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001B01-8E91-8541-B7FE-974B89CCB983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7BB7B3A-29FE-DB4C-8104-4C3AA30B2691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440A5-6B79-1F47-A193-79313DEEFA74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13F01A7-B92C-0643-81A9-1FBA29E43EA8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BFF08CF8-AD33-D147-82B6-ED733621C55E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990CC1-19CF-1E44-A6DE-DF6CE33713F3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811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dirty="0"/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RC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FCA7735E-E2F0-094A-8164-C1E240AA142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A78081F-7076-B740-B776-DE9BF229A419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16F7E1C-8687-E547-AFD4-E6113479F4CD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C53C35-486C-C84B-AD8E-84B5C4FB4BF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BB0333-571D-0C46-928C-332218059B04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10D2BD-7FF9-AD4A-A6F5-B1D4C8FBA4E1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16764-3CB7-9443-A589-3BE8279F982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B687CB-1208-4142-9193-1B4CD8C82A77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89C0AA-6345-A34B-81E8-75A9A67A9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D2BF69-C6BF-AD43-9D6F-AFD4F167D85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DEC68-C243-1945-9279-7281D4B5B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B7315-15DB-3F4B-8E38-214C564C2A7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846C5A-19DF-944B-9A65-DA4ACF81CA4E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997CE9-CF2F-8F4C-8BF0-DD3D711266B7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8664266-E2FB-C244-9EF8-72DCB8447BDF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DFECDF-F2BF-6445-9470-8A054215DA8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A6F3F72D-F35E-5B4F-AA46-EFCC1302B17C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RA</a:t>
                </a: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1FB043E9-7AD6-1D43-8CC8-7E63F059EDE8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RB</a:t>
                </a: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697AB-B441-5940-A298-545EDE51983D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50445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/>
          <p:nvPr/>
        </p:nvCxnSpPr>
        <p:spPr>
          <a:xfrm>
            <a:off x="8668327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C23F74-5C70-9144-BA2C-0D1C8D1E7191}"/>
              </a:ext>
            </a:extLst>
          </p:cNvPr>
          <p:cNvCxnSpPr>
            <a:cxnSpLocks/>
            <a:stCxn id="81" idx="4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75" name="Document 74">
            <a:extLst>
              <a:ext uri="{FF2B5EF4-FFF2-40B4-BE49-F238E27FC236}">
                <a16:creationId xmlns:a16="http://schemas.microsoft.com/office/drawing/2014/main" id="{5C8B20E2-1FBD-5641-B5CA-ED8421E1BE94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E477B91-2EB2-A546-8B6B-F1D1C237B95D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C29D659-B695-674F-BA20-3A35A46E1E0A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E269E3D-E4C8-6D4D-B33B-29504B465F7C}"/>
              </a:ext>
            </a:extLst>
          </p:cNvPr>
          <p:cNvCxnSpPr>
            <a:cxnSpLocks/>
            <a:stCxn id="88" idx="4"/>
            <a:endCxn id="68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266E83-6DD0-3344-A7A5-A5EB6086F676}"/>
              </a:ext>
            </a:extLst>
          </p:cNvPr>
          <p:cNvSpPr/>
          <p:nvPr/>
        </p:nvSpPr>
        <p:spPr>
          <a:xfrm flipV="1">
            <a:off x="3499587" y="3094312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A01FD05-1DCC-EC4F-8C79-6EB0588781DF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6ACB0A8-E4C6-E24F-8E05-F19D908DBA8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ED2240C-B20D-7A49-A572-1C10862B272F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E44720-6467-BF41-83B6-A5F45438FED2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51DF12-2917-CA4D-B186-EE2E8C558343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E68386-0264-8145-B1CD-C34784FEAFE0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D54656-39AD-6947-B3C0-F725B47CC488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AE4238-CA1F-664E-9756-FC53008D22A0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D78B3B-0216-1849-9329-EF7150AF3C6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994E2A-AFE9-7E40-8CFE-60447C0A5DC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307102-2E4B-5441-AF7D-0C0A0018993E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1D827C-70A0-1540-8BE1-9BE4D2AA3B1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FE3AFC2-EF77-F641-A4BD-7855167CEF2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A13D0A-3CF6-BF43-A1F4-53A300475AED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9687F9-EEB3-9A4E-A9E1-10AC77356E70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590845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8B20E2-1FBD-5641-B5CA-ED8421E1BE94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E477B91-2EB2-A546-8B6B-F1D1C237B95D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C29D659-B695-674F-BA20-3A35A46E1E0A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1E2CB5-8AC3-B84D-A991-585A98A106A0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E2CEAE-742B-7B49-B09E-4E56E5F19E4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CEC2D3F7-B2F2-CA4C-8C35-AF4EE4FC2BDD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BD865EEC-C6A2-1F4D-A3B1-CEC2A000B08A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5D57FC-31C4-454E-BBF1-7619004EE447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F1B5EF4-E6C1-1147-B6E8-1BBC053C1251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EFAEF6-9A6E-D64C-95F7-7B9F4B7909A4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69EBB5-F5FF-C64F-9F5D-504884D8B8D2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D67C9F-720A-964F-B82E-E89D99F0A10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C17BB7-4F12-D247-ABAA-41AD20B90E60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ADDAB4-B9BB-1B46-920D-8A76186CE37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851837-5BFD-FF4A-A575-DC575BA101E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CDA1C5A-E4A4-E047-AC14-222AB8DE4FD9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71E06-0450-6E40-9582-E792A6846BAC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2174B3-1682-1C4B-8B49-632D35C4CB0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A1839-BBCE-C04B-BDCD-3CA2CCC6EB34}"/>
              </a:ext>
            </a:extLst>
          </p:cNvPr>
          <p:cNvCxnSpPr>
            <a:cxnSpLocks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3CE91B-76F7-104F-A36F-286421F3F725}"/>
              </a:ext>
            </a:extLst>
          </p:cNvPr>
          <p:cNvCxnSpPr>
            <a:cxnSpLocks/>
            <a:endCxn id="86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51EAE-1C98-694D-AA95-47B31A4EC17B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39F8018-082F-A64C-A3B9-B3056764078E}"/>
              </a:ext>
            </a:extLst>
          </p:cNvPr>
          <p:cNvCxnSpPr>
            <a:cxnSpLocks/>
            <a:stCxn id="86" idx="4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789AE6-D077-CA4D-BDB6-08144AC562C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9" name="Document 88">
            <a:extLst>
              <a:ext uri="{FF2B5EF4-FFF2-40B4-BE49-F238E27FC236}">
                <a16:creationId xmlns:a16="http://schemas.microsoft.com/office/drawing/2014/main" id="{F66577CC-7CE8-4045-B349-A4D0CA4DA069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91E086F-EE7C-7A4B-A320-AEA8340806F1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1B1C13-8D05-C445-B08B-93C4BF73B375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1AB86-24EE-134A-BD7B-6D1295234CD8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3462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61F33C4-2C08-154E-8C14-421A9D83AD17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F44A5C-2B30-6C46-9E9B-523F41826320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2196" y="2600469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3738" y="2600469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5FF999E-E578-064F-9EC3-91A04A92797C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8B20E2-1FBD-5641-B5CA-ED8421E1BE94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E477B91-2EB2-A546-8B6B-F1D1C237B95D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C29D659-B695-674F-BA20-3A35A46E1E0A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3090" y="2600469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708A8B-CB53-694F-A26B-904B8E87F0B2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A1DA54CA-53B2-B64D-89E6-659363B4163D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0FC41E-1B90-B74F-A94A-935DCF921004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1E2CB5-8AC3-B84D-A991-585A98A106A0}"/>
              </a:ext>
            </a:extLst>
          </p:cNvPr>
          <p:cNvSpPr/>
          <p:nvPr/>
        </p:nvSpPr>
        <p:spPr>
          <a:xfrm>
            <a:off x="9316364" y="372072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A5DCB6-AA87-B542-A780-35C68F0E096F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709F6849-EFF4-7E47-B2A6-E1788243C9DB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15AF695-28FF-E845-844F-953A6F9D440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7E7C6F6C-33E7-4C4D-8B4C-E6399D78310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084B64-D544-D243-B858-583076043751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850E64-E79B-6742-96AB-CD3BE5F9BA59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2276B2-B6A5-5641-B683-013EB6A779A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F37636-6E88-6547-A861-61F2D6C5155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F36BC-8C05-5145-AD2B-26A252B749B4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360D36-30C6-8441-869A-1DA3D954C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C1F3F-68B6-6D42-8BB5-FE9F09FF7CA3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2EC1F-12AB-744A-BE1B-7F6A996429D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2B0E19-B5E2-F140-8E95-2FA485470A62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FF16E16-1A04-534E-9559-3429B5E2B486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18792C-663E-D34C-8A4C-4DA7A1B88C19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BE95CF-EC44-7744-B909-C05C8CB2BFA4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E19C98-2AD1-A54C-B262-6AE39E7160A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45421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S5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S4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DB522-DC1B-B24C-B11F-DB5D8E5112C4}"/>
              </a:ext>
            </a:extLst>
          </p:cNvPr>
          <p:cNvGrpSpPr/>
          <p:nvPr/>
        </p:nvGrpSpPr>
        <p:grpSpPr>
          <a:xfrm>
            <a:off x="8665350" y="4940114"/>
            <a:ext cx="837888" cy="696769"/>
            <a:chOff x="9825294" y="3223078"/>
            <a:chExt cx="837888" cy="696769"/>
          </a:xfrm>
        </p:grpSpPr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B23DA214-91B1-FC4E-BD65-7A30611B1429}"/>
                </a:ext>
              </a:extLst>
            </p:cNvPr>
            <p:cNvSpPr/>
            <p:nvPr/>
          </p:nvSpPr>
          <p:spPr>
            <a:xfrm>
              <a:off x="10099886" y="3223078"/>
              <a:ext cx="389693" cy="355340"/>
            </a:xfrm>
            <a:prstGeom prst="triangl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RD</a:t>
              </a:r>
            </a:p>
          </p:txBody>
        </p:sp>
        <p:sp>
          <p:nvSpPr>
            <p:cNvPr id="62" name="Folded Corner 61">
              <a:extLst>
                <a:ext uri="{FF2B5EF4-FFF2-40B4-BE49-F238E27FC236}">
                  <a16:creationId xmlns:a16="http://schemas.microsoft.com/office/drawing/2014/main" id="{0F00FC6E-815C-AA40-A700-217232058B1E}"/>
                </a:ext>
              </a:extLst>
            </p:cNvPr>
            <p:cNvSpPr/>
            <p:nvPr/>
          </p:nvSpPr>
          <p:spPr>
            <a:xfrm>
              <a:off x="9895717" y="3612018"/>
              <a:ext cx="767465" cy="307829"/>
            </a:xfrm>
            <a:prstGeom prst="foldedCorner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NP1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B35A05-45F4-E84D-95E3-FEE9127159EA}"/>
                </a:ext>
              </a:extLst>
            </p:cNvPr>
            <p:cNvSpPr/>
            <p:nvPr/>
          </p:nvSpPr>
          <p:spPr>
            <a:xfrm rot="10800000" flipH="1" flipV="1">
              <a:off x="9825294" y="368917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RA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CP2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RB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1517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28743708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S5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S4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022DB8A-FB0D-5B4D-AAE4-270E13F0A864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CA1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CP2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90ECAD-12E7-374A-A8AF-3429435DE949}"/>
              </a:ext>
            </a:extLst>
          </p:cNvPr>
          <p:cNvSpPr/>
          <p:nvPr/>
        </p:nvSpPr>
        <p:spPr>
          <a:xfrm>
            <a:off x="2639875" y="47011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3EA636A-3334-B34E-98B6-50541F73DA1E}"/>
              </a:ext>
            </a:extLst>
          </p:cNvPr>
          <p:cNvSpPr/>
          <p:nvPr/>
        </p:nvSpPr>
        <p:spPr>
          <a:xfrm>
            <a:off x="2016086" y="5305590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CA3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90BFD8-811E-5F43-951D-C873366A9580}"/>
              </a:ext>
            </a:extLst>
          </p:cNvPr>
          <p:cNvSpPr/>
          <p:nvPr/>
        </p:nvSpPr>
        <p:spPr>
          <a:xfrm>
            <a:off x="2639875" y="5305590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B23DA214-91B1-FC4E-BD65-7A30611B1429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NP1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62C04-6404-F14B-844D-84BAF0B46424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1B3453-13FA-2949-82DC-995CDD34525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30BE59-1A50-6E46-BBD2-2DAB22D786E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B1165-79E3-BB4A-9556-0F5B8AA7B34A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9AB97-1BDC-9E45-92C6-3FBA85C7CF6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6BF38-5CEB-9847-8817-0B6E84C46A9D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07D255E9-3240-594D-9B8B-420ECE8A0294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C1FB6537-5546-424F-858A-5DF617E25E01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766394C-730A-194B-80D3-BBBB8A7C95A1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C5E2C2E-0038-C14F-B942-90556FA43A5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39842140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822959">
              <a:defRPr sz="3239"/>
            </a:lvl1pPr>
          </a:lstStyle>
          <a:p>
            <a:r>
              <a:rPr lang="en-US" sz="3600" dirty="0"/>
              <a:t>Diagram 1</a:t>
            </a:r>
            <a:r>
              <a:rPr sz="3600"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2</a:t>
            </a:r>
            <a:endParaRPr dirty="0"/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>
              <p:extLst/>
            </p:nvPr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16B22B-C8AC-764C-92E4-8201E90C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3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4</a:t>
            </a:r>
            <a:endParaRPr dirty="0"/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C31CDD-C5DF-EC46-9BA0-0C40F25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Diagram 5</a:t>
            </a:r>
          </a:p>
        </p:txBody>
      </p: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6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Network, Consortium, Organization, Channel, Policy, Configuration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00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1525</Words>
  <Application>Microsoft Macintosh PowerPoint</Application>
  <PresentationFormat>Widescreen</PresentationFormat>
  <Paragraphs>719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Diagrams for Documentation</vt:lpstr>
      <vt:lpstr>Ledger Concept</vt:lpstr>
      <vt:lpstr>Diagram 1 </vt:lpstr>
      <vt:lpstr>Diagram 2</vt:lpstr>
      <vt:lpstr>Diagram 3</vt:lpstr>
      <vt:lpstr>Diagram 4</vt:lpstr>
      <vt:lpstr>Diagram 5</vt:lpstr>
      <vt:lpstr>Diagram 6</vt:lpstr>
      <vt:lpstr>Network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Microsoft Office User</cp:lastModifiedBy>
  <cp:revision>93</cp:revision>
  <dcterms:modified xsi:type="dcterms:W3CDTF">2018-05-23T12:34:24Z</dcterms:modified>
</cp:coreProperties>
</file>