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81" r:id="rId2"/>
    <p:sldId id="280" r:id="rId3"/>
    <p:sldId id="279" r:id="rId4"/>
    <p:sldId id="260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ED7D3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4F4FA1-579B-40D2-BBB1-E2251878D1A2}" v="114" dt="2024-05-06T17:45:21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 autoAdjust="0"/>
    <p:restoredTop sz="94660"/>
  </p:normalViewPr>
  <p:slideViewPr>
    <p:cSldViewPr snapToGrid="0">
      <p:cViewPr>
        <p:scale>
          <a:sx n="125" d="100"/>
          <a:sy n="125" d="100"/>
        </p:scale>
        <p:origin x="-55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Martinez Salcedo" userId="f929bd0e-1100-45be-a441-d21b8e25d86f" providerId="ADAL" clId="{71D81668-4448-49E1-B514-4493F8970DF7}"/>
    <pc:docChg chg="custSel modSld">
      <pc:chgData name="Joseph Martinez Salcedo" userId="f929bd0e-1100-45be-a441-d21b8e25d86f" providerId="ADAL" clId="{71D81668-4448-49E1-B514-4493F8970DF7}" dt="2023-02-07T15:35:12.432" v="3" actId="478"/>
      <pc:docMkLst>
        <pc:docMk/>
      </pc:docMkLst>
      <pc:sldChg chg="addSp delSp modSp mod">
        <pc:chgData name="Joseph Martinez Salcedo" userId="f929bd0e-1100-45be-a441-d21b8e25d86f" providerId="ADAL" clId="{71D81668-4448-49E1-B514-4493F8970DF7}" dt="2023-02-07T15:35:12.432" v="3" actId="478"/>
        <pc:sldMkLst>
          <pc:docMk/>
          <pc:sldMk cId="2365609996" sldId="280"/>
        </pc:sldMkLst>
        <pc:cxnChg chg="add del mod">
          <ac:chgData name="Joseph Martinez Salcedo" userId="f929bd0e-1100-45be-a441-d21b8e25d86f" providerId="ADAL" clId="{71D81668-4448-49E1-B514-4493F8970DF7}" dt="2023-02-07T15:35:12.432" v="3" actId="478"/>
          <ac:cxnSpMkLst>
            <pc:docMk/>
            <pc:sldMk cId="2365609996" sldId="280"/>
            <ac:cxnSpMk id="2" creationId="{3302EA3C-AFCD-08B2-07EC-2B98FEC2ACB1}"/>
          </ac:cxnSpMkLst>
        </pc:cxnChg>
      </pc:sldChg>
    </pc:docChg>
  </pc:docChgLst>
  <pc:docChgLst>
    <pc:chgData name="MARTINEZ SALCEDO, JOSEPH" userId="4d2c8988-b1c0-4e9d-83be-da9944182c7d" providerId="ADAL" clId="{724F4FA1-579B-40D2-BBB1-E2251878D1A2}"/>
    <pc:docChg chg="undo custSel addSld modSld">
      <pc:chgData name="MARTINEZ SALCEDO, JOSEPH" userId="4d2c8988-b1c0-4e9d-83be-da9944182c7d" providerId="ADAL" clId="{724F4FA1-579B-40D2-BBB1-E2251878D1A2}" dt="2024-05-06T17:47:48.046" v="2154" actId="14100"/>
      <pc:docMkLst>
        <pc:docMk/>
      </pc:docMkLst>
      <pc:sldChg chg="addSp modSp mod">
        <pc:chgData name="MARTINEZ SALCEDO, JOSEPH" userId="4d2c8988-b1c0-4e9d-83be-da9944182c7d" providerId="ADAL" clId="{724F4FA1-579B-40D2-BBB1-E2251878D1A2}" dt="2024-05-01T15:14:45.912" v="49" actId="1076"/>
        <pc:sldMkLst>
          <pc:docMk/>
          <pc:sldMk cId="2365609996" sldId="280"/>
        </pc:sldMkLst>
        <pc:spChg chg="mod">
          <ac:chgData name="MARTINEZ SALCEDO, JOSEPH" userId="4d2c8988-b1c0-4e9d-83be-da9944182c7d" providerId="ADAL" clId="{724F4FA1-579B-40D2-BBB1-E2251878D1A2}" dt="2024-05-01T15:12:00.190" v="32" actId="1076"/>
          <ac:spMkLst>
            <pc:docMk/>
            <pc:sldMk cId="2365609996" sldId="280"/>
            <ac:spMk id="14" creationId="{6635F033-ECED-CA8B-86B6-59F4EA9A4535}"/>
          </ac:spMkLst>
        </pc:spChg>
        <pc:spChg chg="mod">
          <ac:chgData name="MARTINEZ SALCEDO, JOSEPH" userId="4d2c8988-b1c0-4e9d-83be-da9944182c7d" providerId="ADAL" clId="{724F4FA1-579B-40D2-BBB1-E2251878D1A2}" dt="2024-05-01T15:13:03.457" v="44" actId="1076"/>
          <ac:spMkLst>
            <pc:docMk/>
            <pc:sldMk cId="2365609996" sldId="280"/>
            <ac:spMk id="17" creationId="{067EDD7D-1494-4D64-D0D4-BE95EF757B33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18" creationId="{BD882FF2-C7EF-1473-B552-3FE6729B9102}"/>
          </ac:spMkLst>
        </pc:spChg>
        <pc:spChg chg="mod">
          <ac:chgData name="MARTINEZ SALCEDO, JOSEPH" userId="4d2c8988-b1c0-4e9d-83be-da9944182c7d" providerId="ADAL" clId="{724F4FA1-579B-40D2-BBB1-E2251878D1A2}" dt="2024-05-01T15:12:11.976" v="35" actId="1076"/>
          <ac:spMkLst>
            <pc:docMk/>
            <pc:sldMk cId="2365609996" sldId="280"/>
            <ac:spMk id="21" creationId="{279FAA11-17A3-D663-A3E6-A2C59C781031}"/>
          </ac:spMkLst>
        </pc:spChg>
        <pc:spChg chg="mod">
          <ac:chgData name="MARTINEZ SALCEDO, JOSEPH" userId="4d2c8988-b1c0-4e9d-83be-da9944182c7d" providerId="ADAL" clId="{724F4FA1-579B-40D2-BBB1-E2251878D1A2}" dt="2024-05-01T15:12:11.976" v="35" actId="1076"/>
          <ac:spMkLst>
            <pc:docMk/>
            <pc:sldMk cId="2365609996" sldId="280"/>
            <ac:spMk id="22" creationId="{841CC498-D375-E1F5-9937-217BDB5D5CED}"/>
          </ac:spMkLst>
        </pc:spChg>
        <pc:spChg chg="mod">
          <ac:chgData name="MARTINEZ SALCEDO, JOSEPH" userId="4d2c8988-b1c0-4e9d-83be-da9944182c7d" providerId="ADAL" clId="{724F4FA1-579B-40D2-BBB1-E2251878D1A2}" dt="2024-05-01T15:12:40.120" v="40" actId="1076"/>
          <ac:spMkLst>
            <pc:docMk/>
            <pc:sldMk cId="2365609996" sldId="280"/>
            <ac:spMk id="46" creationId="{FAE91DF1-032E-5C30-5213-AEE6EC3C8271}"/>
          </ac:spMkLst>
        </pc:spChg>
        <pc:spChg chg="mod">
          <ac:chgData name="MARTINEZ SALCEDO, JOSEPH" userId="4d2c8988-b1c0-4e9d-83be-da9944182c7d" providerId="ADAL" clId="{724F4FA1-579B-40D2-BBB1-E2251878D1A2}" dt="2024-05-01T15:12:51.015" v="43" actId="1076"/>
          <ac:spMkLst>
            <pc:docMk/>
            <pc:sldMk cId="2365609996" sldId="280"/>
            <ac:spMk id="49" creationId="{43CBEEFD-A4EB-1DC9-8046-506A2F75271F}"/>
          </ac:spMkLst>
        </pc:spChg>
        <pc:spChg chg="mod">
          <ac:chgData name="MARTINEZ SALCEDO, JOSEPH" userId="4d2c8988-b1c0-4e9d-83be-da9944182c7d" providerId="ADAL" clId="{724F4FA1-579B-40D2-BBB1-E2251878D1A2}" dt="2024-05-01T15:12:44.592" v="41" actId="1076"/>
          <ac:spMkLst>
            <pc:docMk/>
            <pc:sldMk cId="2365609996" sldId="280"/>
            <ac:spMk id="61" creationId="{0C4F3AC0-B1A5-12AC-6ABE-6B6587955252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77" creationId="{44A47326-8758-41E6-133C-C8952C3971BF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78" creationId="{E2EB1ED4-4F92-DE89-F2E4-B4C195A7CAF1}"/>
          </ac:spMkLst>
        </pc:spChg>
        <pc:spChg chg="mod">
          <ac:chgData name="MARTINEZ SALCEDO, JOSEPH" userId="4d2c8988-b1c0-4e9d-83be-da9944182c7d" providerId="ADAL" clId="{724F4FA1-579B-40D2-BBB1-E2251878D1A2}" dt="2024-05-01T15:14:45.912" v="49" actId="1076"/>
          <ac:spMkLst>
            <pc:docMk/>
            <pc:sldMk cId="2365609996" sldId="280"/>
            <ac:spMk id="79" creationId="{FE2EE9A4-3EAF-A3DC-0AC9-61FBBB4305CF}"/>
          </ac:spMkLst>
        </pc:spChg>
        <pc:spChg chg="mod">
          <ac:chgData name="MARTINEZ SALCEDO, JOSEPH" userId="4d2c8988-b1c0-4e9d-83be-da9944182c7d" providerId="ADAL" clId="{724F4FA1-579B-40D2-BBB1-E2251878D1A2}" dt="2024-05-01T15:12:28.687" v="39" actId="1076"/>
          <ac:spMkLst>
            <pc:docMk/>
            <pc:sldMk cId="2365609996" sldId="280"/>
            <ac:spMk id="163" creationId="{1A341C48-5D9E-9F2C-B029-0E78FCD577A5}"/>
          </ac:spMkLst>
        </pc:spChg>
        <pc:spChg chg="mod">
          <ac:chgData name="MARTINEZ SALCEDO, JOSEPH" userId="4d2c8988-b1c0-4e9d-83be-da9944182c7d" providerId="ADAL" clId="{724F4FA1-579B-40D2-BBB1-E2251878D1A2}" dt="2024-05-01T15:12:23.167" v="37" actId="1076"/>
          <ac:spMkLst>
            <pc:docMk/>
            <pc:sldMk cId="2365609996" sldId="280"/>
            <ac:spMk id="166" creationId="{6DA12BE6-0998-F28F-0BEC-AECF0304D356}"/>
          </ac:spMkLst>
        </pc:spChg>
        <pc:picChg chg="mod">
          <ac:chgData name="MARTINEZ SALCEDO, JOSEPH" userId="4d2c8988-b1c0-4e9d-83be-da9944182c7d" providerId="ADAL" clId="{724F4FA1-579B-40D2-BBB1-E2251878D1A2}" dt="2024-05-01T15:12:11.976" v="35" actId="1076"/>
          <ac:picMkLst>
            <pc:docMk/>
            <pc:sldMk cId="2365609996" sldId="280"/>
            <ac:picMk id="33" creationId="{D4CACED3-D4D4-D0D6-534C-17B6540EB06F}"/>
          </ac:picMkLst>
        </pc:picChg>
        <pc:picChg chg="mod">
          <ac:chgData name="MARTINEZ SALCEDO, JOSEPH" userId="4d2c8988-b1c0-4e9d-83be-da9944182c7d" providerId="ADAL" clId="{724F4FA1-579B-40D2-BBB1-E2251878D1A2}" dt="2024-05-01T15:14:45.912" v="49" actId="1076"/>
          <ac:picMkLst>
            <pc:docMk/>
            <pc:sldMk cId="2365609996" sldId="280"/>
            <ac:picMk id="34" creationId="{5515AC0A-E3F1-6892-A542-FFC07D3C77F4}"/>
          </ac:picMkLst>
        </pc:picChg>
        <pc:cxnChg chg="add mod">
          <ac:chgData name="MARTINEZ SALCEDO, JOSEPH" userId="4d2c8988-b1c0-4e9d-83be-da9944182c7d" providerId="ADAL" clId="{724F4FA1-579B-40D2-BBB1-E2251878D1A2}" dt="2024-05-01T15:12:23.167" v="37" actId="1076"/>
          <ac:cxnSpMkLst>
            <pc:docMk/>
            <pc:sldMk cId="2365609996" sldId="280"/>
            <ac:cxnSpMk id="9" creationId="{52C23EF0-5806-FE8E-8975-459C8726C13E}"/>
          </ac:cxnSpMkLst>
        </pc:cxnChg>
        <pc:cxnChg chg="mod">
          <ac:chgData name="MARTINEZ SALCEDO, JOSEPH" userId="4d2c8988-b1c0-4e9d-83be-da9944182c7d" providerId="ADAL" clId="{724F4FA1-579B-40D2-BBB1-E2251878D1A2}" dt="2024-05-01T15:13:03.457" v="44" actId="1076"/>
          <ac:cxnSpMkLst>
            <pc:docMk/>
            <pc:sldMk cId="2365609996" sldId="280"/>
            <ac:cxnSpMk id="29" creationId="{5DDD0E77-65FD-0B31-198C-4163F5436ED8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32" creationId="{BC8258B9-F0DE-EED5-3C5F-E451179730FC}"/>
          </ac:cxnSpMkLst>
        </pc:cxnChg>
        <pc:cxnChg chg="mod">
          <ac:chgData name="MARTINEZ SALCEDO, JOSEPH" userId="4d2c8988-b1c0-4e9d-83be-da9944182c7d" providerId="ADAL" clId="{724F4FA1-579B-40D2-BBB1-E2251878D1A2}" dt="2024-05-01T15:12:11.976" v="35" actId="1076"/>
          <ac:cxnSpMkLst>
            <pc:docMk/>
            <pc:sldMk cId="2365609996" sldId="280"/>
            <ac:cxnSpMk id="35" creationId="{38DD69B6-613D-E4BD-4477-B792E86A12D4}"/>
          </ac:cxnSpMkLst>
        </pc:cxnChg>
        <pc:cxnChg chg="mod">
          <ac:chgData name="MARTINEZ SALCEDO, JOSEPH" userId="4d2c8988-b1c0-4e9d-83be-da9944182c7d" providerId="ADAL" clId="{724F4FA1-579B-40D2-BBB1-E2251878D1A2}" dt="2024-05-01T15:12:40.120" v="40" actId="1076"/>
          <ac:cxnSpMkLst>
            <pc:docMk/>
            <pc:sldMk cId="2365609996" sldId="280"/>
            <ac:cxnSpMk id="38" creationId="{1946A50E-56E8-FD0F-3CA4-75A9C8B4D146}"/>
          </ac:cxnSpMkLst>
        </pc:cxnChg>
        <pc:cxnChg chg="mod">
          <ac:chgData name="MARTINEZ SALCEDO, JOSEPH" userId="4d2c8988-b1c0-4e9d-83be-da9944182c7d" providerId="ADAL" clId="{724F4FA1-579B-40D2-BBB1-E2251878D1A2}" dt="2024-05-01T15:12:40.120" v="40" actId="1076"/>
          <ac:cxnSpMkLst>
            <pc:docMk/>
            <pc:sldMk cId="2365609996" sldId="280"/>
            <ac:cxnSpMk id="42" creationId="{B0BC5700-692A-0CCB-0E24-39DC55122222}"/>
          </ac:cxnSpMkLst>
        </pc:cxnChg>
        <pc:cxnChg chg="mod">
          <ac:chgData name="MARTINEZ SALCEDO, JOSEPH" userId="4d2c8988-b1c0-4e9d-83be-da9944182c7d" providerId="ADAL" clId="{724F4FA1-579B-40D2-BBB1-E2251878D1A2}" dt="2024-05-01T15:12:44.592" v="41" actId="1076"/>
          <ac:cxnSpMkLst>
            <pc:docMk/>
            <pc:sldMk cId="2365609996" sldId="280"/>
            <ac:cxnSpMk id="52" creationId="{6D2EBE65-7083-7CFB-B6DB-94603340EA22}"/>
          </ac:cxnSpMkLst>
        </pc:cxnChg>
        <pc:cxnChg chg="mod">
          <ac:chgData name="MARTINEZ SALCEDO, JOSEPH" userId="4d2c8988-b1c0-4e9d-83be-da9944182c7d" providerId="ADAL" clId="{724F4FA1-579B-40D2-BBB1-E2251878D1A2}" dt="2024-05-01T15:12:51.015" v="43" actId="1076"/>
          <ac:cxnSpMkLst>
            <pc:docMk/>
            <pc:sldMk cId="2365609996" sldId="280"/>
            <ac:cxnSpMk id="63" creationId="{6FE03418-031C-574F-53B8-86312548D5E4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118" creationId="{DBD77DB8-54E2-21B9-B01E-538C436DB996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119" creationId="{EA2A821B-5CE3-5ED5-C371-02EFFDEA80E3}"/>
          </ac:cxnSpMkLst>
        </pc:cxnChg>
        <pc:cxnChg chg="mod">
          <ac:chgData name="MARTINEZ SALCEDO, JOSEPH" userId="4d2c8988-b1c0-4e9d-83be-da9944182c7d" providerId="ADAL" clId="{724F4FA1-579B-40D2-BBB1-E2251878D1A2}" dt="2024-05-01T15:14:45.912" v="49" actId="1076"/>
          <ac:cxnSpMkLst>
            <pc:docMk/>
            <pc:sldMk cId="2365609996" sldId="280"/>
            <ac:cxnSpMk id="122" creationId="{A650C65D-2E0C-DDD0-CAEF-7513DCBD54D6}"/>
          </ac:cxnSpMkLst>
        </pc:cxnChg>
        <pc:cxnChg chg="mod">
          <ac:chgData name="MARTINEZ SALCEDO, JOSEPH" userId="4d2c8988-b1c0-4e9d-83be-da9944182c7d" providerId="ADAL" clId="{724F4FA1-579B-40D2-BBB1-E2251878D1A2}" dt="2024-05-01T15:12:47.471" v="42" actId="14100"/>
          <ac:cxnSpMkLst>
            <pc:docMk/>
            <pc:sldMk cId="2365609996" sldId="280"/>
            <ac:cxnSpMk id="125" creationId="{7BE9BE86-441C-EA0E-D99B-AC557004C0A4}"/>
          </ac:cxnSpMkLst>
        </pc:cxnChg>
        <pc:cxnChg chg="mod">
          <ac:chgData name="MARTINEZ SALCEDO, JOSEPH" userId="4d2c8988-b1c0-4e9d-83be-da9944182c7d" providerId="ADAL" clId="{724F4FA1-579B-40D2-BBB1-E2251878D1A2}" dt="2024-05-01T15:12:00.190" v="32" actId="1076"/>
          <ac:cxnSpMkLst>
            <pc:docMk/>
            <pc:sldMk cId="2365609996" sldId="280"/>
            <ac:cxnSpMk id="183" creationId="{55C6D610-4F11-473F-BF11-2FDEFAA92D5A}"/>
          </ac:cxnSpMkLst>
        </pc:cxnChg>
        <pc:cxnChg chg="mod">
          <ac:chgData name="MARTINEZ SALCEDO, JOSEPH" userId="4d2c8988-b1c0-4e9d-83be-da9944182c7d" providerId="ADAL" clId="{724F4FA1-579B-40D2-BBB1-E2251878D1A2}" dt="2024-05-01T15:12:28.687" v="39" actId="1076"/>
          <ac:cxnSpMkLst>
            <pc:docMk/>
            <pc:sldMk cId="2365609996" sldId="280"/>
            <ac:cxnSpMk id="185" creationId="{A681AE36-893E-C51B-D339-F22BABBD12BC}"/>
          </ac:cxnSpMkLst>
        </pc:cxnChg>
      </pc:sldChg>
      <pc:sldChg chg="addSp delSp modSp new mod">
        <pc:chgData name="MARTINEZ SALCEDO, JOSEPH" userId="4d2c8988-b1c0-4e9d-83be-da9944182c7d" providerId="ADAL" clId="{724F4FA1-579B-40D2-BBB1-E2251878D1A2}" dt="2024-05-06T17:47:48.046" v="2154" actId="14100"/>
        <pc:sldMkLst>
          <pc:docMk/>
          <pc:sldMk cId="4032071312" sldId="282"/>
        </pc:sldMkLst>
        <pc:spChg chg="add mod topLvl">
          <ac:chgData name="MARTINEZ SALCEDO, JOSEPH" userId="4d2c8988-b1c0-4e9d-83be-da9944182c7d" providerId="ADAL" clId="{724F4FA1-579B-40D2-BBB1-E2251878D1A2}" dt="2024-05-06T16:41:02.082" v="2041" actId="207"/>
          <ac:spMkLst>
            <pc:docMk/>
            <pc:sldMk cId="4032071312" sldId="282"/>
            <ac:spMk id="2" creationId="{25B1FB8E-4A19-B150-1098-9848C192B246}"/>
          </ac:spMkLst>
        </pc:spChg>
        <pc:spChg chg="add mod topLvl">
          <ac:chgData name="MARTINEZ SALCEDO, JOSEPH" userId="4d2c8988-b1c0-4e9d-83be-da9944182c7d" providerId="ADAL" clId="{724F4FA1-579B-40D2-BBB1-E2251878D1A2}" dt="2024-05-06T16:41:02.082" v="2041" actId="207"/>
          <ac:spMkLst>
            <pc:docMk/>
            <pc:sldMk cId="4032071312" sldId="282"/>
            <ac:spMk id="3" creationId="{61E2C978-8279-80BF-3EC6-3764E43F8EF9}"/>
          </ac:spMkLst>
        </pc:spChg>
        <pc:spChg chg="add mod topLvl">
          <ac:chgData name="MARTINEZ SALCEDO, JOSEPH" userId="4d2c8988-b1c0-4e9d-83be-da9944182c7d" providerId="ADAL" clId="{724F4FA1-579B-40D2-BBB1-E2251878D1A2}" dt="2024-05-06T16:48:45.321" v="2092" actId="1076"/>
          <ac:spMkLst>
            <pc:docMk/>
            <pc:sldMk cId="4032071312" sldId="282"/>
            <ac:spMk id="4" creationId="{B54371BA-9FBF-60F8-9FC9-042359EF6D1C}"/>
          </ac:spMkLst>
        </pc:spChg>
        <pc:spChg chg="add del mod">
          <ac:chgData name="MARTINEZ SALCEDO, JOSEPH" userId="4d2c8988-b1c0-4e9d-83be-da9944182c7d" providerId="ADAL" clId="{724F4FA1-579B-40D2-BBB1-E2251878D1A2}" dt="2024-05-06T14:19:08.517" v="132"/>
          <ac:spMkLst>
            <pc:docMk/>
            <pc:sldMk cId="4032071312" sldId="282"/>
            <ac:spMk id="5" creationId="{43619955-3F86-819D-4BA1-AF422ADCFD7C}"/>
          </ac:spMkLst>
        </pc:spChg>
        <pc:spChg chg="add del mod">
          <ac:chgData name="MARTINEZ SALCEDO, JOSEPH" userId="4d2c8988-b1c0-4e9d-83be-da9944182c7d" providerId="ADAL" clId="{724F4FA1-579B-40D2-BBB1-E2251878D1A2}" dt="2024-05-06T15:20:40.026" v="686" actId="478"/>
          <ac:spMkLst>
            <pc:docMk/>
            <pc:sldMk cId="4032071312" sldId="282"/>
            <ac:spMk id="6" creationId="{CDBE4716-1225-9935-8892-F333BC870D88}"/>
          </ac:spMkLst>
        </pc:spChg>
        <pc:spChg chg="add del mod">
          <ac:chgData name="MARTINEZ SALCEDO, JOSEPH" userId="4d2c8988-b1c0-4e9d-83be-da9944182c7d" providerId="ADAL" clId="{724F4FA1-579B-40D2-BBB1-E2251878D1A2}" dt="2024-05-06T14:20:07.284" v="141" actId="478"/>
          <ac:spMkLst>
            <pc:docMk/>
            <pc:sldMk cId="4032071312" sldId="282"/>
            <ac:spMk id="7" creationId="{3368C498-2A91-10A0-A36E-3D8971CFFF4D}"/>
          </ac:spMkLst>
        </pc:spChg>
        <pc:spChg chg="add del">
          <ac:chgData name="MARTINEZ SALCEDO, JOSEPH" userId="4d2c8988-b1c0-4e9d-83be-da9944182c7d" providerId="ADAL" clId="{724F4FA1-579B-40D2-BBB1-E2251878D1A2}" dt="2024-05-06T14:20:32.787" v="143" actId="478"/>
          <ac:spMkLst>
            <pc:docMk/>
            <pc:sldMk cId="4032071312" sldId="282"/>
            <ac:spMk id="8" creationId="{2359B185-0355-C260-2140-F38F01763F5D}"/>
          </ac:spMkLst>
        </pc:spChg>
        <pc:spChg chg="add del mod">
          <ac:chgData name="MARTINEZ SALCEDO, JOSEPH" userId="4d2c8988-b1c0-4e9d-83be-da9944182c7d" providerId="ADAL" clId="{724F4FA1-579B-40D2-BBB1-E2251878D1A2}" dt="2024-05-06T14:43:25.659" v="317" actId="478"/>
          <ac:spMkLst>
            <pc:docMk/>
            <pc:sldMk cId="4032071312" sldId="282"/>
            <ac:spMk id="9" creationId="{9EAE4497-3A53-AB7E-5610-4ADCA050432C}"/>
          </ac:spMkLst>
        </pc:spChg>
        <pc:spChg chg="add del mod">
          <ac:chgData name="MARTINEZ SALCEDO, JOSEPH" userId="4d2c8988-b1c0-4e9d-83be-da9944182c7d" providerId="ADAL" clId="{724F4FA1-579B-40D2-BBB1-E2251878D1A2}" dt="2024-05-06T14:43:18.169" v="315" actId="478"/>
          <ac:spMkLst>
            <pc:docMk/>
            <pc:sldMk cId="4032071312" sldId="282"/>
            <ac:spMk id="10" creationId="{DD382E81-23BC-1E9C-D64B-EC8F9F079CE4}"/>
          </ac:spMkLst>
        </pc:spChg>
        <pc:spChg chg="add del mod">
          <ac:chgData name="MARTINEZ SALCEDO, JOSEPH" userId="4d2c8988-b1c0-4e9d-83be-da9944182c7d" providerId="ADAL" clId="{724F4FA1-579B-40D2-BBB1-E2251878D1A2}" dt="2024-05-06T14:45:01.970" v="327" actId="478"/>
          <ac:spMkLst>
            <pc:docMk/>
            <pc:sldMk cId="4032071312" sldId="282"/>
            <ac:spMk id="11" creationId="{E7789D19-6944-8D12-B354-A4D19ACDAAFE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2" creationId="{D0238C52-382F-3883-C447-F007D0DD083D}"/>
          </ac:spMkLst>
        </pc:spChg>
        <pc:spChg chg="add mod or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3" creationId="{59868F44-C9CF-C796-2114-EDC4C9D005AD}"/>
          </ac:spMkLst>
        </pc:spChg>
        <pc:spChg chg="add del mod">
          <ac:chgData name="MARTINEZ SALCEDO, JOSEPH" userId="4d2c8988-b1c0-4e9d-83be-da9944182c7d" providerId="ADAL" clId="{724F4FA1-579B-40D2-BBB1-E2251878D1A2}" dt="2024-05-06T14:42:26.044" v="274" actId="478"/>
          <ac:spMkLst>
            <pc:docMk/>
            <pc:sldMk cId="4032071312" sldId="282"/>
            <ac:spMk id="14" creationId="{62A839A6-3100-3F64-7943-107EFE8DFAFA}"/>
          </ac:spMkLst>
        </pc:spChg>
        <pc:spChg chg="add del">
          <ac:chgData name="MARTINEZ SALCEDO, JOSEPH" userId="4d2c8988-b1c0-4e9d-83be-da9944182c7d" providerId="ADAL" clId="{724F4FA1-579B-40D2-BBB1-E2251878D1A2}" dt="2024-05-06T14:44:28.641" v="323" actId="478"/>
          <ac:spMkLst>
            <pc:docMk/>
            <pc:sldMk cId="4032071312" sldId="282"/>
            <ac:spMk id="15" creationId="{3D11FA76-7DAF-ECD1-2AEF-223D0A8D54B2}"/>
          </ac:spMkLst>
        </pc:spChg>
        <pc:spChg chg="add del mod">
          <ac:chgData name="MARTINEZ SALCEDO, JOSEPH" userId="4d2c8988-b1c0-4e9d-83be-da9944182c7d" providerId="ADAL" clId="{724F4FA1-579B-40D2-BBB1-E2251878D1A2}" dt="2024-05-06T14:45:00.043" v="326" actId="478"/>
          <ac:spMkLst>
            <pc:docMk/>
            <pc:sldMk cId="4032071312" sldId="282"/>
            <ac:spMk id="16" creationId="{F6EB8761-4C3E-5EB4-F2E2-D6B5B2C62DA3}"/>
          </ac:spMkLst>
        </pc:spChg>
        <pc:spChg chg="add del mod">
          <ac:chgData name="MARTINEZ SALCEDO, JOSEPH" userId="4d2c8988-b1c0-4e9d-83be-da9944182c7d" providerId="ADAL" clId="{724F4FA1-579B-40D2-BBB1-E2251878D1A2}" dt="2024-05-06T14:46:07.161" v="348" actId="478"/>
          <ac:spMkLst>
            <pc:docMk/>
            <pc:sldMk cId="4032071312" sldId="282"/>
            <ac:spMk id="17" creationId="{2055730B-1745-7C2A-4D4C-5BAB6015BAC9}"/>
          </ac:spMkLst>
        </pc:spChg>
        <pc:spChg chg="add del mod">
          <ac:chgData name="MARTINEZ SALCEDO, JOSEPH" userId="4d2c8988-b1c0-4e9d-83be-da9944182c7d" providerId="ADAL" clId="{724F4FA1-579B-40D2-BBB1-E2251878D1A2}" dt="2024-05-06T14:46:06.234" v="347" actId="478"/>
          <ac:spMkLst>
            <pc:docMk/>
            <pc:sldMk cId="4032071312" sldId="282"/>
            <ac:spMk id="18" creationId="{E9CA9560-50FE-CEAA-6AC9-2F5C3A4D0263}"/>
          </ac:spMkLst>
        </pc:spChg>
        <pc:spChg chg="add del">
          <ac:chgData name="MARTINEZ SALCEDO, JOSEPH" userId="4d2c8988-b1c0-4e9d-83be-da9944182c7d" providerId="ADAL" clId="{724F4FA1-579B-40D2-BBB1-E2251878D1A2}" dt="2024-05-06T15:16:29.120" v="543" actId="478"/>
          <ac:spMkLst>
            <pc:docMk/>
            <pc:sldMk cId="4032071312" sldId="282"/>
            <ac:spMk id="62" creationId="{5C883315-5E2F-6645-5CEF-5CA9F4E0A7A3}"/>
          </ac:spMkLst>
        </pc:spChg>
        <pc:spChg chg="add del mod">
          <ac:chgData name="MARTINEZ SALCEDO, JOSEPH" userId="4d2c8988-b1c0-4e9d-83be-da9944182c7d" providerId="ADAL" clId="{724F4FA1-579B-40D2-BBB1-E2251878D1A2}" dt="2024-05-06T15:20:43.304" v="688" actId="478"/>
          <ac:spMkLst>
            <pc:docMk/>
            <pc:sldMk cId="4032071312" sldId="282"/>
            <ac:spMk id="64" creationId="{8E6C8596-9B2D-014A-DE48-47751AD46CC7}"/>
          </ac:spMkLst>
        </pc:spChg>
        <pc:spChg chg="add mod">
          <ac:chgData name="MARTINEZ SALCEDO, JOSEPH" userId="4d2c8988-b1c0-4e9d-83be-da9944182c7d" providerId="ADAL" clId="{724F4FA1-579B-40D2-BBB1-E2251878D1A2}" dt="2024-05-06T17:45:33.559" v="2124" actId="14100"/>
          <ac:spMkLst>
            <pc:docMk/>
            <pc:sldMk cId="4032071312" sldId="282"/>
            <ac:spMk id="66" creationId="{0E32ACDC-F1FE-BCBB-4D24-23D165AA0647}"/>
          </ac:spMkLst>
        </pc:spChg>
        <pc:spChg chg="add mod">
          <ac:chgData name="MARTINEZ SALCEDO, JOSEPH" userId="4d2c8988-b1c0-4e9d-83be-da9944182c7d" providerId="ADAL" clId="{724F4FA1-579B-40D2-BBB1-E2251878D1A2}" dt="2024-05-06T17:44:18.895" v="2099" actId="14100"/>
          <ac:spMkLst>
            <pc:docMk/>
            <pc:sldMk cId="4032071312" sldId="282"/>
            <ac:spMk id="67" creationId="{0BDED70E-E8A6-F88C-0605-9AEBDDB041FB}"/>
          </ac:spMkLst>
        </pc:spChg>
        <pc:spChg chg="add del mod">
          <ac:chgData name="MARTINEZ SALCEDO, JOSEPH" userId="4d2c8988-b1c0-4e9d-83be-da9944182c7d" providerId="ADAL" clId="{724F4FA1-579B-40D2-BBB1-E2251878D1A2}" dt="2024-05-06T15:18:38.705" v="622" actId="478"/>
          <ac:spMkLst>
            <pc:docMk/>
            <pc:sldMk cId="4032071312" sldId="282"/>
            <ac:spMk id="68" creationId="{2577E1D4-1F74-D986-CDF4-08E99581DB89}"/>
          </ac:spMkLst>
        </pc:spChg>
        <pc:spChg chg="add mod ord">
          <ac:chgData name="MARTINEZ SALCEDO, JOSEPH" userId="4d2c8988-b1c0-4e9d-83be-da9944182c7d" providerId="ADAL" clId="{724F4FA1-579B-40D2-BBB1-E2251878D1A2}" dt="2024-05-06T17:45:45.376" v="2134" actId="5793"/>
          <ac:spMkLst>
            <pc:docMk/>
            <pc:sldMk cId="4032071312" sldId="282"/>
            <ac:spMk id="84" creationId="{B78D0054-4630-25C1-DB58-79AEB767E7D8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85" creationId="{5642B847-6F0E-3D48-C995-D56EAA913BC6}"/>
          </ac:spMkLst>
        </pc:spChg>
        <pc:spChg chg="add del">
          <ac:chgData name="MARTINEZ SALCEDO, JOSEPH" userId="4d2c8988-b1c0-4e9d-83be-da9944182c7d" providerId="ADAL" clId="{724F4FA1-579B-40D2-BBB1-E2251878D1A2}" dt="2024-05-06T15:22:22.295" v="733" actId="22"/>
          <ac:spMkLst>
            <pc:docMk/>
            <pc:sldMk cId="4032071312" sldId="282"/>
            <ac:spMk id="103" creationId="{10794A6A-64FF-324E-345F-91AC3581E8DA}"/>
          </ac:spMkLst>
        </pc:spChg>
        <pc:spChg chg="add del mod">
          <ac:chgData name="MARTINEZ SALCEDO, JOSEPH" userId="4d2c8988-b1c0-4e9d-83be-da9944182c7d" providerId="ADAL" clId="{724F4FA1-579B-40D2-BBB1-E2251878D1A2}" dt="2024-05-06T15:22:27.063" v="738"/>
          <ac:spMkLst>
            <pc:docMk/>
            <pc:sldMk cId="4032071312" sldId="282"/>
            <ac:spMk id="104" creationId="{33745EF6-F952-5C99-F2F7-E5CCEE123746}"/>
          </ac:spMkLst>
        </pc:spChg>
        <pc:spChg chg="add del">
          <ac:chgData name="MARTINEZ SALCEDO, JOSEPH" userId="4d2c8988-b1c0-4e9d-83be-da9944182c7d" providerId="ADAL" clId="{724F4FA1-579B-40D2-BBB1-E2251878D1A2}" dt="2024-05-06T15:22:27.061" v="736" actId="22"/>
          <ac:spMkLst>
            <pc:docMk/>
            <pc:sldMk cId="4032071312" sldId="282"/>
            <ac:spMk id="106" creationId="{8331DA7B-18A0-C5E3-9511-42CD549975A2}"/>
          </ac:spMkLst>
        </pc:spChg>
        <pc:spChg chg="add mod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12" creationId="{41FBE825-4BF6-F891-302D-64FD63141361}"/>
          </ac:spMkLst>
        </pc:spChg>
        <pc:spChg chg="add mod ord topLvl">
          <ac:chgData name="MARTINEZ SALCEDO, JOSEPH" userId="4d2c8988-b1c0-4e9d-83be-da9944182c7d" providerId="ADAL" clId="{724F4FA1-579B-40D2-BBB1-E2251878D1A2}" dt="2024-05-06T17:44:28.096" v="2115" actId="14100"/>
          <ac:spMkLst>
            <pc:docMk/>
            <pc:sldMk cId="4032071312" sldId="282"/>
            <ac:spMk id="115" creationId="{D124230F-AE70-EEDC-3CA3-717626B022E7}"/>
          </ac:spMkLst>
        </pc:spChg>
        <pc:spChg chg="add del mod">
          <ac:chgData name="MARTINEZ SALCEDO, JOSEPH" userId="4d2c8988-b1c0-4e9d-83be-da9944182c7d" providerId="ADAL" clId="{724F4FA1-579B-40D2-BBB1-E2251878D1A2}" dt="2024-05-06T15:24:15.683" v="820" actId="478"/>
          <ac:spMkLst>
            <pc:docMk/>
            <pc:sldMk cId="4032071312" sldId="282"/>
            <ac:spMk id="116" creationId="{18B4C25F-CFB1-2350-25A6-BAC7AF50003D}"/>
          </ac:spMkLst>
        </pc:spChg>
        <pc:spChg chg="add del mod">
          <ac:chgData name="MARTINEZ SALCEDO, JOSEPH" userId="4d2c8988-b1c0-4e9d-83be-da9944182c7d" providerId="ADAL" clId="{724F4FA1-579B-40D2-BBB1-E2251878D1A2}" dt="2024-05-06T15:24:21.942" v="829" actId="478"/>
          <ac:spMkLst>
            <pc:docMk/>
            <pc:sldMk cId="4032071312" sldId="282"/>
            <ac:spMk id="117" creationId="{FD6E7364-0E9F-BAF5-E9D2-D2E25CEFBDF2}"/>
          </ac:spMkLst>
        </pc:spChg>
        <pc:spChg chg="add mod ord topLvl">
          <ac:chgData name="MARTINEZ SALCEDO, JOSEPH" userId="4d2c8988-b1c0-4e9d-83be-da9944182c7d" providerId="ADAL" clId="{724F4FA1-579B-40D2-BBB1-E2251878D1A2}" dt="2024-05-06T17:43:43.671" v="2096" actId="1076"/>
          <ac:spMkLst>
            <pc:docMk/>
            <pc:sldMk cId="4032071312" sldId="282"/>
            <ac:spMk id="118" creationId="{2A133F58-96BA-ECC3-3E2D-D8F02FEB32E2}"/>
          </ac:spMkLst>
        </pc:spChg>
        <pc:spChg chg="add mod topLvl">
          <ac:chgData name="MARTINEZ SALCEDO, JOSEPH" userId="4d2c8988-b1c0-4e9d-83be-da9944182c7d" providerId="ADAL" clId="{724F4FA1-579B-40D2-BBB1-E2251878D1A2}" dt="2024-05-06T16:44:40.481" v="2072" actId="20577"/>
          <ac:spMkLst>
            <pc:docMk/>
            <pc:sldMk cId="4032071312" sldId="282"/>
            <ac:spMk id="119" creationId="{8653A827-0E73-9276-671B-31DA27B8A569}"/>
          </ac:spMkLst>
        </pc:spChg>
        <pc:spChg chg="add mod topLvl">
          <ac:chgData name="MARTINEZ SALCEDO, JOSEPH" userId="4d2c8988-b1c0-4e9d-83be-da9944182c7d" providerId="ADAL" clId="{724F4FA1-579B-40D2-BBB1-E2251878D1A2}" dt="2024-05-06T16:44:01.353" v="2043" actId="1076"/>
          <ac:spMkLst>
            <pc:docMk/>
            <pc:sldMk cId="4032071312" sldId="282"/>
            <ac:spMk id="121" creationId="{E1A2AD21-58E5-9CD1-8257-2B9A66016122}"/>
          </ac:spMkLst>
        </pc:spChg>
        <pc:spChg chg="add mod topLvl">
          <ac:chgData name="MARTINEZ SALCEDO, JOSEPH" userId="4d2c8988-b1c0-4e9d-83be-da9944182c7d" providerId="ADAL" clId="{724F4FA1-579B-40D2-BBB1-E2251878D1A2}" dt="2024-05-06T17:47:08.815" v="2147" actId="3064"/>
          <ac:spMkLst>
            <pc:docMk/>
            <pc:sldMk cId="4032071312" sldId="282"/>
            <ac:spMk id="140" creationId="{D802D05B-C8E9-8B2D-39A5-88CE4369BF30}"/>
          </ac:spMkLst>
        </pc:spChg>
        <pc:spChg chg="add del mod topLvl">
          <ac:chgData name="MARTINEZ SALCEDO, JOSEPH" userId="4d2c8988-b1c0-4e9d-83be-da9944182c7d" providerId="ADAL" clId="{724F4FA1-579B-40D2-BBB1-E2251878D1A2}" dt="2024-05-06T16:48:20.269" v="2087" actId="478"/>
          <ac:spMkLst>
            <pc:docMk/>
            <pc:sldMk cId="4032071312" sldId="282"/>
            <ac:spMk id="141" creationId="{0A7CF19B-85F3-836C-BF5E-F2E467D6194A}"/>
          </ac:spMkLst>
        </pc:spChg>
        <pc:spChg chg="add del mod">
          <ac:chgData name="MARTINEZ SALCEDO, JOSEPH" userId="4d2c8988-b1c0-4e9d-83be-da9944182c7d" providerId="ADAL" clId="{724F4FA1-579B-40D2-BBB1-E2251878D1A2}" dt="2024-05-06T15:28:57.204" v="1017" actId="478"/>
          <ac:spMkLst>
            <pc:docMk/>
            <pc:sldMk cId="4032071312" sldId="282"/>
            <ac:spMk id="142" creationId="{172F89FC-0F36-D870-9F48-791BF0654493}"/>
          </ac:spMkLst>
        </pc:spChg>
        <pc:spChg chg="add mod topLvl">
          <ac:chgData name="MARTINEZ SALCEDO, JOSEPH" userId="4d2c8988-b1c0-4e9d-83be-da9944182c7d" providerId="ADAL" clId="{724F4FA1-579B-40D2-BBB1-E2251878D1A2}" dt="2024-05-06T17:46:43.791" v="2139" actId="14100"/>
          <ac:spMkLst>
            <pc:docMk/>
            <pc:sldMk cId="4032071312" sldId="282"/>
            <ac:spMk id="145" creationId="{95D31D96-6146-4E35-52F3-DCAE08340847}"/>
          </ac:spMkLst>
        </pc:spChg>
        <pc:spChg chg="add del mod">
          <ac:chgData name="MARTINEZ SALCEDO, JOSEPH" userId="4d2c8988-b1c0-4e9d-83be-da9944182c7d" providerId="ADAL" clId="{724F4FA1-579B-40D2-BBB1-E2251878D1A2}" dt="2024-05-06T15:29:41.048" v="1038" actId="478"/>
          <ac:spMkLst>
            <pc:docMk/>
            <pc:sldMk cId="4032071312" sldId="282"/>
            <ac:spMk id="146" creationId="{CE1C80FC-3066-E4DF-1204-EE12AFFAC2A1}"/>
          </ac:spMkLst>
        </pc:spChg>
        <pc:spChg chg="add mod topLvl">
          <ac:chgData name="MARTINEZ SALCEDO, JOSEPH" userId="4d2c8988-b1c0-4e9d-83be-da9944182c7d" providerId="ADAL" clId="{724F4FA1-579B-40D2-BBB1-E2251878D1A2}" dt="2024-05-06T17:47:20.647" v="2152" actId="14100"/>
          <ac:spMkLst>
            <pc:docMk/>
            <pc:sldMk cId="4032071312" sldId="282"/>
            <ac:spMk id="147" creationId="{D9AB210E-1047-1C71-E92A-82E1D9DECCCF}"/>
          </ac:spMkLst>
        </pc:spChg>
        <pc:spChg chg="add del mod topLvl">
          <ac:chgData name="MARTINEZ SALCEDO, JOSEPH" userId="4d2c8988-b1c0-4e9d-83be-da9944182c7d" providerId="ADAL" clId="{724F4FA1-579B-40D2-BBB1-E2251878D1A2}" dt="2024-05-06T16:48:28.201" v="2090" actId="478"/>
          <ac:spMkLst>
            <pc:docMk/>
            <pc:sldMk cId="4032071312" sldId="282"/>
            <ac:spMk id="148" creationId="{4DE444C7-9842-5072-80C8-03A8EC595DFF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50" creationId="{BAF5B934-BF52-28AB-1746-9E255DBA0263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60" creationId="{72267259-38E3-CF2B-473A-D2F27DB73E19}"/>
          </ac:spMkLst>
        </pc:spChg>
        <pc:spChg chg="add del mod">
          <ac:chgData name="MARTINEZ SALCEDO, JOSEPH" userId="4d2c8988-b1c0-4e9d-83be-da9944182c7d" providerId="ADAL" clId="{724F4FA1-579B-40D2-BBB1-E2251878D1A2}" dt="2024-05-06T15:46:34.576" v="1211" actId="478"/>
          <ac:spMkLst>
            <pc:docMk/>
            <pc:sldMk cId="4032071312" sldId="282"/>
            <ac:spMk id="165" creationId="{8FCB7CEB-C6A0-F1AC-46B3-AFE7DE756DA5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173" creationId="{61F47A9A-72CF-6633-EA65-DFEC6318E9EB}"/>
          </ac:spMkLst>
        </pc:spChg>
        <pc:spChg chg="add mod">
          <ac:chgData name="MARTINEZ SALCEDO, JOSEPH" userId="4d2c8988-b1c0-4e9d-83be-da9944182c7d" providerId="ADAL" clId="{724F4FA1-579B-40D2-BBB1-E2251878D1A2}" dt="2024-05-06T16:10:00.501" v="1452" actId="571"/>
          <ac:spMkLst>
            <pc:docMk/>
            <pc:sldMk cId="4032071312" sldId="282"/>
            <ac:spMk id="290" creationId="{397D3710-BACB-6054-10A1-CFC63DE12FF7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291" creationId="{9055E011-A76D-65F2-509F-F4FF80556B3A}"/>
          </ac:spMkLst>
        </pc:spChg>
        <pc:spChg chg="add mod topLvl">
          <ac:chgData name="MARTINEZ SALCEDO, JOSEPH" userId="4d2c8988-b1c0-4e9d-83be-da9944182c7d" providerId="ADAL" clId="{724F4FA1-579B-40D2-BBB1-E2251878D1A2}" dt="2024-05-06T17:43:37.711" v="2093" actId="1076"/>
          <ac:spMkLst>
            <pc:docMk/>
            <pc:sldMk cId="4032071312" sldId="282"/>
            <ac:spMk id="322" creationId="{1E66C8DE-45FA-B667-4572-06B1AEDD6611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340" creationId="{B2B9AE50-DA26-A279-2092-9E73C9C580B5}"/>
          </ac:spMkLst>
        </pc:spChg>
        <pc:spChg chg="add del mod">
          <ac:chgData name="MARTINEZ SALCEDO, JOSEPH" userId="4d2c8988-b1c0-4e9d-83be-da9944182c7d" providerId="ADAL" clId="{724F4FA1-579B-40D2-BBB1-E2251878D1A2}" dt="2024-05-06T16:22:51.539" v="1760" actId="478"/>
          <ac:spMkLst>
            <pc:docMk/>
            <pc:sldMk cId="4032071312" sldId="282"/>
            <ac:spMk id="357" creationId="{11A4F882-F4A6-30D8-B95B-995DA75F5E5F}"/>
          </ac:spMkLst>
        </pc:spChg>
        <pc:spChg chg="add mo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377" creationId="{B942A487-CB64-1BFA-0BBF-10FA2F72A904}"/>
          </ac:spMkLst>
        </pc:spChg>
        <pc:spChg chg="add mod ord topLvl">
          <ac:chgData name="MARTINEZ SALCEDO, JOSEPH" userId="4d2c8988-b1c0-4e9d-83be-da9944182c7d" providerId="ADAL" clId="{724F4FA1-579B-40D2-BBB1-E2251878D1A2}" dt="2024-05-06T16:37:48.800" v="2010" actId="403"/>
          <ac:spMkLst>
            <pc:docMk/>
            <pc:sldMk cId="4032071312" sldId="282"/>
            <ac:spMk id="383" creationId="{E783CCBD-2DA9-7ACD-D78A-3A5CE79FAC54}"/>
          </ac:spMkLst>
        </pc:spChg>
        <pc:spChg chg="add mod topLvl">
          <ac:chgData name="MARTINEZ SALCEDO, JOSEPH" userId="4d2c8988-b1c0-4e9d-83be-da9944182c7d" providerId="ADAL" clId="{724F4FA1-579B-40D2-BBB1-E2251878D1A2}" dt="2024-05-06T17:45:54.182" v="2136" actId="1076"/>
          <ac:spMkLst>
            <pc:docMk/>
            <pc:sldMk cId="4032071312" sldId="282"/>
            <ac:spMk id="397" creationId="{5EE1DA49-6BFD-D1BF-3FF6-16931A7CED74}"/>
          </ac:spMkLst>
        </pc:spChg>
        <pc:spChg chg="add mod ord">
          <ac:chgData name="MARTINEZ SALCEDO, JOSEPH" userId="4d2c8988-b1c0-4e9d-83be-da9944182c7d" providerId="ADAL" clId="{724F4FA1-579B-40D2-BBB1-E2251878D1A2}" dt="2024-05-06T16:48:40.440" v="2091" actId="14100"/>
          <ac:spMkLst>
            <pc:docMk/>
            <pc:sldMk cId="4032071312" sldId="282"/>
            <ac:spMk id="654" creationId="{9293A2D7-41D8-8A9D-B55B-26EE00EC3D0A}"/>
          </ac:spMkLst>
        </pc:spChg>
        <pc:spChg chg="add mod ord">
          <ac:chgData name="MARTINEZ SALCEDO, JOSEPH" userId="4d2c8988-b1c0-4e9d-83be-da9944182c7d" providerId="ADAL" clId="{724F4FA1-579B-40D2-BBB1-E2251878D1A2}" dt="2024-05-06T16:48:40.440" v="2091" actId="14100"/>
          <ac:spMkLst>
            <pc:docMk/>
            <pc:sldMk cId="4032071312" sldId="282"/>
            <ac:spMk id="655" creationId="{81082ACB-3132-74FA-7038-8825AB458083}"/>
          </ac:spMkLst>
        </pc:spChg>
        <pc:spChg chg="add mod ord">
          <ac:chgData name="MARTINEZ SALCEDO, JOSEPH" userId="4d2c8988-b1c0-4e9d-83be-da9944182c7d" providerId="ADAL" clId="{724F4FA1-579B-40D2-BBB1-E2251878D1A2}" dt="2024-05-06T17:43:40.289" v="2095" actId="1076"/>
          <ac:spMkLst>
            <pc:docMk/>
            <pc:sldMk cId="4032071312" sldId="282"/>
            <ac:spMk id="656" creationId="{55C49A56-F797-857D-DD2B-FAE762AF3EE0}"/>
          </ac:spMkLst>
        </pc:spChg>
        <pc:spChg chg="add mod ord">
          <ac:chgData name="MARTINEZ SALCEDO, JOSEPH" userId="4d2c8988-b1c0-4e9d-83be-da9944182c7d" providerId="ADAL" clId="{724F4FA1-579B-40D2-BBB1-E2251878D1A2}" dt="2024-05-06T16:48:40.440" v="2091" actId="14100"/>
          <ac:spMkLst>
            <pc:docMk/>
            <pc:sldMk cId="4032071312" sldId="282"/>
            <ac:spMk id="657" creationId="{F6AC6389-E43C-377F-91E2-A202EE314B34}"/>
          </ac:spMkLst>
        </pc:spChg>
        <pc:spChg chg="add mod">
          <ac:chgData name="MARTINEZ SALCEDO, JOSEPH" userId="4d2c8988-b1c0-4e9d-83be-da9944182c7d" providerId="ADAL" clId="{724F4FA1-579B-40D2-BBB1-E2251878D1A2}" dt="2024-05-06T17:45:15.358" v="2118" actId="571"/>
          <ac:spMkLst>
            <pc:docMk/>
            <pc:sldMk cId="4032071312" sldId="282"/>
            <ac:spMk id="718" creationId="{74C5F036-A99A-A2C0-AF7A-BC19844205E1}"/>
          </ac:spMkLst>
        </pc:spChg>
        <pc:grpChg chg="add mod topLvl">
          <ac:chgData name="MARTINEZ SALCEDO, JOSEPH" userId="4d2c8988-b1c0-4e9d-83be-da9944182c7d" providerId="ADAL" clId="{724F4FA1-579B-40D2-BBB1-E2251878D1A2}" dt="2024-05-06T17:45:36.791" v="2125" actId="1076"/>
          <ac:grpSpMkLst>
            <pc:docMk/>
            <pc:sldMk cId="4032071312" sldId="282"/>
            <ac:grpSpMk id="230" creationId="{568B5708-B0D7-880A-BA4D-CA0C105B3B33}"/>
          </ac:grpSpMkLst>
        </pc:grpChg>
        <pc:grpChg chg="add mod topLvl">
          <ac:chgData name="MARTINEZ SALCEDO, JOSEPH" userId="4d2c8988-b1c0-4e9d-83be-da9944182c7d" providerId="ADAL" clId="{724F4FA1-579B-40D2-BBB1-E2251878D1A2}" dt="2024-05-06T16:33:32.739" v="1890" actId="1076"/>
          <ac:grpSpMkLst>
            <pc:docMk/>
            <pc:sldMk cId="4032071312" sldId="282"/>
            <ac:grpSpMk id="253" creationId="{FAAF3A65-D6A4-14F2-59F9-1A5AA574842F}"/>
          </ac:grpSpMkLst>
        </pc:grpChg>
        <pc:grpChg chg="add del mod">
          <ac:chgData name="MARTINEZ SALCEDO, JOSEPH" userId="4d2c8988-b1c0-4e9d-83be-da9944182c7d" providerId="ADAL" clId="{724F4FA1-579B-40D2-BBB1-E2251878D1A2}" dt="2024-05-06T16:23:59.759" v="1778" actId="165"/>
          <ac:grpSpMkLst>
            <pc:docMk/>
            <pc:sldMk cId="4032071312" sldId="282"/>
            <ac:grpSpMk id="490" creationId="{0174AA28-E665-F01B-0E0A-74F6203B92FB}"/>
          </ac:grpSpMkLst>
        </pc:grpChg>
        <pc:cxnChg chg="add del mod">
          <ac:chgData name="MARTINEZ SALCEDO, JOSEPH" userId="4d2c8988-b1c0-4e9d-83be-da9944182c7d" providerId="ADAL" clId="{724F4FA1-579B-40D2-BBB1-E2251878D1A2}" dt="2024-05-06T14:48:04.529" v="361" actId="478"/>
          <ac:cxnSpMkLst>
            <pc:docMk/>
            <pc:sldMk cId="4032071312" sldId="282"/>
            <ac:cxnSpMk id="20" creationId="{AB4200C8-5549-7CAF-3887-B701A9779C65}"/>
          </ac:cxnSpMkLst>
        </pc:cxnChg>
        <pc:cxnChg chg="add del mod">
          <ac:chgData name="MARTINEZ SALCEDO, JOSEPH" userId="4d2c8988-b1c0-4e9d-83be-da9944182c7d" providerId="ADAL" clId="{724F4FA1-579B-40D2-BBB1-E2251878D1A2}" dt="2024-05-06T15:49:42.733" v="1254" actId="478"/>
          <ac:cxnSpMkLst>
            <pc:docMk/>
            <pc:sldMk cId="4032071312" sldId="282"/>
            <ac:cxnSpMk id="22" creationId="{B62C98A6-1463-61EB-D7B7-C495AC6E9832}"/>
          </ac:cxnSpMkLst>
        </pc:cxnChg>
        <pc:cxnChg chg="add del mod">
          <ac:chgData name="MARTINEZ SALCEDO, JOSEPH" userId="4d2c8988-b1c0-4e9d-83be-da9944182c7d" providerId="ADAL" clId="{724F4FA1-579B-40D2-BBB1-E2251878D1A2}" dt="2024-05-06T14:58:31.201" v="486" actId="478"/>
          <ac:cxnSpMkLst>
            <pc:docMk/>
            <pc:sldMk cId="4032071312" sldId="282"/>
            <ac:cxnSpMk id="31" creationId="{8AA2963D-86A1-8EF1-1658-54EF5A0B7338}"/>
          </ac:cxnSpMkLst>
        </pc:cxnChg>
        <pc:cxnChg chg="add del mod">
          <ac:chgData name="MARTINEZ SALCEDO, JOSEPH" userId="4d2c8988-b1c0-4e9d-83be-da9944182c7d" providerId="ADAL" clId="{724F4FA1-579B-40D2-BBB1-E2251878D1A2}" dt="2024-05-06T14:58:30.792" v="485" actId="478"/>
          <ac:cxnSpMkLst>
            <pc:docMk/>
            <pc:sldMk cId="4032071312" sldId="282"/>
            <ac:cxnSpMk id="32" creationId="{EB9EDABB-346B-3C55-5AD7-034296263A7A}"/>
          </ac:cxnSpMkLst>
        </pc:cxnChg>
        <pc:cxnChg chg="add del mod">
          <ac:chgData name="MARTINEZ SALCEDO, JOSEPH" userId="4d2c8988-b1c0-4e9d-83be-da9944182c7d" providerId="ADAL" clId="{724F4FA1-579B-40D2-BBB1-E2251878D1A2}" dt="2024-05-06T14:58:47.934" v="492" actId="478"/>
          <ac:cxnSpMkLst>
            <pc:docMk/>
            <pc:sldMk cId="4032071312" sldId="282"/>
            <ac:cxnSpMk id="37" creationId="{1A6A6193-884B-9704-13B4-463CB38B22FE}"/>
          </ac:cxnSpMkLst>
        </pc:cxnChg>
        <pc:cxnChg chg="add mod topLvl">
          <ac:chgData name="MARTINEZ SALCEDO, JOSEPH" userId="4d2c8988-b1c0-4e9d-83be-da9944182c7d" providerId="ADAL" clId="{724F4FA1-579B-40D2-BBB1-E2251878D1A2}" dt="2024-05-06T16:38:40.001" v="2029" actId="3064"/>
          <ac:cxnSpMkLst>
            <pc:docMk/>
            <pc:sldMk cId="4032071312" sldId="282"/>
            <ac:cxnSpMk id="39" creationId="{2533656A-C979-B64C-5512-07330ABB719A}"/>
          </ac:cxnSpMkLst>
        </pc:cxnChg>
        <pc:cxnChg chg="add del mod">
          <ac:chgData name="MARTINEZ SALCEDO, JOSEPH" userId="4d2c8988-b1c0-4e9d-83be-da9944182c7d" providerId="ADAL" clId="{724F4FA1-579B-40D2-BBB1-E2251878D1A2}" dt="2024-05-06T15:03:12.945" v="514" actId="478"/>
          <ac:cxnSpMkLst>
            <pc:docMk/>
            <pc:sldMk cId="4032071312" sldId="282"/>
            <ac:cxnSpMk id="42" creationId="{FEFFA6F7-6F25-96A1-C2D9-080C298AD324}"/>
          </ac:cxnSpMkLst>
        </pc:cxnChg>
        <pc:cxnChg chg="add del mod">
          <ac:chgData name="MARTINEZ SALCEDO, JOSEPH" userId="4d2c8988-b1c0-4e9d-83be-da9944182c7d" providerId="ADAL" clId="{724F4FA1-579B-40D2-BBB1-E2251878D1A2}" dt="2024-05-06T15:49:42.435" v="1253" actId="478"/>
          <ac:cxnSpMkLst>
            <pc:docMk/>
            <pc:sldMk cId="4032071312" sldId="282"/>
            <ac:cxnSpMk id="45" creationId="{F1963D2C-00C3-05AB-0EB2-0BF13F033E07}"/>
          </ac:cxnSpMkLst>
        </pc:cxnChg>
        <pc:cxnChg chg="add del mod">
          <ac:chgData name="MARTINEZ SALCEDO, JOSEPH" userId="4d2c8988-b1c0-4e9d-83be-da9944182c7d" providerId="ADAL" clId="{724F4FA1-579B-40D2-BBB1-E2251878D1A2}" dt="2024-05-06T15:03:23.961" v="517" actId="478"/>
          <ac:cxnSpMkLst>
            <pc:docMk/>
            <pc:sldMk cId="4032071312" sldId="282"/>
            <ac:cxnSpMk id="46" creationId="{D9657EC9-A49F-9F2D-DD68-8AF32FA3FA11}"/>
          </ac:cxnSpMkLst>
        </pc:cxnChg>
        <pc:cxnChg chg="add del mod">
          <ac:chgData name="MARTINEZ SALCEDO, JOSEPH" userId="4d2c8988-b1c0-4e9d-83be-da9944182c7d" providerId="ADAL" clId="{724F4FA1-579B-40D2-BBB1-E2251878D1A2}" dt="2024-05-06T15:03:51.654" v="523" actId="478"/>
          <ac:cxnSpMkLst>
            <pc:docMk/>
            <pc:sldMk cId="4032071312" sldId="282"/>
            <ac:cxnSpMk id="47" creationId="{632C38D1-DB32-0351-D875-290A9BF37F3B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48" creationId="{E0196D8B-1F01-1ABC-A247-1F12CB1F1467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51" creationId="{95303CC2-F3B7-042E-DD6B-3F38CACF09E2}"/>
          </ac:cxnSpMkLst>
        </pc:cxnChg>
        <pc:cxnChg chg="add mod topLvl">
          <ac:chgData name="MARTINEZ SALCEDO, JOSEPH" userId="4d2c8988-b1c0-4e9d-83be-da9944182c7d" providerId="ADAL" clId="{724F4FA1-579B-40D2-BBB1-E2251878D1A2}" dt="2024-05-06T17:45:43.714" v="2127" actId="20577"/>
          <ac:cxnSpMkLst>
            <pc:docMk/>
            <pc:sldMk cId="4032071312" sldId="282"/>
            <ac:cxnSpMk id="86" creationId="{4639A8DC-289C-01AD-1A82-4A0555F6B5DC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89" creationId="{5F895202-1CAC-EF48-7C1B-52E0E67FFD7C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92" creationId="{23170CDB-7F6B-17DC-7383-6D9184033A01}"/>
          </ac:cxnSpMkLst>
        </pc:cxnChg>
        <pc:cxnChg chg="add mod topLvl">
          <ac:chgData name="MARTINEZ SALCEDO, JOSEPH" userId="4d2c8988-b1c0-4e9d-83be-da9944182c7d" providerId="ADAL" clId="{724F4FA1-579B-40D2-BBB1-E2251878D1A2}" dt="2024-05-06T17:45:36.791" v="2125" actId="1076"/>
          <ac:cxnSpMkLst>
            <pc:docMk/>
            <pc:sldMk cId="4032071312" sldId="282"/>
            <ac:cxnSpMk id="122" creationId="{4DF28C3B-88C0-492C-2999-5E747173AA09}"/>
          </ac:cxnSpMkLst>
        </pc:cxnChg>
        <pc:cxnChg chg="add del mod">
          <ac:chgData name="MARTINEZ SALCEDO, JOSEPH" userId="4d2c8988-b1c0-4e9d-83be-da9944182c7d" providerId="ADAL" clId="{724F4FA1-579B-40D2-BBB1-E2251878D1A2}" dt="2024-05-06T16:18:17.597" v="1684" actId="478"/>
          <ac:cxnSpMkLst>
            <pc:docMk/>
            <pc:sldMk cId="4032071312" sldId="282"/>
            <ac:cxnSpMk id="125" creationId="{1CA815A0-2631-5DD2-897C-E94A6C89F1DB}"/>
          </ac:cxnSpMkLst>
        </pc:cxnChg>
        <pc:cxnChg chg="add mod topLvl">
          <ac:chgData name="MARTINEZ SALCEDO, JOSEPH" userId="4d2c8988-b1c0-4e9d-83be-da9944182c7d" providerId="ADAL" clId="{724F4FA1-579B-40D2-BBB1-E2251878D1A2}" dt="2024-05-06T17:45:54.182" v="2136" actId="1076"/>
          <ac:cxnSpMkLst>
            <pc:docMk/>
            <pc:sldMk cId="4032071312" sldId="282"/>
            <ac:cxnSpMk id="128" creationId="{1469E24F-02AD-F0ED-FB09-42933F9FC464}"/>
          </ac:cxnSpMkLst>
        </pc:cxnChg>
        <pc:cxnChg chg="add mod topLvl">
          <ac:chgData name="MARTINEZ SALCEDO, JOSEPH" userId="4d2c8988-b1c0-4e9d-83be-da9944182c7d" providerId="ADAL" clId="{724F4FA1-579B-40D2-BBB1-E2251878D1A2}" dt="2024-05-06T17:45:19.614" v="2120" actId="14100"/>
          <ac:cxnSpMkLst>
            <pc:docMk/>
            <pc:sldMk cId="4032071312" sldId="282"/>
            <ac:cxnSpMk id="131" creationId="{50529052-249D-2EFF-2CC0-B846464E0004}"/>
          </ac:cxnSpMkLst>
        </pc:cxnChg>
        <pc:cxnChg chg="add mod topLvl">
          <ac:chgData name="MARTINEZ SALCEDO, JOSEPH" userId="4d2c8988-b1c0-4e9d-83be-da9944182c7d" providerId="ADAL" clId="{724F4FA1-579B-40D2-BBB1-E2251878D1A2}" dt="2024-05-06T17:46:05.453" v="2137" actId="14100"/>
          <ac:cxnSpMkLst>
            <pc:docMk/>
            <pc:sldMk cId="4032071312" sldId="282"/>
            <ac:cxnSpMk id="151" creationId="{FB0D1D28-B32D-50D9-7F21-150DFE82DF65}"/>
          </ac:cxnSpMkLst>
        </pc:cxnChg>
        <pc:cxnChg chg="add del mod">
          <ac:chgData name="MARTINEZ SALCEDO, JOSEPH" userId="4d2c8988-b1c0-4e9d-83be-da9944182c7d" providerId="ADAL" clId="{724F4FA1-579B-40D2-BBB1-E2251878D1A2}" dt="2024-05-06T16:16:14.317" v="1647" actId="478"/>
          <ac:cxnSpMkLst>
            <pc:docMk/>
            <pc:sldMk cId="4032071312" sldId="282"/>
            <ac:cxnSpMk id="154" creationId="{C48A4493-1522-3CA8-F15D-6FCC2E9BCD4C}"/>
          </ac:cxnSpMkLst>
        </pc:cxnChg>
        <pc:cxnChg chg="add del mod">
          <ac:chgData name="MARTINEZ SALCEDO, JOSEPH" userId="4d2c8988-b1c0-4e9d-83be-da9944182c7d" providerId="ADAL" clId="{724F4FA1-579B-40D2-BBB1-E2251878D1A2}" dt="2024-05-06T16:16:10.005" v="1645" actId="478"/>
          <ac:cxnSpMkLst>
            <pc:docMk/>
            <pc:sldMk cId="4032071312" sldId="282"/>
            <ac:cxnSpMk id="157" creationId="{2AF3AD23-C239-FFD1-83BD-496CC2FD05E9}"/>
          </ac:cxnSpMkLst>
        </pc:cxnChg>
        <pc:cxnChg chg="add del mod">
          <ac:chgData name="MARTINEZ SALCEDO, JOSEPH" userId="4d2c8988-b1c0-4e9d-83be-da9944182c7d" providerId="ADAL" clId="{724F4FA1-579B-40D2-BBB1-E2251878D1A2}" dt="2024-05-06T15:46:08.068" v="1205" actId="478"/>
          <ac:cxnSpMkLst>
            <pc:docMk/>
            <pc:sldMk cId="4032071312" sldId="282"/>
            <ac:cxnSpMk id="170" creationId="{A2AD41AF-FB54-0F05-F18A-BD254421381D}"/>
          </ac:cxnSpMkLst>
        </pc:cxnChg>
        <pc:cxnChg chg="add del mod">
          <ac:chgData name="MARTINEZ SALCEDO, JOSEPH" userId="4d2c8988-b1c0-4e9d-83be-da9944182c7d" providerId="ADAL" clId="{724F4FA1-579B-40D2-BBB1-E2251878D1A2}" dt="2024-05-06T16:15:36.093" v="1630" actId="478"/>
          <ac:cxnSpMkLst>
            <pc:docMk/>
            <pc:sldMk cId="4032071312" sldId="282"/>
            <ac:cxnSpMk id="174" creationId="{7E813B5E-9613-E605-F966-D6241F39DC43}"/>
          </ac:cxnSpMkLst>
        </pc:cxnChg>
        <pc:cxnChg chg="add mod topLvl">
          <ac:chgData name="MARTINEZ SALCEDO, JOSEPH" userId="4d2c8988-b1c0-4e9d-83be-da9944182c7d" providerId="ADAL" clId="{724F4FA1-579B-40D2-BBB1-E2251878D1A2}" dt="2024-05-06T17:47:20.647" v="2152" actId="14100"/>
          <ac:cxnSpMkLst>
            <pc:docMk/>
            <pc:sldMk cId="4032071312" sldId="282"/>
            <ac:cxnSpMk id="179" creationId="{472327F6-F32C-C774-3627-63F66C6D525E}"/>
          </ac:cxnSpMkLst>
        </pc:cxnChg>
        <pc:cxnChg chg="add del mod">
          <ac:chgData name="MARTINEZ SALCEDO, JOSEPH" userId="4d2c8988-b1c0-4e9d-83be-da9944182c7d" providerId="ADAL" clId="{724F4FA1-579B-40D2-BBB1-E2251878D1A2}" dt="2024-05-06T16:06:34.710" v="1387" actId="478"/>
          <ac:cxnSpMkLst>
            <pc:docMk/>
            <pc:sldMk cId="4032071312" sldId="282"/>
            <ac:cxnSpMk id="219" creationId="{B05A1551-3794-6CA8-E08E-560D81887F19}"/>
          </ac:cxnSpMkLst>
        </pc:cxnChg>
        <pc:cxnChg chg="add mod">
          <ac:chgData name="MARTINEZ SALCEDO, JOSEPH" userId="4d2c8988-b1c0-4e9d-83be-da9944182c7d" providerId="ADAL" clId="{724F4FA1-579B-40D2-BBB1-E2251878D1A2}" dt="2024-05-06T17:45:43.714" v="2127" actId="20577"/>
          <ac:cxnSpMkLst>
            <pc:docMk/>
            <pc:sldMk cId="4032071312" sldId="282"/>
            <ac:cxnSpMk id="221" creationId="{AC2EB07B-6AC8-9EB7-D5B0-5C7ACD7C1EEB}"/>
          </ac:cxnSpMkLst>
        </pc:cxnChg>
        <pc:cxnChg chg="add del mod">
          <ac:chgData name="MARTINEZ SALCEDO, JOSEPH" userId="4d2c8988-b1c0-4e9d-83be-da9944182c7d" providerId="ADAL" clId="{724F4FA1-579B-40D2-BBB1-E2251878D1A2}" dt="2024-05-06T16:07:45.267" v="1406" actId="478"/>
          <ac:cxnSpMkLst>
            <pc:docMk/>
            <pc:sldMk cId="4032071312" sldId="282"/>
            <ac:cxnSpMk id="237" creationId="{FE374393-83F6-6716-08DD-42E048C41449}"/>
          </ac:cxnSpMkLst>
        </pc:cxnChg>
        <pc:cxnChg chg="add mod">
          <ac:chgData name="MARTINEZ SALCEDO, JOSEPH" userId="4d2c8988-b1c0-4e9d-83be-da9944182c7d" providerId="ADAL" clId="{724F4FA1-579B-40D2-BBB1-E2251878D1A2}" dt="2024-05-06T16:07:49.188" v="1408" actId="571"/>
          <ac:cxnSpMkLst>
            <pc:docMk/>
            <pc:sldMk cId="4032071312" sldId="282"/>
            <ac:cxnSpMk id="238" creationId="{006A673E-84CE-4807-2E3B-5E9A220826FE}"/>
          </ac:cxnSpMkLst>
        </pc:cxnChg>
        <pc:cxnChg chg="add mod">
          <ac:chgData name="MARTINEZ SALCEDO, JOSEPH" userId="4d2c8988-b1c0-4e9d-83be-da9944182c7d" providerId="ADAL" clId="{724F4FA1-579B-40D2-BBB1-E2251878D1A2}" dt="2024-05-06T17:44:18.895" v="2099" actId="14100"/>
          <ac:cxnSpMkLst>
            <pc:docMk/>
            <pc:sldMk cId="4032071312" sldId="282"/>
            <ac:cxnSpMk id="239" creationId="{4C1345B6-0DFE-9187-6D2D-81F8C3022393}"/>
          </ac:cxnSpMkLst>
        </pc:cxnChg>
        <pc:cxnChg chg="add mod topLvl">
          <ac:chgData name="MARTINEZ SALCEDO, JOSEPH" userId="4d2c8988-b1c0-4e9d-83be-da9944182c7d" providerId="ADAL" clId="{724F4FA1-579B-40D2-BBB1-E2251878D1A2}" dt="2024-05-06T17:47:08.815" v="2147" actId="3064"/>
          <ac:cxnSpMkLst>
            <pc:docMk/>
            <pc:sldMk cId="4032071312" sldId="282"/>
            <ac:cxnSpMk id="281" creationId="{47A6F232-B9F3-D636-8245-20059E928D87}"/>
          </ac:cxnSpMkLst>
        </pc:cxnChg>
        <pc:cxnChg chg="add del mod topLvl">
          <ac:chgData name="MARTINEZ SALCEDO, JOSEPH" userId="4d2c8988-b1c0-4e9d-83be-da9944182c7d" providerId="ADAL" clId="{724F4FA1-579B-40D2-BBB1-E2251878D1A2}" dt="2024-05-06T16:48:21.058" v="2088" actId="478"/>
          <ac:cxnSpMkLst>
            <pc:docMk/>
            <pc:sldMk cId="4032071312" sldId="282"/>
            <ac:cxnSpMk id="284" creationId="{F7113233-48EF-91ED-234B-C9ED8EAF00D9}"/>
          </ac:cxnSpMkLst>
        </pc:cxnChg>
        <pc:cxnChg chg="add mod topLvl">
          <ac:chgData name="MARTINEZ SALCEDO, JOSEPH" userId="4d2c8988-b1c0-4e9d-83be-da9944182c7d" providerId="ADAL" clId="{724F4FA1-579B-40D2-BBB1-E2251878D1A2}" dt="2024-05-06T16:48:45.321" v="2092" actId="1076"/>
          <ac:cxnSpMkLst>
            <pc:docMk/>
            <pc:sldMk cId="4032071312" sldId="282"/>
            <ac:cxnSpMk id="296" creationId="{FC4FA769-B6E2-C83B-B47C-EF37DC988E37}"/>
          </ac:cxnSpMkLst>
        </pc:cxnChg>
        <pc:cxnChg chg="add mod topLvl">
          <ac:chgData name="MARTINEZ SALCEDO, JOSEPH" userId="4d2c8988-b1c0-4e9d-83be-da9944182c7d" providerId="ADAL" clId="{724F4FA1-579B-40D2-BBB1-E2251878D1A2}" dt="2024-05-06T17:44:18.895" v="2099" actId="14100"/>
          <ac:cxnSpMkLst>
            <pc:docMk/>
            <pc:sldMk cId="4032071312" sldId="282"/>
            <ac:cxnSpMk id="302" creationId="{5E65617D-A471-AF95-9F07-9407E1077C3E}"/>
          </ac:cxnSpMkLst>
        </pc:cxnChg>
        <pc:cxnChg chg="add mod topLvl">
          <ac:chgData name="MARTINEZ SALCEDO, JOSEPH" userId="4d2c8988-b1c0-4e9d-83be-da9944182c7d" providerId="ADAL" clId="{724F4FA1-579B-40D2-BBB1-E2251878D1A2}" dt="2024-05-06T17:43:37.711" v="2093" actId="1076"/>
          <ac:cxnSpMkLst>
            <pc:docMk/>
            <pc:sldMk cId="4032071312" sldId="282"/>
            <ac:cxnSpMk id="323" creationId="{34102676-1083-7D68-BBFD-8A9518EAD4B4}"/>
          </ac:cxnSpMkLst>
        </pc:cxnChg>
        <pc:cxnChg chg="add mod topLvl">
          <ac:chgData name="MARTINEZ SALCEDO, JOSEPH" userId="4d2c8988-b1c0-4e9d-83be-da9944182c7d" providerId="ADAL" clId="{724F4FA1-579B-40D2-BBB1-E2251878D1A2}" dt="2024-05-06T17:47:32.214" v="2153" actId="14100"/>
          <ac:cxnSpMkLst>
            <pc:docMk/>
            <pc:sldMk cId="4032071312" sldId="282"/>
            <ac:cxnSpMk id="326" creationId="{56B4BBA6-8DEC-7327-D682-029AEDC37F25}"/>
          </ac:cxnSpMkLst>
        </pc:cxnChg>
        <pc:cxnChg chg="add mod topLvl">
          <ac:chgData name="MARTINEZ SALCEDO, JOSEPH" userId="4d2c8988-b1c0-4e9d-83be-da9944182c7d" providerId="ADAL" clId="{724F4FA1-579B-40D2-BBB1-E2251878D1A2}" dt="2024-05-06T17:47:20.647" v="2152" actId="14100"/>
          <ac:cxnSpMkLst>
            <pc:docMk/>
            <pc:sldMk cId="4032071312" sldId="282"/>
            <ac:cxnSpMk id="329" creationId="{9C171EE1-96F0-F976-A3FE-2F986549EA57}"/>
          </ac:cxnSpMkLst>
        </pc:cxnChg>
        <pc:cxnChg chg="add del mod topLvl">
          <ac:chgData name="MARTINEZ SALCEDO, JOSEPH" userId="4d2c8988-b1c0-4e9d-83be-da9944182c7d" providerId="ADAL" clId="{724F4FA1-579B-40D2-BBB1-E2251878D1A2}" dt="2024-05-06T16:48:27.076" v="2089" actId="478"/>
          <ac:cxnSpMkLst>
            <pc:docMk/>
            <pc:sldMk cId="4032071312" sldId="282"/>
            <ac:cxnSpMk id="333" creationId="{8BA3D6B9-A39B-C3D9-7E19-8E052E18CC15}"/>
          </ac:cxnSpMkLst>
        </pc:cxnChg>
        <pc:cxnChg chg="add mod topLvl">
          <ac:chgData name="MARTINEZ SALCEDO, JOSEPH" userId="4d2c8988-b1c0-4e9d-83be-da9944182c7d" providerId="ADAL" clId="{724F4FA1-579B-40D2-BBB1-E2251878D1A2}" dt="2024-05-06T17:47:08.815" v="2147" actId="3064"/>
          <ac:cxnSpMkLst>
            <pc:docMk/>
            <pc:sldMk cId="4032071312" sldId="282"/>
            <ac:cxnSpMk id="349" creationId="{22563191-3CA4-D64D-89B6-33B3C8944BC3}"/>
          </ac:cxnSpMkLst>
        </pc:cxnChg>
        <pc:cxnChg chg="add del mod">
          <ac:chgData name="MARTINEZ SALCEDO, JOSEPH" userId="4d2c8988-b1c0-4e9d-83be-da9944182c7d" providerId="ADAL" clId="{724F4FA1-579B-40D2-BBB1-E2251878D1A2}" dt="2024-05-06T16:13:55.589" v="1561" actId="478"/>
          <ac:cxnSpMkLst>
            <pc:docMk/>
            <pc:sldMk cId="4032071312" sldId="282"/>
            <ac:cxnSpMk id="352" creationId="{AE99915A-A76A-2FF7-22E3-DDF149A6A18C}"/>
          </ac:cxnSpMkLst>
        </pc:cxnChg>
        <pc:cxnChg chg="add mod topLvl">
          <ac:chgData name="MARTINEZ SALCEDO, JOSEPH" userId="4d2c8988-b1c0-4e9d-83be-da9944182c7d" providerId="ADAL" clId="{724F4FA1-579B-40D2-BBB1-E2251878D1A2}" dt="2024-05-06T17:43:51.142" v="2098" actId="14100"/>
          <ac:cxnSpMkLst>
            <pc:docMk/>
            <pc:sldMk cId="4032071312" sldId="282"/>
            <ac:cxnSpMk id="358" creationId="{07C17CD3-3B4E-9F53-A8BD-01956E45C80D}"/>
          </ac:cxnSpMkLst>
        </pc:cxnChg>
        <pc:cxnChg chg="add mod topLvl">
          <ac:chgData name="MARTINEZ SALCEDO, JOSEPH" userId="4d2c8988-b1c0-4e9d-83be-da9944182c7d" providerId="ADAL" clId="{724F4FA1-579B-40D2-BBB1-E2251878D1A2}" dt="2024-05-06T17:47:48.046" v="2154" actId="14100"/>
          <ac:cxnSpMkLst>
            <pc:docMk/>
            <pc:sldMk cId="4032071312" sldId="282"/>
            <ac:cxnSpMk id="367" creationId="{FCC93BEA-288F-17D7-80A3-7C1D12727CA9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392" creationId="{25D888CB-5D6E-4CE1-70C0-3137E3D52742}"/>
          </ac:cxnSpMkLst>
        </pc:cxnChg>
        <pc:cxnChg chg="add mod topLvl">
          <ac:chgData name="MARTINEZ SALCEDO, JOSEPH" userId="4d2c8988-b1c0-4e9d-83be-da9944182c7d" providerId="ADAL" clId="{724F4FA1-579B-40D2-BBB1-E2251878D1A2}" dt="2024-05-06T17:45:54.182" v="2136" actId="1076"/>
          <ac:cxnSpMkLst>
            <pc:docMk/>
            <pc:sldMk cId="4032071312" sldId="282"/>
            <ac:cxnSpMk id="399" creationId="{468528A6-47D4-7F8B-8EA6-B902B8AA32B0}"/>
          </ac:cxnSpMkLst>
        </pc:cxnChg>
        <pc:cxnChg chg="add del mod topLvl">
          <ac:chgData name="MARTINEZ SALCEDO, JOSEPH" userId="4d2c8988-b1c0-4e9d-83be-da9944182c7d" providerId="ADAL" clId="{724F4FA1-579B-40D2-BBB1-E2251878D1A2}" dt="2024-05-06T17:45:17.773" v="2119" actId="14100"/>
          <ac:cxnSpMkLst>
            <pc:docMk/>
            <pc:sldMk cId="4032071312" sldId="282"/>
            <ac:cxnSpMk id="420" creationId="{1A324B87-583C-071C-44CF-4F732BDD5BF5}"/>
          </ac:cxnSpMkLst>
        </pc:cxnChg>
        <pc:cxnChg chg="add del mod topLvl">
          <ac:chgData name="MARTINEZ SALCEDO, JOSEPH" userId="4d2c8988-b1c0-4e9d-83be-da9944182c7d" providerId="ADAL" clId="{724F4FA1-579B-40D2-BBB1-E2251878D1A2}" dt="2024-05-06T16:47:43.116" v="2086" actId="478"/>
          <ac:cxnSpMkLst>
            <pc:docMk/>
            <pc:sldMk cId="4032071312" sldId="282"/>
            <ac:cxnSpMk id="432" creationId="{A02A9128-E38A-0AC1-D8D4-C665F4622E04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437" creationId="{494585E7-5FBE-4837-D788-494B50FEBF80}"/>
          </ac:cxnSpMkLst>
        </pc:cxnChg>
        <pc:cxnChg chg="add mod topLvl">
          <ac:chgData name="MARTINEZ SALCEDO, JOSEPH" userId="4d2c8988-b1c0-4e9d-83be-da9944182c7d" providerId="ADAL" clId="{724F4FA1-579B-40D2-BBB1-E2251878D1A2}" dt="2024-05-06T16:37:48.800" v="2010" actId="403"/>
          <ac:cxnSpMkLst>
            <pc:docMk/>
            <pc:sldMk cId="4032071312" sldId="282"/>
            <ac:cxnSpMk id="440" creationId="{BE76B5B5-51C0-1D73-160A-6FDDF96DBA22}"/>
          </ac:cxnSpMkLst>
        </pc:cxnChg>
        <pc:cxnChg chg="add mod topLvl">
          <ac:chgData name="MARTINEZ SALCEDO, JOSEPH" userId="4d2c8988-b1c0-4e9d-83be-da9944182c7d" providerId="ADAL" clId="{724F4FA1-579B-40D2-BBB1-E2251878D1A2}" dt="2024-05-06T17:46:43.791" v="2139" actId="14100"/>
          <ac:cxnSpMkLst>
            <pc:docMk/>
            <pc:sldMk cId="4032071312" sldId="282"/>
            <ac:cxnSpMk id="444" creationId="{BA3A9163-9531-A31F-41EE-86CE82FA6A0C}"/>
          </ac:cxnSpMkLst>
        </pc:cxnChg>
        <pc:cxnChg chg="add mod topLvl">
          <ac:chgData name="MARTINEZ SALCEDO, JOSEPH" userId="4d2c8988-b1c0-4e9d-83be-da9944182c7d" providerId="ADAL" clId="{724F4FA1-579B-40D2-BBB1-E2251878D1A2}" dt="2024-05-06T16:44:39.330" v="2065" actId="20577"/>
          <ac:cxnSpMkLst>
            <pc:docMk/>
            <pc:sldMk cId="4032071312" sldId="282"/>
            <ac:cxnSpMk id="452" creationId="{7E8752EF-9679-2FC5-3560-88A128A7A407}"/>
          </ac:cxnSpMkLst>
        </pc:cxnChg>
        <pc:cxnChg chg="add mod topLvl">
          <ac:chgData name="MARTINEZ SALCEDO, JOSEPH" userId="4d2c8988-b1c0-4e9d-83be-da9944182c7d" providerId="ADAL" clId="{724F4FA1-579B-40D2-BBB1-E2251878D1A2}" dt="2024-05-06T16:46:28.863" v="2075" actId="14100"/>
          <ac:cxnSpMkLst>
            <pc:docMk/>
            <pc:sldMk cId="4032071312" sldId="282"/>
            <ac:cxnSpMk id="455" creationId="{2D0D55A2-B402-68D9-1866-536A3344089F}"/>
          </ac:cxnSpMkLst>
        </pc:cxnChg>
        <pc:cxnChg chg="add mod">
          <ac:chgData name="MARTINEZ SALCEDO, JOSEPH" userId="4d2c8988-b1c0-4e9d-83be-da9944182c7d" providerId="ADAL" clId="{724F4FA1-579B-40D2-BBB1-E2251878D1A2}" dt="2024-05-06T17:44:29.310" v="2116" actId="14100"/>
          <ac:cxnSpMkLst>
            <pc:docMk/>
            <pc:sldMk cId="4032071312" sldId="282"/>
            <ac:cxnSpMk id="615" creationId="{FDC7ED6F-917E-CC97-5C4A-E9629DA453A8}"/>
          </ac:cxnSpMkLst>
        </pc:cxnChg>
        <pc:cxnChg chg="add del mod">
          <ac:chgData name="MARTINEZ SALCEDO, JOSEPH" userId="4d2c8988-b1c0-4e9d-83be-da9944182c7d" providerId="ADAL" clId="{724F4FA1-579B-40D2-BBB1-E2251878D1A2}" dt="2024-05-06T16:31:17.982" v="1860" actId="478"/>
          <ac:cxnSpMkLst>
            <pc:docMk/>
            <pc:sldMk cId="4032071312" sldId="282"/>
            <ac:cxnSpMk id="634" creationId="{08CE5870-F28D-E66C-45C0-A5C0D97F35DB}"/>
          </ac:cxnSpMkLst>
        </pc:cxnChg>
        <pc:cxnChg chg="add mod">
          <ac:chgData name="MARTINEZ SALCEDO, JOSEPH" userId="4d2c8988-b1c0-4e9d-83be-da9944182c7d" providerId="ADAL" clId="{724F4FA1-579B-40D2-BBB1-E2251878D1A2}" dt="2024-05-06T17:45:43.714" v="2127" actId="20577"/>
          <ac:cxnSpMkLst>
            <pc:docMk/>
            <pc:sldMk cId="4032071312" sldId="282"/>
            <ac:cxnSpMk id="635" creationId="{6294CD8F-FDB8-C54C-EA2E-3C580F8768C7}"/>
          </ac:cxnSpMkLst>
        </pc:cxnChg>
        <pc:cxnChg chg="add del mod">
          <ac:chgData name="MARTINEZ SALCEDO, JOSEPH" userId="4d2c8988-b1c0-4e9d-83be-da9944182c7d" providerId="ADAL" clId="{724F4FA1-579B-40D2-BBB1-E2251878D1A2}" dt="2024-05-06T16:32:44.341" v="1880" actId="478"/>
          <ac:cxnSpMkLst>
            <pc:docMk/>
            <pc:sldMk cId="4032071312" sldId="282"/>
            <ac:cxnSpMk id="641" creationId="{0B24F686-4BFE-7CE8-3795-2853DCF0F081}"/>
          </ac:cxnSpMkLst>
        </pc:cxnChg>
        <pc:cxnChg chg="add del mod">
          <ac:chgData name="MARTINEZ SALCEDO, JOSEPH" userId="4d2c8988-b1c0-4e9d-83be-da9944182c7d" providerId="ADAL" clId="{724F4FA1-579B-40D2-BBB1-E2251878D1A2}" dt="2024-05-06T16:46:41.548" v="2080" actId="478"/>
          <ac:cxnSpMkLst>
            <pc:docMk/>
            <pc:sldMk cId="4032071312" sldId="282"/>
            <ac:cxnSpMk id="643" creationId="{CFA042D4-D93C-67D0-EA92-D0A9DC465B07}"/>
          </ac:cxnSpMkLst>
        </pc:cxnChg>
        <pc:cxnChg chg="add del mod">
          <ac:chgData name="MARTINEZ SALCEDO, JOSEPH" userId="4d2c8988-b1c0-4e9d-83be-da9944182c7d" providerId="ADAL" clId="{724F4FA1-579B-40D2-BBB1-E2251878D1A2}" dt="2024-05-06T16:38:09.516" v="2017" actId="478"/>
          <ac:cxnSpMkLst>
            <pc:docMk/>
            <pc:sldMk cId="4032071312" sldId="282"/>
            <ac:cxnSpMk id="669" creationId="{BE7F66BE-3AFC-DD65-248F-6E70AC17E4CD}"/>
          </ac:cxnSpMkLst>
        </pc:cxnChg>
        <pc:cxnChg chg="add mod">
          <ac:chgData name="MARTINEZ SALCEDO, JOSEPH" userId="4d2c8988-b1c0-4e9d-83be-da9944182c7d" providerId="ADAL" clId="{724F4FA1-579B-40D2-BBB1-E2251878D1A2}" dt="2024-05-06T16:38:41.666" v="2030" actId="3064"/>
          <ac:cxnSpMkLst>
            <pc:docMk/>
            <pc:sldMk cId="4032071312" sldId="282"/>
            <ac:cxnSpMk id="671" creationId="{7784DF39-CF3C-5357-01E9-03758398E767}"/>
          </ac:cxnSpMkLst>
        </pc:cxnChg>
        <pc:cxnChg chg="add mod">
          <ac:chgData name="MARTINEZ SALCEDO, JOSEPH" userId="4d2c8988-b1c0-4e9d-83be-da9944182c7d" providerId="ADAL" clId="{724F4FA1-579B-40D2-BBB1-E2251878D1A2}" dt="2024-05-06T16:48:45.321" v="2092" actId="1076"/>
          <ac:cxnSpMkLst>
            <pc:docMk/>
            <pc:sldMk cId="4032071312" sldId="282"/>
            <ac:cxnSpMk id="674" creationId="{D784EBE1-7B44-3BF9-AD97-D611FC1F8ED0}"/>
          </ac:cxnSpMkLst>
        </pc:cxnChg>
        <pc:cxnChg chg="add mod">
          <ac:chgData name="MARTINEZ SALCEDO, JOSEPH" userId="4d2c8988-b1c0-4e9d-83be-da9944182c7d" providerId="ADAL" clId="{724F4FA1-579B-40D2-BBB1-E2251878D1A2}" dt="2024-05-06T16:46:39.128" v="2079" actId="14100"/>
          <ac:cxnSpMkLst>
            <pc:docMk/>
            <pc:sldMk cId="4032071312" sldId="282"/>
            <ac:cxnSpMk id="687" creationId="{031E9BEE-2002-A5B6-E456-F8D7917FC285}"/>
          </ac:cxnSpMkLst>
        </pc:cxnChg>
        <pc:cxnChg chg="add del mod">
          <ac:chgData name="MARTINEZ SALCEDO, JOSEPH" userId="4d2c8988-b1c0-4e9d-83be-da9944182c7d" providerId="ADAL" clId="{724F4FA1-579B-40D2-BBB1-E2251878D1A2}" dt="2024-05-06T17:46:15.001" v="2138" actId="478"/>
          <ac:cxnSpMkLst>
            <pc:docMk/>
            <pc:sldMk cId="4032071312" sldId="282"/>
            <ac:cxnSpMk id="690" creationId="{6F869ABC-A708-1ABA-1037-CCB99D20FE9A}"/>
          </ac:cxnSpMkLst>
        </pc:cxnChg>
        <pc:cxnChg chg="add mod">
          <ac:chgData name="MARTINEZ SALCEDO, JOSEPH" userId="4d2c8988-b1c0-4e9d-83be-da9944182c7d" providerId="ADAL" clId="{724F4FA1-579B-40D2-BBB1-E2251878D1A2}" dt="2024-05-06T17:45:36.791" v="2125" actId="1076"/>
          <ac:cxnSpMkLst>
            <pc:docMk/>
            <pc:sldMk cId="4032071312" sldId="282"/>
            <ac:cxnSpMk id="721" creationId="{42B6A1AF-32A1-D360-0E40-1AB18292D232}"/>
          </ac:cxnSpMkLst>
        </pc:cxnChg>
      </pc:sldChg>
    </pc:docChg>
  </pc:docChgLst>
  <pc:docChgLst>
    <pc:chgData name="Joseph Martinez Salcedo" userId="f929bd0e-1100-45be-a441-d21b8e25d86f" providerId="ADAL" clId="{B10BD863-677C-402E-B74A-E90378FA8675}"/>
    <pc:docChg chg="undo custSel addSld delSld modSld sldOrd">
      <pc:chgData name="Joseph Martinez Salcedo" userId="f929bd0e-1100-45be-a441-d21b8e25d86f" providerId="ADAL" clId="{B10BD863-677C-402E-B74A-E90378FA8675}" dt="2022-08-08T20:15:55.159" v="1312" actId="207"/>
      <pc:docMkLst>
        <pc:docMk/>
      </pc:docMkLst>
      <pc:sldChg chg="addSp delSp modSp mod">
        <pc:chgData name="Joseph Martinez Salcedo" userId="f929bd0e-1100-45be-a441-d21b8e25d86f" providerId="ADAL" clId="{B10BD863-677C-402E-B74A-E90378FA8675}" dt="2022-08-08T20:09:21.051" v="1308" actId="1076"/>
        <pc:sldMkLst>
          <pc:docMk/>
          <pc:sldMk cId="4030963660" sldId="260"/>
        </pc:sldMkLst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4" creationId="{EB9C2A60-3C70-2355-11B7-4DFB4540669D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5" creationId="{D2105BB2-27EB-57CE-1221-7DE7915DA32E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9" creationId="{D1B0B514-7881-5624-190B-BF37478BBFDE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2" creationId="{7F8A4C98-7179-C34E-C45C-760B7B1D5C75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3" creationId="{1B4175CC-5D6B-5CD3-AFC3-9096F973A3E3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4" creationId="{1C1B53BF-9C5E-D449-5003-FBA248F98196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5" creationId="{3CAE7020-DB8D-5DF2-474E-5C6DFF2A40A3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6" creationId="{1A624AF9-7E97-C800-19E6-A60B2AB1AD1D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7" creationId="{64D67776-B3A2-6698-19F3-B44E6845E266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8" creationId="{61F2270B-FD6B-D73F-D3C6-03FA6A2A04C3}"/>
          </ac:spMkLst>
        </pc:spChg>
        <pc:spChg chg="add 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19" creationId="{FC8CB93A-F65D-BDB5-1E99-603D0537E788}"/>
          </ac:spMkLst>
        </pc:spChg>
        <pc:spChg chg="mod">
          <ac:chgData name="Joseph Martinez Salcedo" userId="f929bd0e-1100-45be-a441-d21b8e25d86f" providerId="ADAL" clId="{B10BD863-677C-402E-B74A-E90378FA8675}" dt="2022-08-08T20:09:21.051" v="1308" actId="1076"/>
          <ac:spMkLst>
            <pc:docMk/>
            <pc:sldMk cId="4030963660" sldId="260"/>
            <ac:spMk id="22" creationId="{4C385F2F-ED2C-E7B3-D308-B969689F9A8A}"/>
          </ac:spMkLst>
        </pc:sp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10" creationId="{59538B1F-736C-A09B-DB19-FE9BDB9C2D0A}"/>
          </ac:cxnSpMkLst>
        </pc:cxnChg>
        <pc:cxnChg chg="add 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0" creationId="{EF12D9C1-0C95-21D9-02F5-F9BB5E261FD6}"/>
          </ac:cxnSpMkLst>
        </pc:cxn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3" creationId="{B3FAD81B-CB5C-7909-6BA8-19BD5F14C405}"/>
          </ac:cxnSpMkLst>
        </pc:cxnChg>
        <pc:cxnChg chg="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27" creationId="{38D6519F-A686-7718-7E08-4623080365E6}"/>
          </ac:cxnSpMkLst>
        </pc:cxnChg>
        <pc:cxnChg chg="add del mod">
          <ac:chgData name="Joseph Martinez Salcedo" userId="f929bd0e-1100-45be-a441-d21b8e25d86f" providerId="ADAL" clId="{B10BD863-677C-402E-B74A-E90378FA8675}" dt="2022-08-08T20:08:51.557" v="1297" actId="478"/>
          <ac:cxnSpMkLst>
            <pc:docMk/>
            <pc:sldMk cId="4030963660" sldId="260"/>
            <ac:cxnSpMk id="28" creationId="{6810F5E1-CF37-10F3-CD91-568F72C68124}"/>
          </ac:cxnSpMkLst>
        </pc:cxnChg>
        <pc:cxnChg chg="add mod">
          <ac:chgData name="Joseph Martinez Salcedo" userId="f929bd0e-1100-45be-a441-d21b8e25d86f" providerId="ADAL" clId="{B10BD863-677C-402E-B74A-E90378FA8675}" dt="2022-08-08T20:09:21.051" v="1308" actId="1076"/>
          <ac:cxnSpMkLst>
            <pc:docMk/>
            <pc:sldMk cId="4030963660" sldId="260"/>
            <ac:cxnSpMk id="31" creationId="{B8F41189-44BD-8C77-3DBC-9520F31BDC5C}"/>
          </ac:cxnSpMkLst>
        </pc:cxnChg>
      </pc:sldChg>
      <pc:sldChg chg="del">
        <pc:chgData name="Joseph Martinez Salcedo" userId="f929bd0e-1100-45be-a441-d21b8e25d86f" providerId="ADAL" clId="{B10BD863-677C-402E-B74A-E90378FA8675}" dt="2022-08-08T20:05:56.986" v="1172" actId="2696"/>
        <pc:sldMkLst>
          <pc:docMk/>
          <pc:sldMk cId="2922059406" sldId="261"/>
        </pc:sldMkLst>
      </pc:sldChg>
      <pc:sldChg chg="del">
        <pc:chgData name="Joseph Martinez Salcedo" userId="f929bd0e-1100-45be-a441-d21b8e25d86f" providerId="ADAL" clId="{B10BD863-677C-402E-B74A-E90378FA8675}" dt="2022-08-08T20:05:59.181" v="1173" actId="2696"/>
        <pc:sldMkLst>
          <pc:docMk/>
          <pc:sldMk cId="1496985091" sldId="262"/>
        </pc:sldMkLst>
      </pc:sldChg>
      <pc:sldChg chg="del">
        <pc:chgData name="Joseph Martinez Salcedo" userId="f929bd0e-1100-45be-a441-d21b8e25d86f" providerId="ADAL" clId="{B10BD863-677C-402E-B74A-E90378FA8675}" dt="2022-08-08T19:43:30.523" v="1169" actId="2696"/>
        <pc:sldMkLst>
          <pc:docMk/>
          <pc:sldMk cId="4257563638" sldId="275"/>
        </pc:sldMkLst>
      </pc:sldChg>
      <pc:sldChg chg="del">
        <pc:chgData name="Joseph Martinez Salcedo" userId="f929bd0e-1100-45be-a441-d21b8e25d86f" providerId="ADAL" clId="{B10BD863-677C-402E-B74A-E90378FA8675}" dt="2022-08-08T19:43:32.407" v="1170" actId="2696"/>
        <pc:sldMkLst>
          <pc:docMk/>
          <pc:sldMk cId="222703253" sldId="276"/>
        </pc:sldMkLst>
      </pc:sldChg>
      <pc:sldChg chg="del">
        <pc:chgData name="Joseph Martinez Salcedo" userId="f929bd0e-1100-45be-a441-d21b8e25d86f" providerId="ADAL" clId="{B10BD863-677C-402E-B74A-E90378FA8675}" dt="2022-08-08T20:05:54.575" v="1171" actId="2696"/>
        <pc:sldMkLst>
          <pc:docMk/>
          <pc:sldMk cId="2693587029" sldId="277"/>
        </pc:sldMkLst>
      </pc:sldChg>
      <pc:sldChg chg="addSp delSp modSp new mod ord">
        <pc:chgData name="Joseph Martinez Salcedo" userId="f929bd0e-1100-45be-a441-d21b8e25d86f" providerId="ADAL" clId="{B10BD863-677C-402E-B74A-E90378FA8675}" dt="2022-07-29T16:38:30.486" v="1156" actId="20577"/>
        <pc:sldMkLst>
          <pc:docMk/>
          <pc:sldMk cId="1425307480" sldId="279"/>
        </pc:sldMkLst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2" creationId="{13E57861-5453-8029-910E-77F6B325D2B9}"/>
          </ac:spMkLst>
        </pc:spChg>
        <pc:spChg chg="add mod topLvl">
          <ac:chgData name="Joseph Martinez Salcedo" userId="f929bd0e-1100-45be-a441-d21b8e25d86f" providerId="ADAL" clId="{B10BD863-677C-402E-B74A-E90378FA8675}" dt="2022-07-28T17:25:54.223" v="1110" actId="1076"/>
          <ac:spMkLst>
            <pc:docMk/>
            <pc:sldMk cId="1425307480" sldId="279"/>
            <ac:spMk id="3" creationId="{5D817E5A-B2F4-1E78-559C-7C8EDB9A5387}"/>
          </ac:spMkLst>
        </pc:spChg>
        <pc:spChg chg="add del mod">
          <ac:chgData name="Joseph Martinez Salcedo" userId="f929bd0e-1100-45be-a441-d21b8e25d86f" providerId="ADAL" clId="{B10BD863-677C-402E-B74A-E90378FA8675}" dt="2022-07-28T17:01:11.561" v="30" actId="478"/>
          <ac:spMkLst>
            <pc:docMk/>
            <pc:sldMk cId="1425307480" sldId="279"/>
            <ac:spMk id="5" creationId="{4126A7C4-B36E-9E01-CA32-2A5CB2559B0C}"/>
          </ac:spMkLst>
        </pc:spChg>
        <pc:spChg chg="add mod">
          <ac:chgData name="Joseph Martinez Salcedo" userId="f929bd0e-1100-45be-a441-d21b8e25d86f" providerId="ADAL" clId="{B10BD863-677C-402E-B74A-E90378FA8675}" dt="2022-07-29T16:38:26.215" v="1153" actId="20577"/>
          <ac:spMkLst>
            <pc:docMk/>
            <pc:sldMk cId="1425307480" sldId="279"/>
            <ac:spMk id="5" creationId="{900CD3D1-0FD2-3C6D-1AC1-71A36991FDD0}"/>
          </ac:spMkLst>
        </pc:spChg>
        <pc:spChg chg="add del mod">
          <ac:chgData name="Joseph Martinez Salcedo" userId="f929bd0e-1100-45be-a441-d21b8e25d86f" providerId="ADAL" clId="{B10BD863-677C-402E-B74A-E90378FA8675}" dt="2022-07-28T17:09:25.412" v="491" actId="478"/>
          <ac:spMkLst>
            <pc:docMk/>
            <pc:sldMk cId="1425307480" sldId="279"/>
            <ac:spMk id="5" creationId="{C10B9328-0959-8427-5C60-59D42BE42039}"/>
          </ac:spMkLst>
        </pc:spChg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6" creationId="{E8311F9E-6F50-7A13-82FE-51425DCAA6A0}"/>
          </ac:spMkLst>
        </pc:spChg>
        <pc:spChg chg="add del mod">
          <ac:chgData name="Joseph Martinez Salcedo" userId="f929bd0e-1100-45be-a441-d21b8e25d86f" providerId="ADAL" clId="{B10BD863-677C-402E-B74A-E90378FA8675}" dt="2022-07-28T17:08:37.809" v="472" actId="478"/>
          <ac:spMkLst>
            <pc:docMk/>
            <pc:sldMk cId="1425307480" sldId="279"/>
            <ac:spMk id="7" creationId="{70F39B03-09A0-3665-D861-3FA792B65233}"/>
          </ac:spMkLst>
        </pc:spChg>
        <pc:spChg chg="add mod topLvl">
          <ac:chgData name="Joseph Martinez Salcedo" userId="f929bd0e-1100-45be-a441-d21b8e25d86f" providerId="ADAL" clId="{B10BD863-677C-402E-B74A-E90378FA8675}" dt="2022-07-28T17:25:41.245" v="1106" actId="1076"/>
          <ac:spMkLst>
            <pc:docMk/>
            <pc:sldMk cId="1425307480" sldId="279"/>
            <ac:spMk id="8" creationId="{D3830168-82FE-71B0-E630-6137CFF2AD4D}"/>
          </ac:spMkLst>
        </pc:spChg>
        <pc:spChg chg="add mod">
          <ac:chgData name="Joseph Martinez Salcedo" userId="f929bd0e-1100-45be-a441-d21b8e25d86f" providerId="ADAL" clId="{B10BD863-677C-402E-B74A-E90378FA8675}" dt="2022-07-28T17:27:08.068" v="1118" actId="404"/>
          <ac:spMkLst>
            <pc:docMk/>
            <pc:sldMk cId="1425307480" sldId="279"/>
            <ac:spMk id="9" creationId="{0CFAD42C-6784-4377-31A8-36B400DD0718}"/>
          </ac:spMkLst>
        </pc:spChg>
        <pc:spChg chg="add mod topLvl">
          <ac:chgData name="Joseph Martinez Salcedo" userId="f929bd0e-1100-45be-a441-d21b8e25d86f" providerId="ADAL" clId="{B10BD863-677C-402E-B74A-E90378FA8675}" dt="2022-07-28T17:26:05.247" v="1111" actId="1076"/>
          <ac:spMkLst>
            <pc:docMk/>
            <pc:sldMk cId="1425307480" sldId="279"/>
            <ac:spMk id="10" creationId="{D258F19A-82BB-4FD0-B26D-2045BB7011B6}"/>
          </ac:spMkLst>
        </pc:spChg>
        <pc:spChg chg="add mod topLvl">
          <ac:chgData name="Joseph Martinez Salcedo" userId="f929bd0e-1100-45be-a441-d21b8e25d86f" providerId="ADAL" clId="{B10BD863-677C-402E-B74A-E90378FA8675}" dt="2022-07-28T17:25:54.223" v="1110" actId="1076"/>
          <ac:spMkLst>
            <pc:docMk/>
            <pc:sldMk cId="1425307480" sldId="279"/>
            <ac:spMk id="11" creationId="{F8F26AF5-7BFB-6C49-2732-B0EF44E46A71}"/>
          </ac:spMkLst>
        </pc:spChg>
        <pc:spChg chg="add mod">
          <ac:chgData name="Joseph Martinez Salcedo" userId="f929bd0e-1100-45be-a441-d21b8e25d86f" providerId="ADAL" clId="{B10BD863-677C-402E-B74A-E90378FA8675}" dt="2022-07-29T16:38:30.486" v="1156" actId="20577"/>
          <ac:spMkLst>
            <pc:docMk/>
            <pc:sldMk cId="1425307480" sldId="279"/>
            <ac:spMk id="15" creationId="{AC4BB66C-1EF4-A811-9198-8CDFD1259450}"/>
          </ac:spMkLst>
        </pc:spChg>
        <pc:spChg chg="add del mod">
          <ac:chgData name="Joseph Martinez Salcedo" userId="f929bd0e-1100-45be-a441-d21b8e25d86f" providerId="ADAL" clId="{B10BD863-677C-402E-B74A-E90378FA8675}" dt="2022-07-28T17:17:54.660" v="782" actId="478"/>
          <ac:spMkLst>
            <pc:docMk/>
            <pc:sldMk cId="1425307480" sldId="279"/>
            <ac:spMk id="16" creationId="{522157C4-8667-1901-5FF5-FD68E7ADAF50}"/>
          </ac:spMkLst>
        </pc:spChg>
        <pc:spChg chg="add mod ord">
          <ac:chgData name="Joseph Martinez Salcedo" userId="f929bd0e-1100-45be-a441-d21b8e25d86f" providerId="ADAL" clId="{B10BD863-677C-402E-B74A-E90378FA8675}" dt="2022-07-28T17:26:47.167" v="1115" actId="14838"/>
          <ac:spMkLst>
            <pc:docMk/>
            <pc:sldMk cId="1425307480" sldId="279"/>
            <ac:spMk id="18" creationId="{F2D35608-CDE6-E560-9000-E6F101B105D2}"/>
          </ac:spMkLst>
        </pc:spChg>
        <pc:grpChg chg="add del mod">
          <ac:chgData name="Joseph Martinez Salcedo" userId="f929bd0e-1100-45be-a441-d21b8e25d86f" providerId="ADAL" clId="{B10BD863-677C-402E-B74A-E90378FA8675}" dt="2022-07-28T17:25:13.683" v="1102" actId="165"/>
          <ac:grpSpMkLst>
            <pc:docMk/>
            <pc:sldMk cId="1425307480" sldId="279"/>
            <ac:grpSpMk id="12" creationId="{31B806D3-0567-DA4C-A54D-DD18548CDAD1}"/>
          </ac:grpSpMkLst>
        </pc:grpChg>
        <pc:graphicFrameChg chg="add mod modGraphic">
          <ac:chgData name="Joseph Martinez Salcedo" userId="f929bd0e-1100-45be-a441-d21b8e25d86f" providerId="ADAL" clId="{B10BD863-677C-402E-B74A-E90378FA8675}" dt="2022-07-28T17:26:13.675" v="1114" actId="1076"/>
          <ac:graphicFrameMkLst>
            <pc:docMk/>
            <pc:sldMk cId="1425307480" sldId="279"/>
            <ac:graphicFrameMk id="4" creationId="{7D80CB04-4083-1054-047A-988533967F81}"/>
          </ac:graphicFrameMkLst>
        </pc:graphicFrameChg>
        <pc:graphicFrameChg chg="add del mod modGraphic">
          <ac:chgData name="Joseph Martinez Salcedo" userId="f929bd0e-1100-45be-a441-d21b8e25d86f" providerId="ADAL" clId="{B10BD863-677C-402E-B74A-E90378FA8675}" dt="2022-07-28T17:16:48.453" v="728" actId="478"/>
          <ac:graphicFrameMkLst>
            <pc:docMk/>
            <pc:sldMk cId="1425307480" sldId="279"/>
            <ac:graphicFrameMk id="15" creationId="{67689619-DB75-5254-6CC9-F14374398110}"/>
          </ac:graphicFrameMkLst>
        </pc:graphicFrameChg>
        <pc:graphicFrameChg chg="add mod modGraphic">
          <ac:chgData name="Joseph Martinez Salcedo" userId="f929bd0e-1100-45be-a441-d21b8e25d86f" providerId="ADAL" clId="{B10BD863-677C-402E-B74A-E90378FA8675}" dt="2022-07-28T17:23:01.981" v="1032" actId="20577"/>
          <ac:graphicFrameMkLst>
            <pc:docMk/>
            <pc:sldMk cId="1425307480" sldId="279"/>
            <ac:graphicFrameMk id="17" creationId="{9F0BE244-9E31-BD07-E365-8BF83E14C87E}"/>
          </ac:graphicFrameMkLst>
        </pc:graphicFrameChg>
        <pc:picChg chg="add del">
          <ac:chgData name="Joseph Martinez Salcedo" userId="f929bd0e-1100-45be-a441-d21b8e25d86f" providerId="ADAL" clId="{B10BD863-677C-402E-B74A-E90378FA8675}" dt="2022-07-28T17:14:16.131" v="658" actId="478"/>
          <ac:picMkLst>
            <pc:docMk/>
            <pc:sldMk cId="1425307480" sldId="279"/>
            <ac:picMk id="14" creationId="{55263DAF-4A1D-5913-D8B6-8238F53B29F7}"/>
          </ac:picMkLst>
        </pc:picChg>
        <pc:cxnChg chg="add del mod">
          <ac:chgData name="Joseph Martinez Salcedo" userId="f929bd0e-1100-45be-a441-d21b8e25d86f" providerId="ADAL" clId="{B10BD863-677C-402E-B74A-E90378FA8675}" dt="2022-07-28T16:59:47.568" v="6" actId="478"/>
          <ac:cxnSpMkLst>
            <pc:docMk/>
            <pc:sldMk cId="1425307480" sldId="279"/>
            <ac:cxnSpMk id="3" creationId="{C0B23656-025B-9EDB-C827-AA1DC43CB858}"/>
          </ac:cxnSpMkLst>
        </pc:cxnChg>
        <pc:cxnChg chg="add mod">
          <ac:chgData name="Joseph Martinez Salcedo" userId="f929bd0e-1100-45be-a441-d21b8e25d86f" providerId="ADAL" clId="{B10BD863-677C-402E-B74A-E90378FA8675}" dt="2022-07-28T17:24:24.741" v="1055" actId="14100"/>
          <ac:cxnSpMkLst>
            <pc:docMk/>
            <pc:sldMk cId="1425307480" sldId="279"/>
            <ac:cxnSpMk id="20" creationId="{44880159-E459-1992-61E3-315BBB6AF496}"/>
          </ac:cxnSpMkLst>
        </pc:cxnChg>
        <pc:cxnChg chg="add mod">
          <ac:chgData name="Joseph Martinez Salcedo" userId="f929bd0e-1100-45be-a441-d21b8e25d86f" providerId="ADAL" clId="{B10BD863-677C-402E-B74A-E90378FA8675}" dt="2022-07-28T17:24:36.756" v="1059" actId="14100"/>
          <ac:cxnSpMkLst>
            <pc:docMk/>
            <pc:sldMk cId="1425307480" sldId="279"/>
            <ac:cxnSpMk id="21" creationId="{A52F80C0-2F1A-8A9C-540C-1B09F0840B00}"/>
          </ac:cxnSpMkLst>
        </pc:cxnChg>
        <pc:cxnChg chg="add del mod">
          <ac:chgData name="Joseph Martinez Salcedo" userId="f929bd0e-1100-45be-a441-d21b8e25d86f" providerId="ADAL" clId="{B10BD863-677C-402E-B74A-E90378FA8675}" dt="2022-07-28T17:24:15.657" v="1053"/>
          <ac:cxnSpMkLst>
            <pc:docMk/>
            <pc:sldMk cId="1425307480" sldId="279"/>
            <ac:cxnSpMk id="22" creationId="{281A1313-056D-D929-DD7B-EE46889CEF80}"/>
          </ac:cxnSpMkLst>
        </pc:cxnChg>
      </pc:sldChg>
      <pc:sldChg chg="addSp modSp mod">
        <pc:chgData name="Joseph Martinez Salcedo" userId="f929bd0e-1100-45be-a441-d21b8e25d86f" providerId="ADAL" clId="{B10BD863-677C-402E-B74A-E90378FA8675}" dt="2022-08-08T17:41:48.162" v="1168" actId="1076"/>
        <pc:sldMkLst>
          <pc:docMk/>
          <pc:sldMk cId="2365609996" sldId="280"/>
        </pc:sldMkLst>
        <pc:picChg chg="add mod">
          <ac:chgData name="Joseph Martinez Salcedo" userId="f929bd0e-1100-45be-a441-d21b8e25d86f" providerId="ADAL" clId="{B10BD863-677C-402E-B74A-E90378FA8675}" dt="2022-08-08T17:41:37.795" v="1165" actId="1076"/>
          <ac:picMkLst>
            <pc:docMk/>
            <pc:sldMk cId="2365609996" sldId="280"/>
            <ac:picMk id="33" creationId="{D4CACED3-D4D4-D0D6-534C-17B6540EB06F}"/>
          </ac:picMkLst>
        </pc:picChg>
        <pc:picChg chg="add mod">
          <ac:chgData name="Joseph Martinez Salcedo" userId="f929bd0e-1100-45be-a441-d21b8e25d86f" providerId="ADAL" clId="{B10BD863-677C-402E-B74A-E90378FA8675}" dt="2022-08-08T17:41:48.162" v="1168" actId="1076"/>
          <ac:picMkLst>
            <pc:docMk/>
            <pc:sldMk cId="2365609996" sldId="280"/>
            <ac:picMk id="34" creationId="{5515AC0A-E3F1-6892-A542-FFC07D3C77F4}"/>
          </ac:picMkLst>
        </pc:picChg>
      </pc:sldChg>
      <pc:sldChg chg="addSp delSp modSp mod">
        <pc:chgData name="Joseph Martinez Salcedo" userId="f929bd0e-1100-45be-a441-d21b8e25d86f" providerId="ADAL" clId="{B10BD863-677C-402E-B74A-E90378FA8675}" dt="2022-08-08T20:15:55.159" v="1312" actId="207"/>
        <pc:sldMkLst>
          <pc:docMk/>
          <pc:sldMk cId="3527809306" sldId="281"/>
        </pc:sldMkLst>
        <pc:graphicFrameChg chg="modGraphic">
          <ac:chgData name="Joseph Martinez Salcedo" userId="f929bd0e-1100-45be-a441-d21b8e25d86f" providerId="ADAL" clId="{B10BD863-677C-402E-B74A-E90378FA8675}" dt="2022-08-08T20:15:55.159" v="1312" actId="207"/>
          <ac:graphicFrameMkLst>
            <pc:docMk/>
            <pc:sldMk cId="3527809306" sldId="281"/>
            <ac:graphicFrameMk id="2" creationId="{AD3C36DE-8096-B7AA-C7B1-8F766760B524}"/>
          </ac:graphicFrameMkLst>
        </pc:graphicFrameChg>
        <pc:picChg chg="add del mod">
          <ac:chgData name="Joseph Martinez Salcedo" userId="f929bd0e-1100-45be-a441-d21b8e25d86f" providerId="ADAL" clId="{B10BD863-677C-402E-B74A-E90378FA8675}" dt="2022-08-08T17:41:11.578" v="1158" actId="21"/>
          <ac:picMkLst>
            <pc:docMk/>
            <pc:sldMk cId="3527809306" sldId="281"/>
            <ac:picMk id="5" creationId="{82C323E1-D7AB-98A7-0FF2-BEBE18E87847}"/>
          </ac:picMkLst>
        </pc:picChg>
      </pc:sldChg>
      <pc:sldChg chg="del">
        <pc:chgData name="Joseph Martinez Salcedo" userId="f929bd0e-1100-45be-a441-d21b8e25d86f" providerId="ADAL" clId="{B10BD863-677C-402E-B74A-E90378FA8675}" dt="2022-08-08T20:09:27.122" v="1309" actId="2696"/>
        <pc:sldMkLst>
          <pc:docMk/>
          <pc:sldMk cId="1701404990" sldId="282"/>
        </pc:sldMkLst>
      </pc:sldChg>
    </pc:docChg>
  </pc:docChgLst>
  <pc:docChgLst>
    <pc:chgData name="Joseph Martinez Salcedo" userId="f929bd0e-1100-45be-a441-d21b8e25d86f" providerId="ADAL" clId="{49AEBC30-EC7E-4CC1-AFE6-4DBDC26704DC}"/>
    <pc:docChg chg="custSel modSld">
      <pc:chgData name="Joseph Martinez Salcedo" userId="f929bd0e-1100-45be-a441-d21b8e25d86f" providerId="ADAL" clId="{49AEBC30-EC7E-4CC1-AFE6-4DBDC26704DC}" dt="2023-03-30T19:08:31.122" v="57" actId="313"/>
      <pc:docMkLst>
        <pc:docMk/>
      </pc:docMkLst>
      <pc:sldChg chg="delSp modSp mod">
        <pc:chgData name="Joseph Martinez Salcedo" userId="f929bd0e-1100-45be-a441-d21b8e25d86f" providerId="ADAL" clId="{49AEBC30-EC7E-4CC1-AFE6-4DBDC26704DC}" dt="2023-03-21T21:52:50.093" v="55" actId="20577"/>
        <pc:sldMkLst>
          <pc:docMk/>
          <pc:sldMk cId="1425307480" sldId="279"/>
        </pc:sldMkLst>
        <pc:spChg chg="mod">
          <ac:chgData name="Joseph Martinez Salcedo" userId="f929bd0e-1100-45be-a441-d21b8e25d86f" providerId="ADAL" clId="{49AEBC30-EC7E-4CC1-AFE6-4DBDC26704DC}" dt="2023-03-21T21:50:31.398" v="36" actId="1036"/>
          <ac:spMkLst>
            <pc:docMk/>
            <pc:sldMk cId="1425307480" sldId="279"/>
            <ac:spMk id="2" creationId="{13E57861-5453-8029-910E-77F6B325D2B9}"/>
          </ac:spMkLst>
        </pc:spChg>
        <pc:spChg chg="del">
          <ac:chgData name="Joseph Martinez Salcedo" userId="f929bd0e-1100-45be-a441-d21b8e25d86f" providerId="ADAL" clId="{49AEBC30-EC7E-4CC1-AFE6-4DBDC26704DC}" dt="2023-03-21T21:48:53.229" v="0" actId="478"/>
          <ac:spMkLst>
            <pc:docMk/>
            <pc:sldMk cId="1425307480" sldId="279"/>
            <ac:spMk id="5" creationId="{900CD3D1-0FD2-3C6D-1AC1-71A36991FDD0}"/>
          </ac:spMkLst>
        </pc:spChg>
        <pc:spChg chg="mod">
          <ac:chgData name="Joseph Martinez Salcedo" userId="f929bd0e-1100-45be-a441-d21b8e25d86f" providerId="ADAL" clId="{49AEBC30-EC7E-4CC1-AFE6-4DBDC26704DC}" dt="2023-03-21T21:50:37.845" v="39" actId="122"/>
          <ac:spMkLst>
            <pc:docMk/>
            <pc:sldMk cId="1425307480" sldId="279"/>
            <ac:spMk id="6" creationId="{E8311F9E-6F50-7A13-82FE-51425DCAA6A0}"/>
          </ac:spMkLst>
        </pc:spChg>
        <pc:spChg chg="mod">
          <ac:chgData name="Joseph Martinez Salcedo" userId="f929bd0e-1100-45be-a441-d21b8e25d86f" providerId="ADAL" clId="{49AEBC30-EC7E-4CC1-AFE6-4DBDC26704DC}" dt="2023-03-21T21:50:31.398" v="36" actId="1036"/>
          <ac:spMkLst>
            <pc:docMk/>
            <pc:sldMk cId="1425307480" sldId="279"/>
            <ac:spMk id="8" creationId="{D3830168-82FE-71B0-E630-6137CFF2AD4D}"/>
          </ac:spMkLst>
        </pc:spChg>
        <pc:spChg chg="del">
          <ac:chgData name="Joseph Martinez Salcedo" userId="f929bd0e-1100-45be-a441-d21b8e25d86f" providerId="ADAL" clId="{49AEBC30-EC7E-4CC1-AFE6-4DBDC26704DC}" dt="2023-03-21T21:49:03" v="1" actId="478"/>
          <ac:spMkLst>
            <pc:docMk/>
            <pc:sldMk cId="1425307480" sldId="279"/>
            <ac:spMk id="15" creationId="{AC4BB66C-1EF4-A811-9198-8CDFD1259450}"/>
          </ac:spMkLst>
        </pc:spChg>
        <pc:spChg chg="mod">
          <ac:chgData name="Joseph Martinez Salcedo" userId="f929bd0e-1100-45be-a441-d21b8e25d86f" providerId="ADAL" clId="{49AEBC30-EC7E-4CC1-AFE6-4DBDC26704DC}" dt="2023-03-21T21:52:14.989" v="50" actId="20577"/>
          <ac:spMkLst>
            <pc:docMk/>
            <pc:sldMk cId="1425307480" sldId="279"/>
            <ac:spMk id="18" creationId="{F2D35608-CDE6-E560-9000-E6F101B105D2}"/>
          </ac:spMkLst>
        </pc:spChg>
        <pc:graphicFrameChg chg="modGraphic">
          <ac:chgData name="Joseph Martinez Salcedo" userId="f929bd0e-1100-45be-a441-d21b8e25d86f" providerId="ADAL" clId="{49AEBC30-EC7E-4CC1-AFE6-4DBDC26704DC}" dt="2023-03-21T21:52:50.093" v="55" actId="20577"/>
          <ac:graphicFrameMkLst>
            <pc:docMk/>
            <pc:sldMk cId="1425307480" sldId="279"/>
            <ac:graphicFrameMk id="17" creationId="{9F0BE244-9E31-BD07-E365-8BF83E14C87E}"/>
          </ac:graphicFrameMkLst>
        </pc:graphicFrameChg>
        <pc:cxnChg chg="mod">
          <ac:chgData name="Joseph Martinez Salcedo" userId="f929bd0e-1100-45be-a441-d21b8e25d86f" providerId="ADAL" clId="{49AEBC30-EC7E-4CC1-AFE6-4DBDC26704DC}" dt="2023-03-21T21:52:32.955" v="51" actId="14100"/>
          <ac:cxnSpMkLst>
            <pc:docMk/>
            <pc:sldMk cId="1425307480" sldId="279"/>
            <ac:cxnSpMk id="20" creationId="{44880159-E459-1992-61E3-315BBB6AF496}"/>
          </ac:cxnSpMkLst>
        </pc:cxnChg>
        <pc:cxnChg chg="mod">
          <ac:chgData name="Joseph Martinez Salcedo" userId="f929bd0e-1100-45be-a441-d21b8e25d86f" providerId="ADAL" clId="{49AEBC30-EC7E-4CC1-AFE6-4DBDC26704DC}" dt="2023-03-21T21:52:37.315" v="52" actId="14100"/>
          <ac:cxnSpMkLst>
            <pc:docMk/>
            <pc:sldMk cId="1425307480" sldId="279"/>
            <ac:cxnSpMk id="21" creationId="{A52F80C0-2F1A-8A9C-540C-1B09F0840B00}"/>
          </ac:cxnSpMkLst>
        </pc:cxnChg>
      </pc:sldChg>
      <pc:sldChg chg="modSp mod">
        <pc:chgData name="Joseph Martinez Salcedo" userId="f929bd0e-1100-45be-a441-d21b8e25d86f" providerId="ADAL" clId="{49AEBC30-EC7E-4CC1-AFE6-4DBDC26704DC}" dt="2023-03-30T19:08:31.122" v="57" actId="313"/>
        <pc:sldMkLst>
          <pc:docMk/>
          <pc:sldMk cId="2365609996" sldId="280"/>
        </pc:sldMkLst>
        <pc:spChg chg="mod">
          <ac:chgData name="Joseph Martinez Salcedo" userId="f929bd0e-1100-45be-a441-d21b8e25d86f" providerId="ADAL" clId="{49AEBC30-EC7E-4CC1-AFE6-4DBDC26704DC}" dt="2023-03-30T19:08:31.122" v="57" actId="313"/>
          <ac:spMkLst>
            <pc:docMk/>
            <pc:sldMk cId="2365609996" sldId="280"/>
            <ac:spMk id="17" creationId="{067EDD7D-1494-4D64-D0D4-BE95EF757B33}"/>
          </ac:spMkLst>
        </pc:spChg>
        <pc:spChg chg="mod">
          <ac:chgData name="Joseph Martinez Salcedo" userId="f929bd0e-1100-45be-a441-d21b8e25d86f" providerId="ADAL" clId="{49AEBC30-EC7E-4CC1-AFE6-4DBDC26704DC}" dt="2023-03-30T19:08:29.206" v="56" actId="313"/>
          <ac:spMkLst>
            <pc:docMk/>
            <pc:sldMk cId="2365609996" sldId="280"/>
            <ac:spMk id="20" creationId="{D077839B-EF38-193C-381E-747A67656FAE}"/>
          </ac:spMkLst>
        </pc:spChg>
      </pc:sldChg>
    </pc:docChg>
  </pc:docChgLst>
  <pc:docChgLst>
    <pc:chgData name="Joseph Martinez Salcedo" userId="f929bd0e-1100-45be-a441-d21b8e25d86f" providerId="ADAL" clId="{543F6360-3E63-446D-83FA-02E8B0EAC661}"/>
    <pc:docChg chg="custSel addSld delSld modSld sldOrd">
      <pc:chgData name="Joseph Martinez Salcedo" userId="f929bd0e-1100-45be-a441-d21b8e25d86f" providerId="ADAL" clId="{543F6360-3E63-446D-83FA-02E8B0EAC661}" dt="2022-09-23T15:33:00.220" v="194" actId="20577"/>
      <pc:docMkLst>
        <pc:docMk/>
      </pc:docMkLst>
      <pc:sldChg chg="ord">
        <pc:chgData name="Joseph Martinez Salcedo" userId="f929bd0e-1100-45be-a441-d21b8e25d86f" providerId="ADAL" clId="{543F6360-3E63-446D-83FA-02E8B0EAC661}" dt="2022-09-23T15:29:34.233" v="4"/>
        <pc:sldMkLst>
          <pc:docMk/>
          <pc:sldMk cId="2365609996" sldId="280"/>
        </pc:sldMkLst>
      </pc:sldChg>
      <pc:sldChg chg="addSp delSp modSp new mod">
        <pc:chgData name="Joseph Martinez Salcedo" userId="f929bd0e-1100-45be-a441-d21b8e25d86f" providerId="ADAL" clId="{543F6360-3E63-446D-83FA-02E8B0EAC661}" dt="2022-09-23T15:33:00.220" v="194" actId="20577"/>
        <pc:sldMkLst>
          <pc:docMk/>
          <pc:sldMk cId="963370848" sldId="281"/>
        </pc:sldMkLst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2" creationId="{E5ECA1FB-0FB1-83B3-B326-136A982D0E5D}"/>
          </ac:spMkLst>
        </pc:spChg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3" creationId="{EAE8E8FA-6E6A-9BFD-04EC-5105BEA7B0F3}"/>
          </ac:spMkLst>
        </pc:spChg>
        <pc:spChg chg="del">
          <ac:chgData name="Joseph Martinez Salcedo" userId="f929bd0e-1100-45be-a441-d21b8e25d86f" providerId="ADAL" clId="{543F6360-3E63-446D-83FA-02E8B0EAC661}" dt="2022-09-23T15:29:33.055" v="2" actId="478"/>
          <ac:spMkLst>
            <pc:docMk/>
            <pc:sldMk cId="963370848" sldId="281"/>
            <ac:spMk id="4" creationId="{65311AA3-01B3-AF75-154D-EC2FA6EF5B68}"/>
          </ac:spMkLst>
        </pc:spChg>
        <pc:graphicFrameChg chg="add mod modGraphic">
          <ac:chgData name="Joseph Martinez Salcedo" userId="f929bd0e-1100-45be-a441-d21b8e25d86f" providerId="ADAL" clId="{543F6360-3E63-446D-83FA-02E8B0EAC661}" dt="2022-09-23T15:33:00.220" v="194" actId="20577"/>
          <ac:graphicFrameMkLst>
            <pc:docMk/>
            <pc:sldMk cId="963370848" sldId="281"/>
            <ac:graphicFrameMk id="5" creationId="{CFB8217B-B93B-5AD4-D8BE-954FBC74A43A}"/>
          </ac:graphicFrameMkLst>
        </pc:graphicFrameChg>
      </pc:sldChg>
      <pc:sldChg chg="del">
        <pc:chgData name="Joseph Martinez Salcedo" userId="f929bd0e-1100-45be-a441-d21b8e25d86f" providerId="ADAL" clId="{543F6360-3E63-446D-83FA-02E8B0EAC661}" dt="2022-09-23T15:29:22.825" v="0" actId="2696"/>
        <pc:sldMkLst>
          <pc:docMk/>
          <pc:sldMk cId="3527809306" sldId="281"/>
        </pc:sldMkLst>
      </pc:sldChg>
    </pc:docChg>
  </pc:docChgLst>
  <pc:docChgLst>
    <pc:chgData name="MARTINEZ SALCEDO, JOSEPH" userId="4d2c8988-b1c0-4e9d-83be-da9944182c7d" providerId="ADAL" clId="{0C45623D-C8DC-4A10-880A-AAAA90594A35}"/>
    <pc:docChg chg="custSel modSld">
      <pc:chgData name="MARTINEZ SALCEDO, JOSEPH" userId="4d2c8988-b1c0-4e9d-83be-da9944182c7d" providerId="ADAL" clId="{0C45623D-C8DC-4A10-880A-AAAA90594A35}" dt="2023-09-11T19:49:03.220" v="14" actId="478"/>
      <pc:docMkLst>
        <pc:docMk/>
      </pc:docMkLst>
      <pc:sldChg chg="addSp delSp modSp mod">
        <pc:chgData name="MARTINEZ SALCEDO, JOSEPH" userId="4d2c8988-b1c0-4e9d-83be-da9944182c7d" providerId="ADAL" clId="{0C45623D-C8DC-4A10-880A-AAAA90594A35}" dt="2023-09-11T19:49:03.220" v="14" actId="478"/>
        <pc:sldMkLst>
          <pc:docMk/>
          <pc:sldMk cId="4030963660" sldId="260"/>
        </pc:sldMkLst>
        <pc:spChg chg="add mod">
          <ac:chgData name="MARTINEZ SALCEDO, JOSEPH" userId="4d2c8988-b1c0-4e9d-83be-da9944182c7d" providerId="ADAL" clId="{0C45623D-C8DC-4A10-880A-AAAA90594A35}" dt="2023-09-11T19:47:54.416" v="2" actId="14100"/>
          <ac:spMkLst>
            <pc:docMk/>
            <pc:sldMk cId="4030963660" sldId="260"/>
            <ac:spMk id="2" creationId="{F0B53256-C492-760B-871A-ED9F2D9321A2}"/>
          </ac:spMkLst>
        </pc:spChg>
        <pc:spChg chg="add mod">
          <ac:chgData name="MARTINEZ SALCEDO, JOSEPH" userId="4d2c8988-b1c0-4e9d-83be-da9944182c7d" providerId="ADAL" clId="{0C45623D-C8DC-4A10-880A-AAAA90594A35}" dt="2023-09-11T19:47:57.057" v="4" actId="14100"/>
          <ac:spMkLst>
            <pc:docMk/>
            <pc:sldMk cId="4030963660" sldId="260"/>
            <ac:spMk id="3" creationId="{E16F4023-C20C-AC03-8E11-CC7B593CE0D7}"/>
          </ac:spMkLst>
        </pc:spChg>
        <pc:spChg chg="add mod">
          <ac:chgData name="MARTINEZ SALCEDO, JOSEPH" userId="4d2c8988-b1c0-4e9d-83be-da9944182c7d" providerId="ADAL" clId="{0C45623D-C8DC-4A10-880A-AAAA90594A35}" dt="2023-09-11T19:48:07.752" v="7" actId="14100"/>
          <ac:spMkLst>
            <pc:docMk/>
            <pc:sldMk cId="4030963660" sldId="260"/>
            <ac:spMk id="6" creationId="{11078E32-1BC9-A3C9-643F-6FFAC0935EB6}"/>
          </ac:spMkLst>
        </pc:spChg>
        <pc:spChg chg="add del mod">
          <ac:chgData name="MARTINEZ SALCEDO, JOSEPH" userId="4d2c8988-b1c0-4e9d-83be-da9944182c7d" providerId="ADAL" clId="{0C45623D-C8DC-4A10-880A-AAAA90594A35}" dt="2023-09-11T19:48:32.652" v="10" actId="478"/>
          <ac:spMkLst>
            <pc:docMk/>
            <pc:sldMk cId="4030963660" sldId="260"/>
            <ac:spMk id="7" creationId="{51A51D51-7CD7-5109-9728-07C247343E4F}"/>
          </ac:spMkLst>
        </pc:spChg>
        <pc:spChg chg="add del mod">
          <ac:chgData name="MARTINEZ SALCEDO, JOSEPH" userId="4d2c8988-b1c0-4e9d-83be-da9944182c7d" providerId="ADAL" clId="{0C45623D-C8DC-4A10-880A-AAAA90594A35}" dt="2023-09-11T19:49:03.220" v="14" actId="478"/>
          <ac:spMkLst>
            <pc:docMk/>
            <pc:sldMk cId="4030963660" sldId="260"/>
            <ac:spMk id="8" creationId="{6110AC79-3A82-2EE5-4344-0F325B86B363}"/>
          </ac:spMkLst>
        </pc:spChg>
      </pc:sldChg>
    </pc:docChg>
  </pc:docChgLst>
  <pc:docChgLst>
    <pc:chgData name="Joseph Martinez Salcedo" userId="f929bd0e-1100-45be-a441-d21b8e25d86f" providerId="ADAL" clId="{4DE690CC-AD82-42BE-8BC6-10E6E6348D04}"/>
    <pc:docChg chg="undo custSel addSld delSld modSld">
      <pc:chgData name="Joseph Martinez Salcedo" userId="f929bd0e-1100-45be-a441-d21b8e25d86f" providerId="ADAL" clId="{4DE690CC-AD82-42BE-8BC6-10E6E6348D04}" dt="2022-07-11T19:56:29.016" v="204" actId="207"/>
      <pc:docMkLst>
        <pc:docMk/>
      </pc:docMkLst>
      <pc:sldChg chg="modSp">
        <pc:chgData name="Joseph Martinez Salcedo" userId="f929bd0e-1100-45be-a441-d21b8e25d86f" providerId="ADAL" clId="{4DE690CC-AD82-42BE-8BC6-10E6E6348D04}" dt="2022-07-04T23:53:44.010" v="3" actId="207"/>
        <pc:sldMkLst>
          <pc:docMk/>
          <pc:sldMk cId="4030963660" sldId="260"/>
        </pc:sldMkLst>
        <pc:spChg chg="mod">
          <ac:chgData name="Joseph Martinez Salcedo" userId="f929bd0e-1100-45be-a441-d21b8e25d86f" providerId="ADAL" clId="{4DE690CC-AD82-42BE-8BC6-10E6E6348D04}" dt="2022-07-04T23:53:40.126" v="2" actId="207"/>
          <ac:spMkLst>
            <pc:docMk/>
            <pc:sldMk cId="4030963660" sldId="260"/>
            <ac:spMk id="5" creationId="{D2105BB2-27EB-57CE-1221-7DE7915DA32E}"/>
          </ac:spMkLst>
        </pc:spChg>
        <pc:spChg chg="mod">
          <ac:chgData name="Joseph Martinez Salcedo" userId="f929bd0e-1100-45be-a441-d21b8e25d86f" providerId="ADAL" clId="{4DE690CC-AD82-42BE-8BC6-10E6E6348D04}" dt="2022-07-04T23:53:44.010" v="3" actId="207"/>
          <ac:spMkLst>
            <pc:docMk/>
            <pc:sldMk cId="4030963660" sldId="260"/>
            <ac:spMk id="18" creationId="{61F2270B-FD6B-D73F-D3C6-03FA6A2A04C3}"/>
          </ac:spMkLst>
        </pc:spChg>
      </pc:sldChg>
      <pc:sldChg chg="del">
        <pc:chgData name="Joseph Martinez Salcedo" userId="f929bd0e-1100-45be-a441-d21b8e25d86f" providerId="ADAL" clId="{4DE690CC-AD82-42BE-8BC6-10E6E6348D04}" dt="2022-07-04T23:53:59.531" v="4" actId="2696"/>
        <pc:sldMkLst>
          <pc:docMk/>
          <pc:sldMk cId="3624466842" sldId="270"/>
        </pc:sldMkLst>
      </pc:sldChg>
      <pc:sldChg chg="del">
        <pc:chgData name="Joseph Martinez Salcedo" userId="f929bd0e-1100-45be-a441-d21b8e25d86f" providerId="ADAL" clId="{4DE690CC-AD82-42BE-8BC6-10E6E6348D04}" dt="2022-07-04T23:54:01.703" v="5" actId="2696"/>
        <pc:sldMkLst>
          <pc:docMk/>
          <pc:sldMk cId="1733491173" sldId="272"/>
        </pc:sldMkLst>
      </pc:sldChg>
      <pc:sldChg chg="del">
        <pc:chgData name="Joseph Martinez Salcedo" userId="f929bd0e-1100-45be-a441-d21b8e25d86f" providerId="ADAL" clId="{4DE690CC-AD82-42BE-8BC6-10E6E6348D04}" dt="2022-07-04T23:54:48.865" v="6" actId="2696"/>
        <pc:sldMkLst>
          <pc:docMk/>
          <pc:sldMk cId="2733504386" sldId="273"/>
        </pc:sldMkLst>
      </pc:sldChg>
      <pc:sldChg chg="del">
        <pc:chgData name="Joseph Martinez Salcedo" userId="f929bd0e-1100-45be-a441-d21b8e25d86f" providerId="ADAL" clId="{4DE690CC-AD82-42BE-8BC6-10E6E6348D04}" dt="2022-07-04T23:54:51.579" v="7" actId="2696"/>
        <pc:sldMkLst>
          <pc:docMk/>
          <pc:sldMk cId="1024932171" sldId="274"/>
        </pc:sldMkLst>
      </pc:sldChg>
      <pc:sldChg chg="addSp delSp modSp add mod">
        <pc:chgData name="Joseph Martinez Salcedo" userId="f929bd0e-1100-45be-a441-d21b8e25d86f" providerId="ADAL" clId="{4DE690CC-AD82-42BE-8BC6-10E6E6348D04}" dt="2022-07-05T11:30:25.121" v="40" actId="1076"/>
        <pc:sldMkLst>
          <pc:docMk/>
          <pc:sldMk cId="2693587029" sldId="277"/>
        </pc:sldMkLst>
        <pc:spChg chg="mod">
          <ac:chgData name="Joseph Martinez Salcedo" userId="f929bd0e-1100-45be-a441-d21b8e25d86f" providerId="ADAL" clId="{4DE690CC-AD82-42BE-8BC6-10E6E6348D04}" dt="2022-07-04T23:55:28.438" v="15" actId="20577"/>
          <ac:spMkLst>
            <pc:docMk/>
            <pc:sldMk cId="2693587029" sldId="277"/>
            <ac:spMk id="2" creationId="{99324340-1E0E-AFF1-7D59-76ACB88B7AE2}"/>
          </ac:spMkLst>
        </pc:spChg>
        <pc:spChg chg="mod">
          <ac:chgData name="Joseph Martinez Salcedo" userId="f929bd0e-1100-45be-a441-d21b8e25d86f" providerId="ADAL" clId="{4DE690CC-AD82-42BE-8BC6-10E6E6348D04}" dt="2022-07-04T23:55:54.253" v="26"/>
          <ac:spMkLst>
            <pc:docMk/>
            <pc:sldMk cId="2693587029" sldId="277"/>
            <ac:spMk id="6" creationId="{824C8F15-30B4-A9B5-4287-DB6C1555554D}"/>
          </ac:spMkLst>
        </pc:spChg>
        <pc:spChg chg="mod">
          <ac:chgData name="Joseph Martinez Salcedo" userId="f929bd0e-1100-45be-a441-d21b8e25d86f" providerId="ADAL" clId="{4DE690CC-AD82-42BE-8BC6-10E6E6348D04}" dt="2022-07-05T11:29:57.264" v="36" actId="20577"/>
          <ac:spMkLst>
            <pc:docMk/>
            <pc:sldMk cId="2693587029" sldId="277"/>
            <ac:spMk id="7" creationId="{E07EF1B5-504C-06DC-8C21-3280E0B26BD1}"/>
          </ac:spMkLst>
        </pc:spChg>
        <pc:picChg chg="del">
          <ac:chgData name="Joseph Martinez Salcedo" userId="f929bd0e-1100-45be-a441-d21b8e25d86f" providerId="ADAL" clId="{4DE690CC-AD82-42BE-8BC6-10E6E6348D04}" dt="2022-07-04T23:55:31.021" v="16" actId="478"/>
          <ac:picMkLst>
            <pc:docMk/>
            <pc:sldMk cId="2693587029" sldId="277"/>
            <ac:picMk id="5" creationId="{011333BA-BF54-4047-EB70-6FF25315402C}"/>
          </ac:picMkLst>
        </pc:picChg>
        <pc:picChg chg="add mod">
          <ac:chgData name="Joseph Martinez Salcedo" userId="f929bd0e-1100-45be-a441-d21b8e25d86f" providerId="ADAL" clId="{4DE690CC-AD82-42BE-8BC6-10E6E6348D04}" dt="2022-07-05T11:30:25.121" v="40" actId="1076"/>
          <ac:picMkLst>
            <pc:docMk/>
            <pc:sldMk cId="2693587029" sldId="277"/>
            <ac:picMk id="5" creationId="{ED00D482-C4A3-C07C-0A41-F91431735532}"/>
          </ac:picMkLst>
        </pc:picChg>
      </pc:sldChg>
      <pc:sldChg chg="addSp delSp modSp add mod">
        <pc:chgData name="Joseph Martinez Salcedo" userId="f929bd0e-1100-45be-a441-d21b8e25d86f" providerId="ADAL" clId="{4DE690CC-AD82-42BE-8BC6-10E6E6348D04}" dt="2022-07-11T19:56:29.016" v="204" actId="207"/>
        <pc:sldMkLst>
          <pc:docMk/>
          <pc:sldMk cId="2215784933" sldId="278"/>
        </pc:sldMkLst>
        <pc:spChg chg="mod">
          <ac:chgData name="Joseph Martinez Salcedo" userId="f929bd0e-1100-45be-a441-d21b8e25d86f" providerId="ADAL" clId="{4DE690CC-AD82-42BE-8BC6-10E6E6348D04}" dt="2022-07-11T19:53:58.338" v="42" actId="20577"/>
          <ac:spMkLst>
            <pc:docMk/>
            <pc:sldMk cId="2215784933" sldId="278"/>
            <ac:spMk id="2" creationId="{90EA69D3-07BB-5377-0D7F-648E12A9EC8A}"/>
          </ac:spMkLst>
        </pc:spChg>
        <pc:spChg chg="add mod">
          <ac:chgData name="Joseph Martinez Salcedo" userId="f929bd0e-1100-45be-a441-d21b8e25d86f" providerId="ADAL" clId="{4DE690CC-AD82-42BE-8BC6-10E6E6348D04}" dt="2022-07-11T19:56:26.338" v="203" actId="207"/>
          <ac:spMkLst>
            <pc:docMk/>
            <pc:sldMk cId="2215784933" sldId="278"/>
            <ac:spMk id="3" creationId="{F3FBDD95-E94D-3787-FB82-104A0AF8592C}"/>
          </ac:spMkLst>
        </pc:spChg>
        <pc:spChg chg="add mod">
          <ac:chgData name="Joseph Martinez Salcedo" userId="f929bd0e-1100-45be-a441-d21b8e25d86f" providerId="ADAL" clId="{4DE690CC-AD82-42BE-8BC6-10E6E6348D04}" dt="2022-07-11T19:56:23.960" v="202" actId="207"/>
          <ac:spMkLst>
            <pc:docMk/>
            <pc:sldMk cId="2215784933" sldId="278"/>
            <ac:spMk id="4" creationId="{CD0EFC51-C809-BF26-C3BA-56889FB36509}"/>
          </ac:spMkLst>
        </pc:spChg>
        <pc:spChg chg="del">
          <ac:chgData name="Joseph Martinez Salcedo" userId="f929bd0e-1100-45be-a441-d21b8e25d86f" providerId="ADAL" clId="{4DE690CC-AD82-42BE-8BC6-10E6E6348D04}" dt="2022-07-11T19:54:06.322" v="54" actId="478"/>
          <ac:spMkLst>
            <pc:docMk/>
            <pc:sldMk cId="2215784933" sldId="278"/>
            <ac:spMk id="7" creationId="{4782DDD3-6B20-067B-98C6-A8FA411771C4}"/>
          </ac:spMkLst>
        </pc:spChg>
        <pc:spChg chg="mod">
          <ac:chgData name="Joseph Martinez Salcedo" userId="f929bd0e-1100-45be-a441-d21b8e25d86f" providerId="ADAL" clId="{4DE690CC-AD82-42BE-8BC6-10E6E6348D04}" dt="2022-07-11T19:54:48.642" v="102" actId="14100"/>
          <ac:spMkLst>
            <pc:docMk/>
            <pc:sldMk cId="2215784933" sldId="278"/>
            <ac:spMk id="8" creationId="{D59739E5-5CD3-D625-B315-3E34A3D56986}"/>
          </ac:spMkLst>
        </pc:spChg>
        <pc:spChg chg="add mod">
          <ac:chgData name="Joseph Martinez Salcedo" userId="f929bd0e-1100-45be-a441-d21b8e25d86f" providerId="ADAL" clId="{4DE690CC-AD82-42BE-8BC6-10E6E6348D04}" dt="2022-07-11T19:56:29.016" v="204" actId="207"/>
          <ac:spMkLst>
            <pc:docMk/>
            <pc:sldMk cId="2215784933" sldId="278"/>
            <ac:spMk id="9" creationId="{53B394F1-1F0A-231E-B69B-FC1CEDA5495E}"/>
          </ac:spMkLst>
        </pc:spChg>
        <pc:picChg chg="del">
          <ac:chgData name="Joseph Martinez Salcedo" userId="f929bd0e-1100-45be-a441-d21b8e25d86f" providerId="ADAL" clId="{4DE690CC-AD82-42BE-8BC6-10E6E6348D04}" dt="2022-07-11T19:54:06.614" v="55" actId="478"/>
          <ac:picMkLst>
            <pc:docMk/>
            <pc:sldMk cId="2215784933" sldId="278"/>
            <ac:picMk id="5" creationId="{D5C5CDA7-E843-6D49-F30B-B100FAAC3B7C}"/>
          </ac:picMkLst>
        </pc:picChg>
      </pc:sldChg>
    </pc:docChg>
  </pc:docChgLst>
  <pc:docChgLst>
    <pc:chgData name="Joseph Martinez Salcedo" userId="f929bd0e-1100-45be-a441-d21b8e25d86f" providerId="ADAL" clId="{6449E826-15C1-4CE3-A09B-B424009692B8}"/>
    <pc:docChg chg="undo custSel addSld delSld modSld sldOrd">
      <pc:chgData name="Joseph Martinez Salcedo" userId="f929bd0e-1100-45be-a441-d21b8e25d86f" providerId="ADAL" clId="{6449E826-15C1-4CE3-A09B-B424009692B8}" dt="2022-06-08T18:31:21.790" v="372" actId="1076"/>
      <pc:docMkLst>
        <pc:docMk/>
      </pc:docMkLst>
      <pc:sldChg chg="del">
        <pc:chgData name="Joseph Martinez Salcedo" userId="f929bd0e-1100-45be-a441-d21b8e25d86f" providerId="ADAL" clId="{6449E826-15C1-4CE3-A09B-B424009692B8}" dt="2022-06-02T16:03:01.225" v="354" actId="2696"/>
        <pc:sldMkLst>
          <pc:docMk/>
          <pc:sldMk cId="984472956" sldId="257"/>
        </pc:sldMkLst>
      </pc:sldChg>
      <pc:sldChg chg="addSp delSp modSp del mod">
        <pc:chgData name="Joseph Martinez Salcedo" userId="f929bd0e-1100-45be-a441-d21b8e25d86f" providerId="ADAL" clId="{6449E826-15C1-4CE3-A09B-B424009692B8}" dt="2022-06-02T16:03:01.225" v="354" actId="2696"/>
        <pc:sldMkLst>
          <pc:docMk/>
          <pc:sldMk cId="3043936758" sldId="258"/>
        </pc:sldMkLst>
        <pc:spChg chg="mod">
          <ac:chgData name="Joseph Martinez Salcedo" userId="f929bd0e-1100-45be-a441-d21b8e25d86f" providerId="ADAL" clId="{6449E826-15C1-4CE3-A09B-B424009692B8}" dt="2022-06-02T15:51:56.596" v="288" actId="1076"/>
          <ac:spMkLst>
            <pc:docMk/>
            <pc:sldMk cId="3043936758" sldId="258"/>
            <ac:spMk id="4" creationId="{B11F0DEE-8501-11EE-C7C1-79E009D36759}"/>
          </ac:spMkLst>
        </pc:spChg>
        <pc:spChg chg="del">
          <ac:chgData name="Joseph Martinez Salcedo" userId="f929bd0e-1100-45be-a441-d21b8e25d86f" providerId="ADAL" clId="{6449E826-15C1-4CE3-A09B-B424009692B8}" dt="2022-06-02T15:51:58.290" v="289" actId="478"/>
          <ac:spMkLst>
            <pc:docMk/>
            <pc:sldMk cId="3043936758" sldId="258"/>
            <ac:spMk id="5" creationId="{F498C8F7-8929-D1C8-1246-5926CEB4B5D0}"/>
          </ac:spMkLst>
        </pc:spChg>
        <pc:spChg chg="del">
          <ac:chgData name="Joseph Martinez Salcedo" userId="f929bd0e-1100-45be-a441-d21b8e25d86f" providerId="ADAL" clId="{6449E826-15C1-4CE3-A09B-B424009692B8}" dt="2022-06-02T15:52:05.200" v="294" actId="478"/>
          <ac:spMkLst>
            <pc:docMk/>
            <pc:sldMk cId="3043936758" sldId="258"/>
            <ac:spMk id="7" creationId="{01BDBD90-C2EF-E64D-2DFE-5809EC585744}"/>
          </ac:spMkLst>
        </pc:spChg>
        <pc:spChg chg="mod">
          <ac:chgData name="Joseph Martinez Salcedo" userId="f929bd0e-1100-45be-a441-d21b8e25d86f" providerId="ADAL" clId="{6449E826-15C1-4CE3-A09B-B424009692B8}" dt="2022-06-02T15:51:38.828" v="278" actId="1076"/>
          <ac:spMkLst>
            <pc:docMk/>
            <pc:sldMk cId="3043936758" sldId="258"/>
            <ac:spMk id="8" creationId="{D59739E5-5CD3-D625-B315-3E34A3D56986}"/>
          </ac:spMkLst>
        </pc:spChg>
        <pc:spChg chg="mod">
          <ac:chgData name="Joseph Martinez Salcedo" userId="f929bd0e-1100-45be-a441-d21b8e25d86f" providerId="ADAL" clId="{6449E826-15C1-4CE3-A09B-B424009692B8}" dt="2022-06-02T15:51:49.255" v="286" actId="1076"/>
          <ac:spMkLst>
            <pc:docMk/>
            <pc:sldMk cId="3043936758" sldId="258"/>
            <ac:spMk id="9" creationId="{81094484-879C-A1C1-5182-E855B6A084F5}"/>
          </ac:spMkLst>
        </pc:spChg>
        <pc:picChg chg="add mod">
          <ac:chgData name="Joseph Martinez Salcedo" userId="f929bd0e-1100-45be-a441-d21b8e25d86f" providerId="ADAL" clId="{6449E826-15C1-4CE3-A09B-B424009692B8}" dt="2022-06-02T15:52:02.684" v="292" actId="14100"/>
          <ac:picMkLst>
            <pc:docMk/>
            <pc:sldMk cId="3043936758" sldId="258"/>
            <ac:picMk id="6" creationId="{37FE709F-8E95-D86B-496E-FE1330585E63}"/>
          </ac:picMkLst>
        </pc:picChg>
        <pc:cxnChg chg="del">
          <ac:chgData name="Joseph Martinez Salcedo" userId="f929bd0e-1100-45be-a441-d21b8e25d86f" providerId="ADAL" clId="{6449E826-15C1-4CE3-A09B-B424009692B8}" dt="2022-06-02T15:52:04.219" v="293" actId="478"/>
          <ac:cxnSpMkLst>
            <pc:docMk/>
            <pc:sldMk cId="3043936758" sldId="258"/>
            <ac:cxnSpMk id="10" creationId="{06DD37B3-65BB-0789-60D7-B63F5CC49943}"/>
          </ac:cxnSpMkLst>
        </pc:cxnChg>
      </pc:sldChg>
      <pc:sldChg chg="modSp add del mod">
        <pc:chgData name="Joseph Martinez Salcedo" userId="f929bd0e-1100-45be-a441-d21b8e25d86f" providerId="ADAL" clId="{6449E826-15C1-4CE3-A09B-B424009692B8}" dt="2022-06-02T15:51:27.840" v="273" actId="2696"/>
        <pc:sldMkLst>
          <pc:docMk/>
          <pc:sldMk cId="1024553041" sldId="259"/>
        </pc:sldMkLst>
        <pc:spChg chg="mod">
          <ac:chgData name="Joseph Martinez Salcedo" userId="f929bd0e-1100-45be-a441-d21b8e25d86f" providerId="ADAL" clId="{6449E826-15C1-4CE3-A09B-B424009692B8}" dt="2022-06-02T15:05:26.380" v="1" actId="207"/>
          <ac:spMkLst>
            <pc:docMk/>
            <pc:sldMk cId="1024553041" sldId="259"/>
            <ac:spMk id="4" creationId="{B11F0DEE-8501-11EE-C7C1-79E009D36759}"/>
          </ac:spMkLst>
        </pc:spChg>
      </pc:sldChg>
      <pc:sldChg chg="addSp delSp modSp new mod">
        <pc:chgData name="Joseph Martinez Salcedo" userId="f929bd0e-1100-45be-a441-d21b8e25d86f" providerId="ADAL" clId="{6449E826-15C1-4CE3-A09B-B424009692B8}" dt="2022-06-02T19:16:53.524" v="362" actId="1076"/>
        <pc:sldMkLst>
          <pc:docMk/>
          <pc:sldMk cId="4030963660" sldId="260"/>
        </pc:sldMkLst>
        <pc:spChg chg="add mod">
          <ac:chgData name="Joseph Martinez Salcedo" userId="f929bd0e-1100-45be-a441-d21b8e25d86f" providerId="ADAL" clId="{6449E826-15C1-4CE3-A09B-B424009692B8}" dt="2022-06-02T19:16:53.524" v="362" actId="1076"/>
          <ac:spMkLst>
            <pc:docMk/>
            <pc:sldMk cId="4030963660" sldId="260"/>
            <ac:spMk id="4" creationId="{EB9C2A60-3C70-2355-11B7-4DFB4540669D}"/>
          </ac:spMkLst>
        </pc:spChg>
        <pc:spChg chg="add mod">
          <ac:chgData name="Joseph Martinez Salcedo" userId="f929bd0e-1100-45be-a441-d21b8e25d86f" providerId="ADAL" clId="{6449E826-15C1-4CE3-A09B-B424009692B8}" dt="2022-06-02T16:03:08.046" v="355" actId="1076"/>
          <ac:spMkLst>
            <pc:docMk/>
            <pc:sldMk cId="4030963660" sldId="260"/>
            <ac:spMk id="9" creationId="{D1B0B514-7881-5624-190B-BF37478BBFDE}"/>
          </ac:spMkLst>
        </pc:spChg>
        <pc:spChg chg="add del mod">
          <ac:chgData name="Joseph Martinez Salcedo" userId="f929bd0e-1100-45be-a441-d21b8e25d86f" providerId="ADAL" clId="{6449E826-15C1-4CE3-A09B-B424009692B8}" dt="2022-06-02T15:12:53.465" v="50"/>
          <ac:spMkLst>
            <pc:docMk/>
            <pc:sldMk cId="4030963660" sldId="260"/>
            <ac:spMk id="17" creationId="{4D59B75C-C5A1-4DCB-1226-CE89EA0D4D93}"/>
          </ac:spMkLst>
        </pc:spChg>
        <pc:picChg chg="add del mod">
          <ac:chgData name="Joseph Martinez Salcedo" userId="f929bd0e-1100-45be-a441-d21b8e25d86f" providerId="ADAL" clId="{6449E826-15C1-4CE3-A09B-B424009692B8}" dt="2022-06-02T15:10:53.586" v="19" actId="478"/>
          <ac:picMkLst>
            <pc:docMk/>
            <pc:sldMk cId="4030963660" sldId="260"/>
            <ac:picMk id="3" creationId="{CBFE96A2-16D5-0BB0-7EBB-DB439C5F1C50}"/>
          </ac:picMkLst>
        </pc:picChg>
        <pc:picChg chg="add del mod">
          <ac:chgData name="Joseph Martinez Salcedo" userId="f929bd0e-1100-45be-a441-d21b8e25d86f" providerId="ADAL" clId="{6449E826-15C1-4CE3-A09B-B424009692B8}" dt="2022-06-02T15:10:39.881" v="15" actId="478"/>
          <ac:picMkLst>
            <pc:docMk/>
            <pc:sldMk cId="4030963660" sldId="260"/>
            <ac:picMk id="6" creationId="{686F6457-A7F2-4391-2086-8583AAC33AF3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7" creationId="{C4B344BB-B2AC-5A30-0283-7074F4A93FD3}"/>
          </ac:picMkLst>
        </pc:picChg>
        <pc:picChg chg="add del mod">
          <ac:chgData name="Joseph Martinez Salcedo" userId="f929bd0e-1100-45be-a441-d21b8e25d86f" providerId="ADAL" clId="{6449E826-15C1-4CE3-A09B-B424009692B8}" dt="2022-06-02T16:05:33.729" v="358" actId="478"/>
          <ac:picMkLst>
            <pc:docMk/>
            <pc:sldMk cId="4030963660" sldId="260"/>
            <ac:picMk id="8" creationId="{22BB6482-D0E6-4F21-1195-38CF796438BA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19" creationId="{F7D844F0-E4B9-F2E5-2DE7-2ACB95702109}"/>
          </ac:picMkLst>
        </pc:picChg>
        <pc:picChg chg="add mod">
          <ac:chgData name="Joseph Martinez Salcedo" userId="f929bd0e-1100-45be-a441-d21b8e25d86f" providerId="ADAL" clId="{6449E826-15C1-4CE3-A09B-B424009692B8}" dt="2022-06-02T16:03:08.046" v="355" actId="1076"/>
          <ac:picMkLst>
            <pc:docMk/>
            <pc:sldMk cId="4030963660" sldId="260"/>
            <ac:picMk id="20" creationId="{3B37A533-0555-E3C7-8259-9D8F751E8937}"/>
          </ac:picMkLst>
        </pc:picChg>
        <pc:picChg chg="add mod">
          <ac:chgData name="Joseph Martinez Salcedo" userId="f929bd0e-1100-45be-a441-d21b8e25d86f" providerId="ADAL" clId="{6449E826-15C1-4CE3-A09B-B424009692B8}" dt="2022-06-02T16:05:40.387" v="361" actId="1076"/>
          <ac:picMkLst>
            <pc:docMk/>
            <pc:sldMk cId="4030963660" sldId="260"/>
            <ac:picMk id="21" creationId="{4348B0D9-1C8E-45D8-BACB-8FB19DA3C7A8}"/>
          </ac:picMkLst>
        </pc:picChg>
        <pc:cxnChg chg="add mod">
          <ac:chgData name="Joseph Martinez Salcedo" userId="f929bd0e-1100-45be-a441-d21b8e25d86f" providerId="ADAL" clId="{6449E826-15C1-4CE3-A09B-B424009692B8}" dt="2022-06-02T16:03:08.046" v="355" actId="1076"/>
          <ac:cxnSpMkLst>
            <pc:docMk/>
            <pc:sldMk cId="4030963660" sldId="260"/>
            <ac:cxnSpMk id="11" creationId="{13C3C49E-9E85-97E5-B2E0-313112EEA49E}"/>
          </ac:cxnSpMkLst>
        </pc:cxnChg>
        <pc:cxnChg chg="add mod">
          <ac:chgData name="Joseph Martinez Salcedo" userId="f929bd0e-1100-45be-a441-d21b8e25d86f" providerId="ADAL" clId="{6449E826-15C1-4CE3-A09B-B424009692B8}" dt="2022-06-02T16:03:27.535" v="356" actId="208"/>
          <ac:cxnSpMkLst>
            <pc:docMk/>
            <pc:sldMk cId="4030963660" sldId="260"/>
            <ac:cxnSpMk id="13" creationId="{A7EC5CA9-E746-F28A-C0A4-78D6079B15CA}"/>
          </ac:cxnSpMkLst>
        </pc:cxnChg>
        <pc:cxnChg chg="add mod">
          <ac:chgData name="Joseph Martinez Salcedo" userId="f929bd0e-1100-45be-a441-d21b8e25d86f" providerId="ADAL" clId="{6449E826-15C1-4CE3-A09B-B424009692B8}" dt="2022-06-02T16:03:27.535" v="356" actId="208"/>
          <ac:cxnSpMkLst>
            <pc:docMk/>
            <pc:sldMk cId="4030963660" sldId="260"/>
            <ac:cxnSpMk id="14" creationId="{849C00A7-C778-772E-5B65-C5EB44E9C5A9}"/>
          </ac:cxnSpMkLst>
        </pc:cxnChg>
      </pc:sldChg>
      <pc:sldChg chg="addSp delSp modSp add mod ord">
        <pc:chgData name="Joseph Martinez Salcedo" userId="f929bd0e-1100-45be-a441-d21b8e25d86f" providerId="ADAL" clId="{6449E826-15C1-4CE3-A09B-B424009692B8}" dt="2022-06-08T18:31:21.790" v="372" actId="1076"/>
        <pc:sldMkLst>
          <pc:docMk/>
          <pc:sldMk cId="2922059406" sldId="261"/>
        </pc:sldMkLst>
        <pc:spChg chg="mod">
          <ac:chgData name="Joseph Martinez Salcedo" userId="f929bd0e-1100-45be-a441-d21b8e25d86f" providerId="ADAL" clId="{6449E826-15C1-4CE3-A09B-B424009692B8}" dt="2022-06-02T15:18:55.167" v="200"/>
          <ac:spMkLst>
            <pc:docMk/>
            <pc:sldMk cId="2922059406" sldId="261"/>
            <ac:spMk id="2" creationId="{90EA69D3-07BB-5377-0D7F-648E12A9EC8A}"/>
          </ac:spMkLst>
        </pc:spChg>
        <pc:spChg chg="add del mod">
          <ac:chgData name="Joseph Martinez Salcedo" userId="f929bd0e-1100-45be-a441-d21b8e25d86f" providerId="ADAL" clId="{6449E826-15C1-4CE3-A09B-B424009692B8}" dt="2022-06-08T18:30:43.697" v="365" actId="478"/>
          <ac:spMkLst>
            <pc:docMk/>
            <pc:sldMk cId="2922059406" sldId="261"/>
            <ac:spMk id="3" creationId="{7AC2FC1F-1545-D9CA-E7CB-9AD402D651F2}"/>
          </ac:spMkLst>
        </pc:spChg>
        <pc:spChg chg="del mod">
          <ac:chgData name="Joseph Martinez Salcedo" userId="f929bd0e-1100-45be-a441-d21b8e25d86f" providerId="ADAL" clId="{6449E826-15C1-4CE3-A09B-B424009692B8}" dt="2022-06-02T15:18:26.884" v="178" actId="478"/>
          <ac:spMkLst>
            <pc:docMk/>
            <pc:sldMk cId="2922059406" sldId="261"/>
            <ac:spMk id="4" creationId="{B11F0DEE-8501-11EE-C7C1-79E009D36759}"/>
          </ac:spMkLst>
        </pc:spChg>
        <pc:spChg chg="del">
          <ac:chgData name="Joseph Martinez Salcedo" userId="f929bd0e-1100-45be-a441-d21b8e25d86f" providerId="ADAL" clId="{6449E826-15C1-4CE3-A09B-B424009692B8}" dt="2022-06-02T15:16:48.705" v="128" actId="478"/>
          <ac:spMkLst>
            <pc:docMk/>
            <pc:sldMk cId="2922059406" sldId="261"/>
            <ac:spMk id="5" creationId="{F498C8F7-8929-D1C8-1246-5926CEB4B5D0}"/>
          </ac:spMkLst>
        </pc:spChg>
        <pc:spChg chg="add del mod">
          <ac:chgData name="Joseph Martinez Salcedo" userId="f929bd0e-1100-45be-a441-d21b8e25d86f" providerId="ADAL" clId="{6449E826-15C1-4CE3-A09B-B424009692B8}" dt="2022-06-02T15:17:05.711" v="132" actId="478"/>
          <ac:spMkLst>
            <pc:docMk/>
            <pc:sldMk cId="2922059406" sldId="261"/>
            <ac:spMk id="6" creationId="{778F808E-9EFE-1E7C-EEDA-3EE39B436938}"/>
          </ac:spMkLst>
        </pc:spChg>
        <pc:spChg chg="del mod">
          <ac:chgData name="Joseph Martinez Salcedo" userId="f929bd0e-1100-45be-a441-d21b8e25d86f" providerId="ADAL" clId="{6449E826-15C1-4CE3-A09B-B424009692B8}" dt="2022-06-02T15:18:25.701" v="177" actId="478"/>
          <ac:spMkLst>
            <pc:docMk/>
            <pc:sldMk cId="2922059406" sldId="261"/>
            <ac:spMk id="7" creationId="{01BDBD90-C2EF-E64D-2DFE-5809EC585744}"/>
          </ac:spMkLst>
        </pc:spChg>
        <pc:spChg chg="mod">
          <ac:chgData name="Joseph Martinez Salcedo" userId="f929bd0e-1100-45be-a441-d21b8e25d86f" providerId="ADAL" clId="{6449E826-15C1-4CE3-A09B-B424009692B8}" dt="2022-06-02T15:18:49.640" v="196" actId="20577"/>
          <ac:spMkLst>
            <pc:docMk/>
            <pc:sldMk cId="2922059406" sldId="261"/>
            <ac:spMk id="8" creationId="{D59739E5-5CD3-D625-B315-3E34A3D56986}"/>
          </ac:spMkLst>
        </pc:spChg>
        <pc:spChg chg="del mod">
          <ac:chgData name="Joseph Martinez Salcedo" userId="f929bd0e-1100-45be-a441-d21b8e25d86f" providerId="ADAL" clId="{6449E826-15C1-4CE3-A09B-B424009692B8}" dt="2022-06-02T15:18:00.151" v="154" actId="478"/>
          <ac:spMkLst>
            <pc:docMk/>
            <pc:sldMk cId="2922059406" sldId="261"/>
            <ac:spMk id="9" creationId="{81094484-879C-A1C1-5182-E855B6A084F5}"/>
          </ac:spMkLst>
        </pc:spChg>
        <pc:spChg chg="add mod">
          <ac:chgData name="Joseph Martinez Salcedo" userId="f929bd0e-1100-45be-a441-d21b8e25d86f" providerId="ADAL" clId="{6449E826-15C1-4CE3-A09B-B424009692B8}" dt="2022-06-02T15:19:16.221" v="237" actId="1076"/>
          <ac:spMkLst>
            <pc:docMk/>
            <pc:sldMk cId="2922059406" sldId="261"/>
            <ac:spMk id="14" creationId="{4F2A4F11-EB05-66C7-A7A8-DC35D6BA3B74}"/>
          </ac:spMkLst>
        </pc:spChg>
        <pc:picChg chg="add mod">
          <ac:chgData name="Joseph Martinez Salcedo" userId="f929bd0e-1100-45be-a441-d21b8e25d86f" providerId="ADAL" clId="{6449E826-15C1-4CE3-A09B-B424009692B8}" dt="2022-06-08T18:31:21.790" v="372" actId="1076"/>
          <ac:picMkLst>
            <pc:docMk/>
            <pc:sldMk cId="2922059406" sldId="261"/>
            <ac:picMk id="5" creationId="{CED0941E-3483-3CDC-2B4B-81625D3F61DA}"/>
          </ac:picMkLst>
        </pc:picChg>
        <pc:picChg chg="add del mod">
          <ac:chgData name="Joseph Martinez Salcedo" userId="f929bd0e-1100-45be-a441-d21b8e25d86f" providerId="ADAL" clId="{6449E826-15C1-4CE3-A09B-B424009692B8}" dt="2022-06-08T18:30:39.163" v="363" actId="478"/>
          <ac:picMkLst>
            <pc:docMk/>
            <pc:sldMk cId="2922059406" sldId="261"/>
            <ac:picMk id="12" creationId="{438C2164-16F3-A10F-031A-F0C2A93DE2A0}"/>
          </ac:picMkLst>
        </pc:picChg>
        <pc:cxnChg chg="del mod">
          <ac:chgData name="Joseph Martinez Salcedo" userId="f929bd0e-1100-45be-a441-d21b8e25d86f" providerId="ADAL" clId="{6449E826-15C1-4CE3-A09B-B424009692B8}" dt="2022-06-02T15:18:24.366" v="175" actId="478"/>
          <ac:cxnSpMkLst>
            <pc:docMk/>
            <pc:sldMk cId="2922059406" sldId="261"/>
            <ac:cxnSpMk id="10" creationId="{06DD37B3-65BB-0789-60D7-B63F5CC49943}"/>
          </ac:cxnSpMkLst>
        </pc:cxnChg>
      </pc:sldChg>
      <pc:sldChg chg="addSp delSp modSp add mod">
        <pc:chgData name="Joseph Martinez Salcedo" userId="f929bd0e-1100-45be-a441-d21b8e25d86f" providerId="ADAL" clId="{6449E826-15C1-4CE3-A09B-B424009692B8}" dt="2022-06-02T16:02:44.595" v="353" actId="1076"/>
        <pc:sldMkLst>
          <pc:docMk/>
          <pc:sldMk cId="1496985091" sldId="262"/>
        </pc:sldMkLst>
        <pc:spChg chg="mod">
          <ac:chgData name="Joseph Martinez Salcedo" userId="f929bd0e-1100-45be-a441-d21b8e25d86f" providerId="ADAL" clId="{6449E826-15C1-4CE3-A09B-B424009692B8}" dt="2022-06-02T15:19:25.656" v="239" actId="20577"/>
          <ac:spMkLst>
            <pc:docMk/>
            <pc:sldMk cId="1496985091" sldId="262"/>
            <ac:spMk id="2" creationId="{90EA69D3-07BB-5377-0D7F-648E12A9EC8A}"/>
          </ac:spMkLst>
        </pc:spChg>
        <pc:spChg chg="add mod">
          <ac:chgData name="Joseph Martinez Salcedo" userId="f929bd0e-1100-45be-a441-d21b8e25d86f" providerId="ADAL" clId="{6449E826-15C1-4CE3-A09B-B424009692B8}" dt="2022-06-02T15:55:37.358" v="296" actId="571"/>
          <ac:spMkLst>
            <pc:docMk/>
            <pc:sldMk cId="1496985091" sldId="262"/>
            <ac:spMk id="6" creationId="{D8E4BD5E-0836-9839-238C-0D249F4946E5}"/>
          </ac:spMkLst>
        </pc:spChg>
        <pc:spChg chg="add mod">
          <ac:chgData name="Joseph Martinez Salcedo" userId="f929bd0e-1100-45be-a441-d21b8e25d86f" providerId="ADAL" clId="{6449E826-15C1-4CE3-A09B-B424009692B8}" dt="2022-06-02T16:02:44.595" v="353" actId="1076"/>
          <ac:spMkLst>
            <pc:docMk/>
            <pc:sldMk cId="1496985091" sldId="262"/>
            <ac:spMk id="7" creationId="{4782DDD3-6B20-067B-98C6-A8FA411771C4}"/>
          </ac:spMkLst>
        </pc:spChg>
        <pc:spChg chg="mod">
          <ac:chgData name="Joseph Martinez Salcedo" userId="f929bd0e-1100-45be-a441-d21b8e25d86f" providerId="ADAL" clId="{6449E826-15C1-4CE3-A09B-B424009692B8}" dt="2022-06-02T16:02:39.404" v="351" actId="1076"/>
          <ac:spMkLst>
            <pc:docMk/>
            <pc:sldMk cId="1496985091" sldId="262"/>
            <ac:spMk id="8" creationId="{D59739E5-5CD3-D625-B315-3E34A3D56986}"/>
          </ac:spMkLst>
        </pc:spChg>
        <pc:spChg chg="del mod">
          <ac:chgData name="Joseph Martinez Salcedo" userId="f929bd0e-1100-45be-a441-d21b8e25d86f" providerId="ADAL" clId="{6449E826-15C1-4CE3-A09B-B424009692B8}" dt="2022-06-02T16:02:27.744" v="346" actId="478"/>
          <ac:spMkLst>
            <pc:docMk/>
            <pc:sldMk cId="1496985091" sldId="262"/>
            <ac:spMk id="14" creationId="{4F2A4F11-EB05-66C7-A7A8-DC35D6BA3B74}"/>
          </ac:spMkLst>
        </pc:spChg>
        <pc:picChg chg="add mod">
          <ac:chgData name="Joseph Martinez Salcedo" userId="f929bd0e-1100-45be-a441-d21b8e25d86f" providerId="ADAL" clId="{6449E826-15C1-4CE3-A09B-B424009692B8}" dt="2022-06-02T16:02:40.638" v="352" actId="1076"/>
          <ac:picMkLst>
            <pc:docMk/>
            <pc:sldMk cId="1496985091" sldId="262"/>
            <ac:picMk id="4" creationId="{C74FCDE9-03E9-E66B-7918-CB7DEE5D4D69}"/>
          </ac:picMkLst>
        </pc:picChg>
        <pc:picChg chg="del mod">
          <ac:chgData name="Joseph Martinez Salcedo" userId="f929bd0e-1100-45be-a441-d21b8e25d86f" providerId="ADAL" clId="{6449E826-15C1-4CE3-A09B-B424009692B8}" dt="2022-06-02T15:49:44.600" v="245" actId="478"/>
          <ac:picMkLst>
            <pc:docMk/>
            <pc:sldMk cId="1496985091" sldId="262"/>
            <ac:picMk id="12" creationId="{438C2164-16F3-A10F-031A-F0C2A93DE2A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54D156-3719-4523-BEFC-A3FE24BCEBB7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8D18E7E-0A70-43A5-9536-1D9E85E9A9B4}">
      <dgm:prSet phldrT="[Text]"/>
      <dgm:spPr/>
      <dgm:t>
        <a:bodyPr/>
        <a:lstStyle/>
        <a:p>
          <a:r>
            <a:rPr lang="en-US" dirty="0"/>
            <a:t>Data collection and preprocessing</a:t>
          </a:r>
        </a:p>
      </dgm:t>
    </dgm:pt>
    <dgm:pt modelId="{452A7F8B-1FFD-4D47-8033-C33C878531AF}" type="parTrans" cxnId="{3EEC6166-64C0-417A-95C9-AE442A6875F8}">
      <dgm:prSet/>
      <dgm:spPr/>
      <dgm:t>
        <a:bodyPr/>
        <a:lstStyle/>
        <a:p>
          <a:endParaRPr lang="en-US"/>
        </a:p>
      </dgm:t>
    </dgm:pt>
    <dgm:pt modelId="{63E7296D-4D14-4A34-A113-80350600DC2E}" type="sibTrans" cxnId="{3EEC6166-64C0-417A-95C9-AE442A6875F8}">
      <dgm:prSet/>
      <dgm:spPr/>
      <dgm:t>
        <a:bodyPr/>
        <a:lstStyle/>
        <a:p>
          <a:endParaRPr lang="en-US"/>
        </a:p>
      </dgm:t>
    </dgm:pt>
    <dgm:pt modelId="{3A0AB33B-E3C6-4E5D-B401-29DC5BD27A33}">
      <dgm:prSet phldrT="[Text]"/>
      <dgm:spPr/>
      <dgm:t>
        <a:bodyPr/>
        <a:lstStyle/>
        <a:p>
          <a:r>
            <a:rPr lang="en-US" dirty="0"/>
            <a:t>Data labeling</a:t>
          </a:r>
        </a:p>
      </dgm:t>
    </dgm:pt>
    <dgm:pt modelId="{A493DFAF-5BD0-49FB-BB68-1D0F85462A07}" type="parTrans" cxnId="{B159E308-92A7-4810-8AF1-AED774449E9E}">
      <dgm:prSet/>
      <dgm:spPr/>
      <dgm:t>
        <a:bodyPr/>
        <a:lstStyle/>
        <a:p>
          <a:endParaRPr lang="en-US"/>
        </a:p>
      </dgm:t>
    </dgm:pt>
    <dgm:pt modelId="{C8FEBC64-45BB-4604-9E32-44F60F895B98}" type="sibTrans" cxnId="{B159E308-92A7-4810-8AF1-AED774449E9E}">
      <dgm:prSet/>
      <dgm:spPr/>
      <dgm:t>
        <a:bodyPr/>
        <a:lstStyle/>
        <a:p>
          <a:endParaRPr lang="en-US"/>
        </a:p>
      </dgm:t>
    </dgm:pt>
    <dgm:pt modelId="{B017A789-4555-49AE-A029-3CA6E6EA0C86}">
      <dgm:prSet phldrT="[Text]"/>
      <dgm:spPr/>
      <dgm:t>
        <a:bodyPr/>
        <a:lstStyle/>
        <a:p>
          <a:r>
            <a:rPr lang="en-US" dirty="0"/>
            <a:t>model training and predictions</a:t>
          </a:r>
        </a:p>
      </dgm:t>
    </dgm:pt>
    <dgm:pt modelId="{2D6D65A3-3BDE-4365-B867-BB148D06B12B}" type="parTrans" cxnId="{0B40085F-6BC8-4B8A-9026-780AD0798AC2}">
      <dgm:prSet/>
      <dgm:spPr/>
      <dgm:t>
        <a:bodyPr/>
        <a:lstStyle/>
        <a:p>
          <a:endParaRPr lang="en-US"/>
        </a:p>
      </dgm:t>
    </dgm:pt>
    <dgm:pt modelId="{9F345B90-AC0C-43F0-AC3D-34A3312614DD}" type="sibTrans" cxnId="{0B40085F-6BC8-4B8A-9026-780AD0798AC2}">
      <dgm:prSet/>
      <dgm:spPr/>
      <dgm:t>
        <a:bodyPr/>
        <a:lstStyle/>
        <a:p>
          <a:endParaRPr lang="en-US"/>
        </a:p>
      </dgm:t>
    </dgm:pt>
    <dgm:pt modelId="{5C4B3D73-C001-4F7B-B5EA-4551B1DD5875}">
      <dgm:prSet/>
      <dgm:spPr/>
      <dgm:t>
        <a:bodyPr/>
        <a:lstStyle/>
        <a:p>
          <a:r>
            <a:rPr lang="en-US" dirty="0"/>
            <a:t>Sentiment analysis</a:t>
          </a:r>
        </a:p>
      </dgm:t>
    </dgm:pt>
    <dgm:pt modelId="{8FA74497-F69A-4FDF-8E8F-680FED3BEDE9}" type="parTrans" cxnId="{A986F691-DF09-499F-9A88-A417FFF618C7}">
      <dgm:prSet/>
      <dgm:spPr/>
      <dgm:t>
        <a:bodyPr/>
        <a:lstStyle/>
        <a:p>
          <a:endParaRPr lang="en-US"/>
        </a:p>
      </dgm:t>
    </dgm:pt>
    <dgm:pt modelId="{C5F0E8A8-AF2D-40CB-A32C-9F6A5D7E5952}" type="sibTrans" cxnId="{A986F691-DF09-499F-9A88-A417FFF618C7}">
      <dgm:prSet/>
      <dgm:spPr/>
      <dgm:t>
        <a:bodyPr/>
        <a:lstStyle/>
        <a:p>
          <a:endParaRPr lang="en-US"/>
        </a:p>
      </dgm:t>
    </dgm:pt>
    <dgm:pt modelId="{56B01C10-453F-4078-B302-89807E08250B}">
      <dgm:prSet/>
      <dgm:spPr/>
      <dgm:t>
        <a:bodyPr/>
        <a:lstStyle/>
        <a:p>
          <a:endParaRPr lang="en-US" dirty="0"/>
        </a:p>
      </dgm:t>
    </dgm:pt>
    <dgm:pt modelId="{71A92058-1994-4B94-AF28-14965701F320}" type="parTrans" cxnId="{70D25622-C1E1-4A8E-805F-96B711320134}">
      <dgm:prSet/>
      <dgm:spPr/>
      <dgm:t>
        <a:bodyPr/>
        <a:lstStyle/>
        <a:p>
          <a:endParaRPr lang="en-US"/>
        </a:p>
      </dgm:t>
    </dgm:pt>
    <dgm:pt modelId="{0B97BBA9-5071-4D51-B37D-5CDD3F999E5B}" type="sibTrans" cxnId="{70D25622-C1E1-4A8E-805F-96B711320134}">
      <dgm:prSet/>
      <dgm:spPr/>
      <dgm:t>
        <a:bodyPr/>
        <a:lstStyle/>
        <a:p>
          <a:endParaRPr lang="en-US"/>
        </a:p>
      </dgm:t>
    </dgm:pt>
    <dgm:pt modelId="{87B68A60-A6D4-4CE6-BD0C-0506105F0585}" type="pres">
      <dgm:prSet presAssocID="{8654D156-3719-4523-BEFC-A3FE24BCEBB7}" presName="Name0" presStyleCnt="0">
        <dgm:presLayoutVars>
          <dgm:dir/>
          <dgm:resizeHandles val="exact"/>
        </dgm:presLayoutVars>
      </dgm:prSet>
      <dgm:spPr/>
    </dgm:pt>
    <dgm:pt modelId="{ECFC6359-7DB2-4F92-9EC9-BCDC0C0F18AA}" type="pres">
      <dgm:prSet presAssocID="{58D18E7E-0A70-43A5-9536-1D9E85E9A9B4}" presName="node" presStyleLbl="node1" presStyleIdx="0" presStyleCnt="5">
        <dgm:presLayoutVars>
          <dgm:bulletEnabled val="1"/>
        </dgm:presLayoutVars>
      </dgm:prSet>
      <dgm:spPr/>
    </dgm:pt>
    <dgm:pt modelId="{FDAA5AE1-C746-4C8C-9F54-00067ACB413C}" type="pres">
      <dgm:prSet presAssocID="{63E7296D-4D14-4A34-A113-80350600DC2E}" presName="sibTrans" presStyleLbl="sibTrans2D1" presStyleIdx="0" presStyleCnt="4"/>
      <dgm:spPr/>
    </dgm:pt>
    <dgm:pt modelId="{18547294-1D7C-4EE1-87CB-A1F38E0D4285}" type="pres">
      <dgm:prSet presAssocID="{63E7296D-4D14-4A34-A113-80350600DC2E}" presName="connectorText" presStyleLbl="sibTrans2D1" presStyleIdx="0" presStyleCnt="4"/>
      <dgm:spPr/>
    </dgm:pt>
    <dgm:pt modelId="{8256CC54-B3DF-4401-B20C-F459681E246F}" type="pres">
      <dgm:prSet presAssocID="{3A0AB33B-E3C6-4E5D-B401-29DC5BD27A33}" presName="node" presStyleLbl="node1" presStyleIdx="1" presStyleCnt="5">
        <dgm:presLayoutVars>
          <dgm:bulletEnabled val="1"/>
        </dgm:presLayoutVars>
      </dgm:prSet>
      <dgm:spPr/>
    </dgm:pt>
    <dgm:pt modelId="{50AEBC68-58C4-4832-8600-3DCFF14425F6}" type="pres">
      <dgm:prSet presAssocID="{C8FEBC64-45BB-4604-9E32-44F60F895B98}" presName="sibTrans" presStyleLbl="sibTrans2D1" presStyleIdx="1" presStyleCnt="4"/>
      <dgm:spPr/>
    </dgm:pt>
    <dgm:pt modelId="{31C59DDF-E0C5-43BC-8BC4-C8BA6C8E2E86}" type="pres">
      <dgm:prSet presAssocID="{C8FEBC64-45BB-4604-9E32-44F60F895B98}" presName="connectorText" presStyleLbl="sibTrans2D1" presStyleIdx="1" presStyleCnt="4"/>
      <dgm:spPr/>
    </dgm:pt>
    <dgm:pt modelId="{0BCFC3AB-EBC0-42A6-8448-6851559FA84C}" type="pres">
      <dgm:prSet presAssocID="{B017A789-4555-49AE-A029-3CA6E6EA0C86}" presName="node" presStyleLbl="node1" presStyleIdx="2" presStyleCnt="5">
        <dgm:presLayoutVars>
          <dgm:bulletEnabled val="1"/>
        </dgm:presLayoutVars>
      </dgm:prSet>
      <dgm:spPr/>
    </dgm:pt>
    <dgm:pt modelId="{FF29BE31-2E74-494D-9EE1-4E7D2FA70880}" type="pres">
      <dgm:prSet presAssocID="{9F345B90-AC0C-43F0-AC3D-34A3312614DD}" presName="sibTrans" presStyleLbl="sibTrans2D1" presStyleIdx="2" presStyleCnt="4"/>
      <dgm:spPr/>
    </dgm:pt>
    <dgm:pt modelId="{730CEF4F-FC21-48DB-936E-9DD5FC94301D}" type="pres">
      <dgm:prSet presAssocID="{9F345B90-AC0C-43F0-AC3D-34A3312614DD}" presName="connectorText" presStyleLbl="sibTrans2D1" presStyleIdx="2" presStyleCnt="4"/>
      <dgm:spPr/>
    </dgm:pt>
    <dgm:pt modelId="{7477BE01-7288-4E19-871F-1D61A2AD98A5}" type="pres">
      <dgm:prSet presAssocID="{5C4B3D73-C001-4F7B-B5EA-4551B1DD5875}" presName="node" presStyleLbl="node1" presStyleIdx="3" presStyleCnt="5">
        <dgm:presLayoutVars>
          <dgm:bulletEnabled val="1"/>
        </dgm:presLayoutVars>
      </dgm:prSet>
      <dgm:spPr/>
    </dgm:pt>
    <dgm:pt modelId="{9ABE6595-E481-43C8-8966-675A15B9E2B4}" type="pres">
      <dgm:prSet presAssocID="{C5F0E8A8-AF2D-40CB-A32C-9F6A5D7E5952}" presName="sibTrans" presStyleLbl="sibTrans2D1" presStyleIdx="3" presStyleCnt="4"/>
      <dgm:spPr/>
    </dgm:pt>
    <dgm:pt modelId="{EA99F7BE-8A0C-45AC-A301-835D2B71B6C1}" type="pres">
      <dgm:prSet presAssocID="{C5F0E8A8-AF2D-40CB-A32C-9F6A5D7E5952}" presName="connectorText" presStyleLbl="sibTrans2D1" presStyleIdx="3" presStyleCnt="4"/>
      <dgm:spPr/>
    </dgm:pt>
    <dgm:pt modelId="{FA1713D1-1CE4-4AE4-ABD0-8FA0CD0BD321}" type="pres">
      <dgm:prSet presAssocID="{56B01C10-453F-4078-B302-89807E08250B}" presName="node" presStyleLbl="node1" presStyleIdx="4" presStyleCnt="5">
        <dgm:presLayoutVars>
          <dgm:bulletEnabled val="1"/>
        </dgm:presLayoutVars>
      </dgm:prSet>
      <dgm:spPr/>
    </dgm:pt>
  </dgm:ptLst>
  <dgm:cxnLst>
    <dgm:cxn modelId="{B159E308-92A7-4810-8AF1-AED774449E9E}" srcId="{8654D156-3719-4523-BEFC-A3FE24BCEBB7}" destId="{3A0AB33B-E3C6-4E5D-B401-29DC5BD27A33}" srcOrd="1" destOrd="0" parTransId="{A493DFAF-5BD0-49FB-BB68-1D0F85462A07}" sibTransId="{C8FEBC64-45BB-4604-9E32-44F60F895B98}"/>
    <dgm:cxn modelId="{33B3A80D-9740-43E0-8EBC-E5204A8E5050}" type="presOf" srcId="{3A0AB33B-E3C6-4E5D-B401-29DC5BD27A33}" destId="{8256CC54-B3DF-4401-B20C-F459681E246F}" srcOrd="0" destOrd="0" presId="urn:microsoft.com/office/officeart/2005/8/layout/process1"/>
    <dgm:cxn modelId="{A0ABDE18-36A2-41A4-8F4A-7DA3015BFF31}" type="presOf" srcId="{9F345B90-AC0C-43F0-AC3D-34A3312614DD}" destId="{730CEF4F-FC21-48DB-936E-9DD5FC94301D}" srcOrd="1" destOrd="0" presId="urn:microsoft.com/office/officeart/2005/8/layout/process1"/>
    <dgm:cxn modelId="{70D25622-C1E1-4A8E-805F-96B711320134}" srcId="{8654D156-3719-4523-BEFC-A3FE24BCEBB7}" destId="{56B01C10-453F-4078-B302-89807E08250B}" srcOrd="4" destOrd="0" parTransId="{71A92058-1994-4B94-AF28-14965701F320}" sibTransId="{0B97BBA9-5071-4D51-B37D-5CDD3F999E5B}"/>
    <dgm:cxn modelId="{6AC3D92B-FEC1-48EC-86E1-183824D10CF1}" type="presOf" srcId="{56B01C10-453F-4078-B302-89807E08250B}" destId="{FA1713D1-1CE4-4AE4-ABD0-8FA0CD0BD321}" srcOrd="0" destOrd="0" presId="urn:microsoft.com/office/officeart/2005/8/layout/process1"/>
    <dgm:cxn modelId="{F65D7638-CE39-49C5-A51F-6F720EB48748}" type="presOf" srcId="{58D18E7E-0A70-43A5-9536-1D9E85E9A9B4}" destId="{ECFC6359-7DB2-4F92-9EC9-BCDC0C0F18AA}" srcOrd="0" destOrd="0" presId="urn:microsoft.com/office/officeart/2005/8/layout/process1"/>
    <dgm:cxn modelId="{C98B135B-812A-4214-8929-57721A169CB1}" type="presOf" srcId="{63E7296D-4D14-4A34-A113-80350600DC2E}" destId="{18547294-1D7C-4EE1-87CB-A1F38E0D4285}" srcOrd="1" destOrd="0" presId="urn:microsoft.com/office/officeart/2005/8/layout/process1"/>
    <dgm:cxn modelId="{0B40085F-6BC8-4B8A-9026-780AD0798AC2}" srcId="{8654D156-3719-4523-BEFC-A3FE24BCEBB7}" destId="{B017A789-4555-49AE-A029-3CA6E6EA0C86}" srcOrd="2" destOrd="0" parTransId="{2D6D65A3-3BDE-4365-B867-BB148D06B12B}" sibTransId="{9F345B90-AC0C-43F0-AC3D-34A3312614DD}"/>
    <dgm:cxn modelId="{3EEC6166-64C0-417A-95C9-AE442A6875F8}" srcId="{8654D156-3719-4523-BEFC-A3FE24BCEBB7}" destId="{58D18E7E-0A70-43A5-9536-1D9E85E9A9B4}" srcOrd="0" destOrd="0" parTransId="{452A7F8B-1FFD-4D47-8033-C33C878531AF}" sibTransId="{63E7296D-4D14-4A34-A113-80350600DC2E}"/>
    <dgm:cxn modelId="{0BA24246-8E5A-4AFB-9692-477B8499EE95}" type="presOf" srcId="{C5F0E8A8-AF2D-40CB-A32C-9F6A5D7E5952}" destId="{9ABE6595-E481-43C8-8966-675A15B9E2B4}" srcOrd="0" destOrd="0" presId="urn:microsoft.com/office/officeart/2005/8/layout/process1"/>
    <dgm:cxn modelId="{31529849-A05D-496F-9840-198812D786AA}" type="presOf" srcId="{8654D156-3719-4523-BEFC-A3FE24BCEBB7}" destId="{87B68A60-A6D4-4CE6-BD0C-0506105F0585}" srcOrd="0" destOrd="0" presId="urn:microsoft.com/office/officeart/2005/8/layout/process1"/>
    <dgm:cxn modelId="{7CC67975-2A83-4012-BAA3-7ADFCA3BD002}" type="presOf" srcId="{C8FEBC64-45BB-4604-9E32-44F60F895B98}" destId="{50AEBC68-58C4-4832-8600-3DCFF14425F6}" srcOrd="0" destOrd="0" presId="urn:microsoft.com/office/officeart/2005/8/layout/process1"/>
    <dgm:cxn modelId="{A986F691-DF09-499F-9A88-A417FFF618C7}" srcId="{8654D156-3719-4523-BEFC-A3FE24BCEBB7}" destId="{5C4B3D73-C001-4F7B-B5EA-4551B1DD5875}" srcOrd="3" destOrd="0" parTransId="{8FA74497-F69A-4FDF-8E8F-680FED3BEDE9}" sibTransId="{C5F0E8A8-AF2D-40CB-A32C-9F6A5D7E5952}"/>
    <dgm:cxn modelId="{B660B699-09BC-4175-BCEA-A810CBC52D13}" type="presOf" srcId="{B017A789-4555-49AE-A029-3CA6E6EA0C86}" destId="{0BCFC3AB-EBC0-42A6-8448-6851559FA84C}" srcOrd="0" destOrd="0" presId="urn:microsoft.com/office/officeart/2005/8/layout/process1"/>
    <dgm:cxn modelId="{5B5B6A9C-2FD2-4664-B860-B8E438BE5658}" type="presOf" srcId="{C8FEBC64-45BB-4604-9E32-44F60F895B98}" destId="{31C59DDF-E0C5-43BC-8BC4-C8BA6C8E2E86}" srcOrd="1" destOrd="0" presId="urn:microsoft.com/office/officeart/2005/8/layout/process1"/>
    <dgm:cxn modelId="{BED24FBE-0438-4211-9D47-85AB963A34B0}" type="presOf" srcId="{C5F0E8A8-AF2D-40CB-A32C-9F6A5D7E5952}" destId="{EA99F7BE-8A0C-45AC-A301-835D2B71B6C1}" srcOrd="1" destOrd="0" presId="urn:microsoft.com/office/officeart/2005/8/layout/process1"/>
    <dgm:cxn modelId="{B7E9F0C9-D35A-421E-901B-8EEF40D2E264}" type="presOf" srcId="{63E7296D-4D14-4A34-A113-80350600DC2E}" destId="{FDAA5AE1-C746-4C8C-9F54-00067ACB413C}" srcOrd="0" destOrd="0" presId="urn:microsoft.com/office/officeart/2005/8/layout/process1"/>
    <dgm:cxn modelId="{643C9DE4-4BA6-4EE7-A581-0EC10BD84B5E}" type="presOf" srcId="{5C4B3D73-C001-4F7B-B5EA-4551B1DD5875}" destId="{7477BE01-7288-4E19-871F-1D61A2AD98A5}" srcOrd="0" destOrd="0" presId="urn:microsoft.com/office/officeart/2005/8/layout/process1"/>
    <dgm:cxn modelId="{7CB6EDFC-621C-428B-B836-2BFE0FF35D60}" type="presOf" srcId="{9F345B90-AC0C-43F0-AC3D-34A3312614DD}" destId="{FF29BE31-2E74-494D-9EE1-4E7D2FA70880}" srcOrd="0" destOrd="0" presId="urn:microsoft.com/office/officeart/2005/8/layout/process1"/>
    <dgm:cxn modelId="{EB7D85D0-4714-40B8-9536-2505FCB276A3}" type="presParOf" srcId="{87B68A60-A6D4-4CE6-BD0C-0506105F0585}" destId="{ECFC6359-7DB2-4F92-9EC9-BCDC0C0F18AA}" srcOrd="0" destOrd="0" presId="urn:microsoft.com/office/officeart/2005/8/layout/process1"/>
    <dgm:cxn modelId="{3803857D-22EA-463A-A4F6-0DD38C382952}" type="presParOf" srcId="{87B68A60-A6D4-4CE6-BD0C-0506105F0585}" destId="{FDAA5AE1-C746-4C8C-9F54-00067ACB413C}" srcOrd="1" destOrd="0" presId="urn:microsoft.com/office/officeart/2005/8/layout/process1"/>
    <dgm:cxn modelId="{02A6211F-052A-4ED7-9FAE-4129ADD73040}" type="presParOf" srcId="{FDAA5AE1-C746-4C8C-9F54-00067ACB413C}" destId="{18547294-1D7C-4EE1-87CB-A1F38E0D4285}" srcOrd="0" destOrd="0" presId="urn:microsoft.com/office/officeart/2005/8/layout/process1"/>
    <dgm:cxn modelId="{EA06F1DE-63C9-48F6-9C17-1CDCA069557D}" type="presParOf" srcId="{87B68A60-A6D4-4CE6-BD0C-0506105F0585}" destId="{8256CC54-B3DF-4401-B20C-F459681E246F}" srcOrd="2" destOrd="0" presId="urn:microsoft.com/office/officeart/2005/8/layout/process1"/>
    <dgm:cxn modelId="{676E0103-F71D-4852-9904-5372946803D0}" type="presParOf" srcId="{87B68A60-A6D4-4CE6-BD0C-0506105F0585}" destId="{50AEBC68-58C4-4832-8600-3DCFF14425F6}" srcOrd="3" destOrd="0" presId="urn:microsoft.com/office/officeart/2005/8/layout/process1"/>
    <dgm:cxn modelId="{BBEBEB7B-89D3-43F7-99D2-29257D055426}" type="presParOf" srcId="{50AEBC68-58C4-4832-8600-3DCFF14425F6}" destId="{31C59DDF-E0C5-43BC-8BC4-C8BA6C8E2E86}" srcOrd="0" destOrd="0" presId="urn:microsoft.com/office/officeart/2005/8/layout/process1"/>
    <dgm:cxn modelId="{B92F1707-62CE-4D9E-81C2-1A53E37F1C03}" type="presParOf" srcId="{87B68A60-A6D4-4CE6-BD0C-0506105F0585}" destId="{0BCFC3AB-EBC0-42A6-8448-6851559FA84C}" srcOrd="4" destOrd="0" presId="urn:microsoft.com/office/officeart/2005/8/layout/process1"/>
    <dgm:cxn modelId="{B3A471E4-C982-4D1E-B8EE-5BE7C26C2309}" type="presParOf" srcId="{87B68A60-A6D4-4CE6-BD0C-0506105F0585}" destId="{FF29BE31-2E74-494D-9EE1-4E7D2FA70880}" srcOrd="5" destOrd="0" presId="urn:microsoft.com/office/officeart/2005/8/layout/process1"/>
    <dgm:cxn modelId="{9E3E0FB7-49EA-4853-B0C6-4AAEDAD40614}" type="presParOf" srcId="{FF29BE31-2E74-494D-9EE1-4E7D2FA70880}" destId="{730CEF4F-FC21-48DB-936E-9DD5FC94301D}" srcOrd="0" destOrd="0" presId="urn:microsoft.com/office/officeart/2005/8/layout/process1"/>
    <dgm:cxn modelId="{B30880BE-F14D-47FC-BAB2-5254EB1D5B0F}" type="presParOf" srcId="{87B68A60-A6D4-4CE6-BD0C-0506105F0585}" destId="{7477BE01-7288-4E19-871F-1D61A2AD98A5}" srcOrd="6" destOrd="0" presId="urn:microsoft.com/office/officeart/2005/8/layout/process1"/>
    <dgm:cxn modelId="{F5800D5A-27E6-44B8-A4BC-12024728959E}" type="presParOf" srcId="{87B68A60-A6D4-4CE6-BD0C-0506105F0585}" destId="{9ABE6595-E481-43C8-8966-675A15B9E2B4}" srcOrd="7" destOrd="0" presId="urn:microsoft.com/office/officeart/2005/8/layout/process1"/>
    <dgm:cxn modelId="{7A0810FA-68F5-4605-98C7-8F8777D25C6D}" type="presParOf" srcId="{9ABE6595-E481-43C8-8966-675A15B9E2B4}" destId="{EA99F7BE-8A0C-45AC-A301-835D2B71B6C1}" srcOrd="0" destOrd="0" presId="urn:microsoft.com/office/officeart/2005/8/layout/process1"/>
    <dgm:cxn modelId="{736BD896-5B9A-473A-BD17-C54939BFD4BE}" type="presParOf" srcId="{87B68A60-A6D4-4CE6-BD0C-0506105F0585}" destId="{FA1713D1-1CE4-4AE4-ABD0-8FA0CD0BD321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C6359-7DB2-4F92-9EC9-BCDC0C0F18AA}">
      <dsp:nvSpPr>
        <dsp:cNvPr id="0" name=""/>
        <dsp:cNvSpPr/>
      </dsp:nvSpPr>
      <dsp:spPr>
        <a:xfrm>
          <a:off x="396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collection and preprocessing</a:t>
          </a:r>
        </a:p>
      </dsp:txBody>
      <dsp:txXfrm>
        <a:off x="25589" y="2361860"/>
        <a:ext cx="1187070" cy="694945"/>
      </dsp:txXfrm>
    </dsp:sp>
    <dsp:sp modelId="{FDAA5AE1-C746-4C8C-9F54-00067ACB413C}">
      <dsp:nvSpPr>
        <dsp:cNvPr id="0" name=""/>
        <dsp:cNvSpPr/>
      </dsp:nvSpPr>
      <dsp:spPr>
        <a:xfrm>
          <a:off x="1357312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357312" y="2617797"/>
        <a:ext cx="182578" cy="183071"/>
      </dsp:txXfrm>
    </dsp:sp>
    <dsp:sp modelId="{8256CC54-B3DF-4401-B20C-F459681E246F}">
      <dsp:nvSpPr>
        <dsp:cNvPr id="0" name=""/>
        <dsp:cNvSpPr/>
      </dsp:nvSpPr>
      <dsp:spPr>
        <a:xfrm>
          <a:off x="1726406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labeling</a:t>
          </a:r>
        </a:p>
      </dsp:txBody>
      <dsp:txXfrm>
        <a:off x="1748027" y="2361860"/>
        <a:ext cx="1187070" cy="694945"/>
      </dsp:txXfrm>
    </dsp:sp>
    <dsp:sp modelId="{50AEBC68-58C4-4832-8600-3DCFF14425F6}">
      <dsp:nvSpPr>
        <dsp:cNvPr id="0" name=""/>
        <dsp:cNvSpPr/>
      </dsp:nvSpPr>
      <dsp:spPr>
        <a:xfrm>
          <a:off x="3079750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079750" y="2617797"/>
        <a:ext cx="182578" cy="183071"/>
      </dsp:txXfrm>
    </dsp:sp>
    <dsp:sp modelId="{0BCFC3AB-EBC0-42A6-8448-6851559FA84C}">
      <dsp:nvSpPr>
        <dsp:cNvPr id="0" name=""/>
        <dsp:cNvSpPr/>
      </dsp:nvSpPr>
      <dsp:spPr>
        <a:xfrm>
          <a:off x="3448843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 training and predictions</a:t>
          </a:r>
        </a:p>
      </dsp:txBody>
      <dsp:txXfrm>
        <a:off x="3470464" y="2361860"/>
        <a:ext cx="1187070" cy="694945"/>
      </dsp:txXfrm>
    </dsp:sp>
    <dsp:sp modelId="{FF29BE31-2E74-494D-9EE1-4E7D2FA70880}">
      <dsp:nvSpPr>
        <dsp:cNvPr id="0" name=""/>
        <dsp:cNvSpPr/>
      </dsp:nvSpPr>
      <dsp:spPr>
        <a:xfrm>
          <a:off x="4802187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802187" y="2617797"/>
        <a:ext cx="182578" cy="183071"/>
      </dsp:txXfrm>
    </dsp:sp>
    <dsp:sp modelId="{7477BE01-7288-4E19-871F-1D61A2AD98A5}">
      <dsp:nvSpPr>
        <dsp:cNvPr id="0" name=""/>
        <dsp:cNvSpPr/>
      </dsp:nvSpPr>
      <dsp:spPr>
        <a:xfrm>
          <a:off x="5171281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Sentiment analysis</a:t>
          </a:r>
        </a:p>
      </dsp:txBody>
      <dsp:txXfrm>
        <a:off x="5192902" y="2361860"/>
        <a:ext cx="1187070" cy="694945"/>
      </dsp:txXfrm>
    </dsp:sp>
    <dsp:sp modelId="{9ABE6595-E481-43C8-8966-675A15B9E2B4}">
      <dsp:nvSpPr>
        <dsp:cNvPr id="0" name=""/>
        <dsp:cNvSpPr/>
      </dsp:nvSpPr>
      <dsp:spPr>
        <a:xfrm>
          <a:off x="6524624" y="2556774"/>
          <a:ext cx="260826" cy="30511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6524624" y="2617797"/>
        <a:ext cx="182578" cy="183071"/>
      </dsp:txXfrm>
    </dsp:sp>
    <dsp:sp modelId="{FA1713D1-1CE4-4AE4-ABD0-8FA0CD0BD321}">
      <dsp:nvSpPr>
        <dsp:cNvPr id="0" name=""/>
        <dsp:cNvSpPr/>
      </dsp:nvSpPr>
      <dsp:spPr>
        <a:xfrm>
          <a:off x="6893718" y="2340239"/>
          <a:ext cx="1230312" cy="7381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915339" y="2361860"/>
        <a:ext cx="1187070" cy="6949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AC936D-732D-4C09-ACBC-7722506A2A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4EB85A-CA7E-4AC9-9DC0-61C0E2F23A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946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4EB85A-CA7E-4AC9-9DC0-61C0E2F23A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51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878A3-C1B0-F497-2CC9-2EA3ECE91F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8972B5-5740-426C-DF58-2B0D6DF4D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AC865-2967-9AA5-305F-5F9530C4D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0323-DD0A-739E-D9AF-69DB810D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1AFB1-EA51-E017-F686-6B41D3168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29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6981F-3DB3-E34D-7F72-FA26D9E1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1736E-417D-96BD-02CE-7668E03B1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37B84-FAD8-87DB-A570-C4996D1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23502-A92B-A08E-4501-F839BF0FB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A7738-932B-C50C-2B68-6B1F0B89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12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D9738-A21D-753F-6A53-B7C819A21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520C6-EB50-5439-04E1-88D3796CD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6933E-FA3F-08F5-3D84-8806E938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ED8B0-51B9-DF7C-1BB6-837E173A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11C27-FE01-65F8-2857-4DB11618B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382BC-C940-33B4-4D3F-C18EE3292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9E8EE-6CB3-A01A-9199-7FB7835A3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C4E0-DB0D-B2EA-8D4B-473005B2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44BB5-CBBE-4139-B564-437DFB28C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6EDF-721A-727D-19AE-A03F2D359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DAE8-A2FA-6574-2D18-16D0A315D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84634E-267B-B35A-D726-3F64F7530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35984-16EC-7071-F554-8F26A5801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E1D8A-D656-4509-C4BA-F7285867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08653-DA83-C3D3-854E-9DB608ED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466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1411-F09B-0E78-94E4-B5EE826C2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D3662-0EBE-47C5-F653-3B6C8675E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F08B5E-4226-99E6-9842-DF879B30C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F75C0-5C91-D090-D5CD-23C19553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D04A2-62CC-A3A2-290A-7290CD1FC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A209EC-1471-53B5-854C-C44714ED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342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7BC7-4737-B2F4-71A5-A6580E8D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B5C70-A168-8AEC-51F3-F975C84821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B7F03-F006-2DAD-ECEB-811E11FA7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075137-647A-67AB-FB2D-A2C7A47F3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C00E6-DC85-10BD-888D-5890C7CE8F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3F00B1-A448-9FD5-6172-0BF0AD67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AF7E89-F9EA-8CA1-7497-A14E65FB7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C9E9C-46F2-1EBC-61A7-67514DDFA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10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A7A50-790F-C2AD-1FFC-369DF78AB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DCB97-3C57-DA38-2EAC-C293DD33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C07A6-F697-BB9F-F89A-D63494818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6AB135-3964-AE32-F408-B0FE86C8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47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E7BF9B-2AEB-A18B-6B05-16D0A0213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C57A5-9036-C409-B9D2-3B2E2B95A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152880-E7A0-D9B7-67E7-9AF746E4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46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8CC7-B094-2A5F-B9AD-C82C0EE73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EF589-FD9E-4077-62DB-4EA4BAB75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9430A-6452-4877-8613-29AA1999A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BD3DB-07D8-5444-AA7F-53F6C374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4F10F-C479-0B71-0B00-6C6C77F27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5F11E-F292-533C-E93D-13376D70A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7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AF94-FE08-3FD2-3334-048E0907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0C98BA-D21E-1CB4-4A15-7E31B8D514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1926D-F6FC-7E15-783E-6C7AFA70E6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9CDD1-A497-D033-0603-BBB8ABEB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F8EEA5-022E-724F-0231-CE4E0FD0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7C28F-51F3-03CF-A31F-B65357F6F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5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C52D44-B35B-AAB0-B94A-90945D33C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DDCB4-59BE-1B11-9573-0F9EADEE7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A3090-376D-C909-C96F-D87B41220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8176F-4D92-401E-AA8C-5902A6387237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75EAF-DE95-E75D-916D-9F03C8E39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8ADC8-8AD7-93A9-FFB8-22BF25972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07A6B-5332-46AC-AE67-08AAEAF46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93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CFB8217B-B93B-5AD4-D8BE-954FBC74A4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825721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3370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635F033-ECED-CA8B-86B6-59F4EA9A4535}"/>
              </a:ext>
            </a:extLst>
          </p:cNvPr>
          <p:cNvSpPr txBox="1"/>
          <p:nvPr/>
        </p:nvSpPr>
        <p:spPr>
          <a:xfrm>
            <a:off x="3999002" y="2602898"/>
            <a:ext cx="1487997" cy="991770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Geolocated tweets</a:t>
            </a:r>
          </a:p>
          <a:p>
            <a:r>
              <a:rPr lang="en-US" sz="1200" dirty="0"/>
              <a:t>4.2M</a:t>
            </a:r>
          </a:p>
          <a:p>
            <a:r>
              <a:rPr lang="en-US" sz="1200" dirty="0"/>
              <a:t>1/2014 - 4/2020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67EDD7D-1494-4D64-D0D4-BE95EF757B33}"/>
              </a:ext>
            </a:extLst>
          </p:cNvPr>
          <p:cNvSpPr/>
          <p:nvPr/>
        </p:nvSpPr>
        <p:spPr>
          <a:xfrm>
            <a:off x="6526327" y="4354782"/>
            <a:ext cx="1406168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Preprocessing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D882FF2-C7EF-1473-B552-3FE6729B9102}"/>
              </a:ext>
            </a:extLst>
          </p:cNvPr>
          <p:cNvSpPr/>
          <p:nvPr/>
        </p:nvSpPr>
        <p:spPr>
          <a:xfrm>
            <a:off x="8199761" y="4354782"/>
            <a:ext cx="1090106" cy="49168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077839B-EF38-193C-381E-747A67656FAE}"/>
              </a:ext>
            </a:extLst>
          </p:cNvPr>
          <p:cNvSpPr/>
          <p:nvPr/>
        </p:nvSpPr>
        <p:spPr>
          <a:xfrm>
            <a:off x="2250951" y="2783815"/>
            <a:ext cx="1318877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Preprocessing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79FAA11-17A3-D663-A3E6-A2C59C781031}"/>
              </a:ext>
            </a:extLst>
          </p:cNvPr>
          <p:cNvSpPr/>
          <p:nvPr/>
        </p:nvSpPr>
        <p:spPr>
          <a:xfrm>
            <a:off x="5907335" y="2837173"/>
            <a:ext cx="953311" cy="52322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1CC498-D375-E1F5-9937-217BDB5D5CED}"/>
              </a:ext>
            </a:extLst>
          </p:cNvPr>
          <p:cNvSpPr txBox="1"/>
          <p:nvPr/>
        </p:nvSpPr>
        <p:spPr>
          <a:xfrm>
            <a:off x="5903057" y="3421553"/>
            <a:ext cx="961866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alpha val="98000"/>
              </a:schemeClr>
            </a:solidFill>
          </a:ln>
        </p:spPr>
        <p:txBody>
          <a:bodyPr wrap="square" lIns="18288" tIns="9144" rIns="18288" bIns="9144" rtlCol="0">
            <a:spAutoFit/>
          </a:bodyPr>
          <a:lstStyle>
            <a:defPPr>
              <a:defRPr lang="en-US"/>
            </a:defPPr>
            <a:lvl1pPr>
              <a:defRPr sz="1100">
                <a:solidFill>
                  <a:sysClr val="windowText" lastClr="000000"/>
                </a:solidFill>
              </a:defRPr>
            </a:lvl1pPr>
          </a:lstStyle>
          <a:p>
            <a:r>
              <a:rPr lang="en-US" dirty="0"/>
              <a:t>text geolocation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2D19FD8-4ED4-C964-C48E-03ABCB8EBD89}"/>
              </a:ext>
            </a:extLst>
          </p:cNvPr>
          <p:cNvCxnSpPr>
            <a:cxnSpLocks/>
            <a:stCxn id="179" idx="3"/>
            <a:endCxn id="20" idx="1"/>
          </p:cNvCxnSpPr>
          <p:nvPr/>
        </p:nvCxnSpPr>
        <p:spPr>
          <a:xfrm>
            <a:off x="1911090" y="2972237"/>
            <a:ext cx="339861" cy="7318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5DDD0E77-65FD-0B31-198C-4163F5436ED8}"/>
              </a:ext>
            </a:extLst>
          </p:cNvPr>
          <p:cNvCxnSpPr>
            <a:cxnSpLocks/>
            <a:stCxn id="166" idx="3"/>
            <a:endCxn id="17" idx="1"/>
          </p:cNvCxnSpPr>
          <p:nvPr/>
        </p:nvCxnSpPr>
        <p:spPr>
          <a:xfrm>
            <a:off x="5521755" y="4614832"/>
            <a:ext cx="1004572" cy="156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C8258B9-F0DE-EED5-3C5F-E451179730FC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 flipV="1">
            <a:off x="7932495" y="4600625"/>
            <a:ext cx="267266" cy="157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38DD69B6-613D-E4BD-4477-B792E86A12D4}"/>
              </a:ext>
            </a:extLst>
          </p:cNvPr>
          <p:cNvCxnSpPr>
            <a:cxnSpLocks/>
            <a:stCxn id="14" idx="3"/>
            <a:endCxn id="21" idx="1"/>
          </p:cNvCxnSpPr>
          <p:nvPr/>
        </p:nvCxnSpPr>
        <p:spPr>
          <a:xfrm>
            <a:off x="5486999" y="3098783"/>
            <a:ext cx="42033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946A50E-56E8-FD0F-3CA4-75A9C8B4D146}"/>
              </a:ext>
            </a:extLst>
          </p:cNvPr>
          <p:cNvCxnSpPr>
            <a:cxnSpLocks/>
            <a:stCxn id="21" idx="3"/>
            <a:endCxn id="46" idx="1"/>
          </p:cNvCxnSpPr>
          <p:nvPr/>
        </p:nvCxnSpPr>
        <p:spPr>
          <a:xfrm flipV="1">
            <a:off x="6860646" y="2289764"/>
            <a:ext cx="396359" cy="80901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B0BC5700-692A-0CCB-0E24-39DC55122222}"/>
              </a:ext>
            </a:extLst>
          </p:cNvPr>
          <p:cNvCxnSpPr>
            <a:cxnSpLocks/>
            <a:stCxn id="163" idx="3"/>
            <a:endCxn id="46" idx="1"/>
          </p:cNvCxnSpPr>
          <p:nvPr/>
        </p:nvCxnSpPr>
        <p:spPr>
          <a:xfrm>
            <a:off x="5531223" y="1662597"/>
            <a:ext cx="1725782" cy="62716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Internal Storage 45">
            <a:extLst>
              <a:ext uri="{FF2B5EF4-FFF2-40B4-BE49-F238E27FC236}">
                <a16:creationId xmlns:a16="http://schemas.microsoft.com/office/drawing/2014/main" id="{FAE91DF1-032E-5C30-5213-AEE6EC3C8271}"/>
              </a:ext>
            </a:extLst>
          </p:cNvPr>
          <p:cNvSpPr/>
          <p:nvPr/>
        </p:nvSpPr>
        <p:spPr>
          <a:xfrm>
            <a:off x="7257005" y="1944945"/>
            <a:ext cx="1317298" cy="689637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cleaned tweets</a:t>
            </a:r>
          </a:p>
        </p:txBody>
      </p:sp>
      <p:sp>
        <p:nvSpPr>
          <p:cNvPr id="49" name="Flowchart: Internal Storage 48">
            <a:extLst>
              <a:ext uri="{FF2B5EF4-FFF2-40B4-BE49-F238E27FC236}">
                <a16:creationId xmlns:a16="http://schemas.microsoft.com/office/drawing/2014/main" id="{43CBEEFD-A4EB-1DC9-8046-506A2F75271F}"/>
              </a:ext>
            </a:extLst>
          </p:cNvPr>
          <p:cNvSpPr/>
          <p:nvPr/>
        </p:nvSpPr>
        <p:spPr>
          <a:xfrm>
            <a:off x="10686188" y="1913037"/>
            <a:ext cx="1317298" cy="753452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predicted tweets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D2EBE65-7083-7CFB-B6DB-94603340EA22}"/>
              </a:ext>
            </a:extLst>
          </p:cNvPr>
          <p:cNvCxnSpPr>
            <a:cxnSpLocks/>
            <a:stCxn id="46" idx="3"/>
            <a:endCxn id="61" idx="1"/>
          </p:cNvCxnSpPr>
          <p:nvPr/>
        </p:nvCxnSpPr>
        <p:spPr>
          <a:xfrm flipV="1">
            <a:off x="8574303" y="2271726"/>
            <a:ext cx="586540" cy="1803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C4F3AC0-B1A5-12AC-6ABE-6B6587955252}"/>
              </a:ext>
            </a:extLst>
          </p:cNvPr>
          <p:cNvSpPr/>
          <p:nvPr/>
        </p:nvSpPr>
        <p:spPr>
          <a:xfrm>
            <a:off x="9160843" y="1940553"/>
            <a:ext cx="1139242" cy="6623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ysClr val="windowText" lastClr="000000"/>
                </a:solidFill>
              </a:rPr>
              <a:t>Prediction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FE03418-031C-574F-53B8-86312548D5E4}"/>
              </a:ext>
            </a:extLst>
          </p:cNvPr>
          <p:cNvCxnSpPr>
            <a:cxnSpLocks/>
            <a:stCxn id="61" idx="3"/>
            <a:endCxn id="49" idx="1"/>
          </p:cNvCxnSpPr>
          <p:nvPr/>
        </p:nvCxnSpPr>
        <p:spPr>
          <a:xfrm>
            <a:off x="10300085" y="2271726"/>
            <a:ext cx="386103" cy="180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4A47326-8758-41E6-133C-C8952C3971BF}"/>
              </a:ext>
            </a:extLst>
          </p:cNvPr>
          <p:cNvSpPr txBox="1"/>
          <p:nvPr/>
        </p:nvSpPr>
        <p:spPr>
          <a:xfrm>
            <a:off x="8199761" y="5085527"/>
            <a:ext cx="599588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validation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2EB1ED4-4F92-DE89-F2E4-B4C195A7CAF1}"/>
              </a:ext>
            </a:extLst>
          </p:cNvPr>
          <p:cNvSpPr txBox="1"/>
          <p:nvPr/>
        </p:nvSpPr>
        <p:spPr>
          <a:xfrm>
            <a:off x="8199761" y="5431454"/>
            <a:ext cx="1237583" cy="1877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subject identification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E2EE9A4-3EAF-A3DC-0AC9-61FBBB4305CF}"/>
              </a:ext>
            </a:extLst>
          </p:cNvPr>
          <p:cNvSpPr txBox="1"/>
          <p:nvPr/>
        </p:nvSpPr>
        <p:spPr>
          <a:xfrm>
            <a:off x="8199761" y="5758300"/>
            <a:ext cx="1237583" cy="52629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lIns="18288" tIns="9144" rIns="18288" bIns="9144" rtlCol="0">
            <a:spAutoFit/>
          </a:bodyPr>
          <a:lstStyle/>
          <a:p>
            <a:r>
              <a:rPr lang="en-US" sz="1100" dirty="0">
                <a:solidFill>
                  <a:sysClr val="windowText" lastClr="000000"/>
                </a:solidFill>
              </a:rPr>
              <a:t>• tone identification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• negativity level</a:t>
            </a:r>
          </a:p>
          <a:p>
            <a:r>
              <a:rPr lang="en-US" sz="1100" dirty="0">
                <a:solidFill>
                  <a:sysClr val="windowText" lastClr="000000"/>
                </a:solidFill>
              </a:rPr>
              <a:t>• positivity level 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BD77DB8-54E2-21B9-B01E-538C436DB996}"/>
              </a:ext>
            </a:extLst>
          </p:cNvPr>
          <p:cNvCxnSpPr>
            <a:cxnSpLocks/>
            <a:stCxn id="77" idx="3"/>
            <a:endCxn id="61" idx="2"/>
          </p:cNvCxnSpPr>
          <p:nvPr/>
        </p:nvCxnSpPr>
        <p:spPr>
          <a:xfrm flipV="1">
            <a:off x="8799349" y="2602898"/>
            <a:ext cx="931115" cy="257650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A2A821B-5CE3-5ED5-C371-02EFFDEA80E3}"/>
              </a:ext>
            </a:extLst>
          </p:cNvPr>
          <p:cNvCxnSpPr>
            <a:cxnSpLocks/>
            <a:stCxn id="78" idx="3"/>
            <a:endCxn id="61" idx="2"/>
          </p:cNvCxnSpPr>
          <p:nvPr/>
        </p:nvCxnSpPr>
        <p:spPr>
          <a:xfrm flipV="1">
            <a:off x="9437344" y="2602898"/>
            <a:ext cx="293120" cy="292242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A650C65D-2E0C-DDD0-CAEF-7513DCBD54D6}"/>
              </a:ext>
            </a:extLst>
          </p:cNvPr>
          <p:cNvCxnSpPr>
            <a:cxnSpLocks/>
            <a:stCxn id="79" idx="3"/>
            <a:endCxn id="61" idx="2"/>
          </p:cNvCxnSpPr>
          <p:nvPr/>
        </p:nvCxnSpPr>
        <p:spPr>
          <a:xfrm flipV="1">
            <a:off x="9437344" y="2602898"/>
            <a:ext cx="293120" cy="3418551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7BE9BE86-441C-EA0E-D99B-AC557004C0A4}"/>
              </a:ext>
            </a:extLst>
          </p:cNvPr>
          <p:cNvCxnSpPr>
            <a:cxnSpLocks/>
            <a:stCxn id="22" idx="3"/>
            <a:endCxn id="61" idx="2"/>
          </p:cNvCxnSpPr>
          <p:nvPr/>
        </p:nvCxnSpPr>
        <p:spPr>
          <a:xfrm flipV="1">
            <a:off x="6864923" y="2602898"/>
            <a:ext cx="2865541" cy="912527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A341C48-5D9E-9F2C-B029-0E78FCD577A5}"/>
              </a:ext>
            </a:extLst>
          </p:cNvPr>
          <p:cNvSpPr txBox="1"/>
          <p:nvPr/>
        </p:nvSpPr>
        <p:spPr>
          <a:xfrm>
            <a:off x="3954777" y="1166711"/>
            <a:ext cx="1576446" cy="991771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No geolocated tweets</a:t>
            </a:r>
          </a:p>
          <a:p>
            <a:r>
              <a:rPr lang="en-US" sz="1200" dirty="0"/>
              <a:t>3.1M</a:t>
            </a:r>
          </a:p>
          <a:p>
            <a:r>
              <a:rPr lang="en-US" sz="1200" dirty="0"/>
              <a:t>5/2020 - 6/2022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DA12BE6-0998-F28F-0BEC-AECF0304D356}"/>
              </a:ext>
            </a:extLst>
          </p:cNvPr>
          <p:cNvSpPr txBox="1"/>
          <p:nvPr/>
        </p:nvSpPr>
        <p:spPr>
          <a:xfrm>
            <a:off x="3945309" y="4118946"/>
            <a:ext cx="1576446" cy="991771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Tweets Sample</a:t>
            </a:r>
          </a:p>
          <a:p>
            <a:r>
              <a:rPr lang="en-US" sz="1200" dirty="0"/>
              <a:t>4.6K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8BC8BE1A-4F8D-1DCC-2FCD-12CC202825F8}"/>
              </a:ext>
            </a:extLst>
          </p:cNvPr>
          <p:cNvSpPr txBox="1"/>
          <p:nvPr/>
        </p:nvSpPr>
        <p:spPr>
          <a:xfrm>
            <a:off x="479418" y="2476352"/>
            <a:ext cx="1431672" cy="991770"/>
          </a:xfrm>
          <a:prstGeom prst="flowChartInternalStorag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1400">
                <a:solidFill>
                  <a:sysClr val="windowText" lastClr="000000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Extracted tweets</a:t>
            </a:r>
          </a:p>
          <a:p>
            <a:r>
              <a:rPr lang="en-US" sz="1200" dirty="0"/>
              <a:t>7.3M</a:t>
            </a:r>
          </a:p>
          <a:p>
            <a:r>
              <a:rPr lang="en-US" sz="1200" dirty="0"/>
              <a:t>1/2014 - 6/2022</a:t>
            </a:r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55C6D610-4F11-473F-BF11-2FDEFAA92D5A}"/>
              </a:ext>
            </a:extLst>
          </p:cNvPr>
          <p:cNvCxnSpPr>
            <a:cxnSpLocks/>
            <a:stCxn id="20" idx="3"/>
            <a:endCxn id="14" idx="1"/>
          </p:cNvCxnSpPr>
          <p:nvPr/>
        </p:nvCxnSpPr>
        <p:spPr>
          <a:xfrm>
            <a:off x="3569828" y="3045425"/>
            <a:ext cx="429174" cy="53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81AE36-893E-C51B-D339-F22BABBD12BC}"/>
              </a:ext>
            </a:extLst>
          </p:cNvPr>
          <p:cNvCxnSpPr>
            <a:cxnSpLocks/>
            <a:stCxn id="20" idx="3"/>
            <a:endCxn id="163" idx="1"/>
          </p:cNvCxnSpPr>
          <p:nvPr/>
        </p:nvCxnSpPr>
        <p:spPr>
          <a:xfrm flipV="1">
            <a:off x="3569828" y="1662597"/>
            <a:ext cx="384949" cy="13828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8089A7BB-E3C8-EC2F-E467-95F631DF820E}"/>
              </a:ext>
            </a:extLst>
          </p:cNvPr>
          <p:cNvSpPr txBox="1"/>
          <p:nvPr/>
        </p:nvSpPr>
        <p:spPr>
          <a:xfrm>
            <a:off x="4761987" y="535290"/>
            <a:ext cx="26680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Approach</a:t>
            </a:r>
          </a:p>
        </p:txBody>
      </p:sp>
      <p:pic>
        <p:nvPicPr>
          <p:cNvPr id="33" name="Graphic 32" descr="Filter with solid fill">
            <a:extLst>
              <a:ext uri="{FF2B5EF4-FFF2-40B4-BE49-F238E27FC236}">
                <a16:creationId xmlns:a16="http://schemas.microsoft.com/office/drawing/2014/main" id="{D4CACED3-D4D4-D0D6-534C-17B6540EB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3041" y="3547323"/>
            <a:ext cx="211971" cy="211971"/>
          </a:xfrm>
          <a:prstGeom prst="rect">
            <a:avLst/>
          </a:prstGeom>
        </p:spPr>
      </p:pic>
      <p:pic>
        <p:nvPicPr>
          <p:cNvPr id="34" name="Graphic 33" descr="Filter with solid fill">
            <a:extLst>
              <a:ext uri="{FF2B5EF4-FFF2-40B4-BE49-F238E27FC236}">
                <a16:creationId xmlns:a16="http://schemas.microsoft.com/office/drawing/2014/main" id="{5515AC0A-E3F1-6892-A542-FFC07D3C77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17287" y="5218189"/>
            <a:ext cx="211971" cy="211971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52C23EF0-5806-FE8E-8975-459C8726C13E}"/>
              </a:ext>
            </a:extLst>
          </p:cNvPr>
          <p:cNvCxnSpPr>
            <a:cxnSpLocks/>
            <a:stCxn id="14" idx="2"/>
            <a:endCxn id="166" idx="0"/>
          </p:cNvCxnSpPr>
          <p:nvPr/>
        </p:nvCxnSpPr>
        <p:spPr>
          <a:xfrm rot="5400000">
            <a:off x="4476128" y="3852073"/>
            <a:ext cx="524278" cy="9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560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80CB04-4083-1054-047A-988533967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52164"/>
              </p:ext>
            </p:extLst>
          </p:nvPr>
        </p:nvGraphicFramePr>
        <p:xfrm>
          <a:off x="797669" y="1528451"/>
          <a:ext cx="10758790" cy="437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970">
                  <a:extLst>
                    <a:ext uri="{9D8B030D-6E8A-4147-A177-3AD203B41FA5}">
                      <a16:colId xmlns:a16="http://schemas.microsoft.com/office/drawing/2014/main" val="1940575031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064859800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4198962693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61921818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241011922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394488939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2165103097"/>
                    </a:ext>
                  </a:extLst>
                </a:gridCol>
              </a:tblGrid>
              <a:tr h="43792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-3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-2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248483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FAD42C-6784-4377-31A8-36B400DD0718}"/>
              </a:ext>
            </a:extLst>
          </p:cNvPr>
          <p:cNvSpPr txBox="1"/>
          <p:nvPr/>
        </p:nvSpPr>
        <p:spPr>
          <a:xfrm>
            <a:off x="4664678" y="224306"/>
            <a:ext cx="2862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Tone scale criteria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8311F9E-6F50-7A13-82FE-51425DCAA6A0}"/>
              </a:ext>
            </a:extLst>
          </p:cNvPr>
          <p:cNvSpPr/>
          <p:nvPr/>
        </p:nvSpPr>
        <p:spPr>
          <a:xfrm>
            <a:off x="5447490" y="2569396"/>
            <a:ext cx="1453090" cy="1050588"/>
          </a:xfrm>
          <a:prstGeom prst="roundRect">
            <a:avLst>
              <a:gd name="adj" fmla="val 4630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No opinion expressed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3E57861-5453-8029-910E-77F6B325D2B9}"/>
              </a:ext>
            </a:extLst>
          </p:cNvPr>
          <p:cNvSpPr/>
          <p:nvPr/>
        </p:nvSpPr>
        <p:spPr>
          <a:xfrm>
            <a:off x="7110918" y="2219200"/>
            <a:ext cx="4445541" cy="1957596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in favor of the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expressed with positive words: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open minded, beneficial, or supportive words to refer to the subject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positive adjectives to describe the subject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3830168-82FE-71B0-E630-6137CFF2AD4D}"/>
              </a:ext>
            </a:extLst>
          </p:cNvPr>
          <p:cNvSpPr/>
          <p:nvPr/>
        </p:nvSpPr>
        <p:spPr>
          <a:xfrm>
            <a:off x="797669" y="2219200"/>
            <a:ext cx="4445541" cy="1957596"/>
          </a:xfrm>
          <a:prstGeom prst="roundRect">
            <a:avLst>
              <a:gd name="adj" fmla="val 2381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against the subject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ysClr val="windowText" lastClr="000000"/>
                </a:solidFill>
              </a:rPr>
              <a:t>Opinion expressed with negative words: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xenophobic, insulting, or derogative words to refer to the subject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ysClr val="windowText" lastClr="000000"/>
                </a:solidFill>
              </a:rPr>
              <a:t>negative adjectives to describe the subject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17E5A-B2F4-1E78-559C-7C8EDB9A5387}"/>
              </a:ext>
            </a:extLst>
          </p:cNvPr>
          <p:cNvSpPr txBox="1"/>
          <p:nvPr/>
        </p:nvSpPr>
        <p:spPr>
          <a:xfrm>
            <a:off x="2476742" y="961598"/>
            <a:ext cx="1313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Negative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58F19A-82BB-4FD0-B26D-2045BB7011B6}"/>
              </a:ext>
            </a:extLst>
          </p:cNvPr>
          <p:cNvSpPr txBox="1"/>
          <p:nvPr/>
        </p:nvSpPr>
        <p:spPr>
          <a:xfrm>
            <a:off x="5604794" y="964621"/>
            <a:ext cx="1144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Neutral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F26AF5-7BFB-6C49-2732-B0EF44E46A71}"/>
              </a:ext>
            </a:extLst>
          </p:cNvPr>
          <p:cNvSpPr txBox="1"/>
          <p:nvPr/>
        </p:nvSpPr>
        <p:spPr>
          <a:xfrm>
            <a:off x="8677001" y="961597"/>
            <a:ext cx="1188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Positive</a:t>
            </a:r>
          </a:p>
        </p:txBody>
      </p: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9F0BE244-9E31-BD07-E365-8BF83E14C8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936612"/>
              </p:ext>
            </p:extLst>
          </p:nvPr>
        </p:nvGraphicFramePr>
        <p:xfrm>
          <a:off x="797669" y="4994973"/>
          <a:ext cx="1075879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970">
                  <a:extLst>
                    <a:ext uri="{9D8B030D-6E8A-4147-A177-3AD203B41FA5}">
                      <a16:colId xmlns:a16="http://schemas.microsoft.com/office/drawing/2014/main" val="1940575031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064859800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4198962693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61921818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1241011922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394488939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2165103097"/>
                    </a:ext>
                  </a:extLst>
                </a:gridCol>
              </a:tblGrid>
              <a:tr h="43792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destructive / xenophobic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harmful / pessimistic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opposing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unbiased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in favor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beneficial / affirmative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constructive / anti-xenophobic</a:t>
                      </a:r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2248483"/>
                  </a:ext>
                </a:extLst>
              </a:tr>
            </a:tbl>
          </a:graphicData>
        </a:graphic>
      </p:graphicFrame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4880159-E459-1992-61E3-315BBB6AF496}"/>
              </a:ext>
            </a:extLst>
          </p:cNvPr>
          <p:cNvCxnSpPr>
            <a:cxnSpLocks/>
          </p:cNvCxnSpPr>
          <p:nvPr/>
        </p:nvCxnSpPr>
        <p:spPr>
          <a:xfrm>
            <a:off x="5408578" y="992221"/>
            <a:ext cx="0" cy="40027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52F80C0-2F1A-8A9C-540C-1B09F0840B00}"/>
              </a:ext>
            </a:extLst>
          </p:cNvPr>
          <p:cNvCxnSpPr>
            <a:cxnSpLocks/>
          </p:cNvCxnSpPr>
          <p:nvPr/>
        </p:nvCxnSpPr>
        <p:spPr>
          <a:xfrm>
            <a:off x="6942305" y="992221"/>
            <a:ext cx="0" cy="4002752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2D35608-CDE6-E560-9000-E6F101B105D2}"/>
              </a:ext>
            </a:extLst>
          </p:cNvPr>
          <p:cNvSpPr txBox="1"/>
          <p:nvPr/>
        </p:nvSpPr>
        <p:spPr>
          <a:xfrm>
            <a:off x="4422647" y="4463065"/>
            <a:ext cx="334001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</a:rPr>
              <a:t>Word types per category:</a:t>
            </a:r>
          </a:p>
        </p:txBody>
      </p:sp>
    </p:spTree>
    <p:extLst>
      <p:ext uri="{BB962C8B-B14F-4D97-AF65-F5344CB8AC3E}">
        <p14:creationId xmlns:p14="http://schemas.microsoft.com/office/powerpoint/2010/main" val="142530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9C2A60-3C70-2355-11B7-4DFB4540669D}"/>
              </a:ext>
            </a:extLst>
          </p:cNvPr>
          <p:cNvSpPr txBox="1">
            <a:spLocks/>
          </p:cNvSpPr>
          <p:nvPr/>
        </p:nvSpPr>
        <p:spPr>
          <a:xfrm>
            <a:off x="687269" y="1142432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Model0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1B0B514-7881-5624-190B-BF37478BBFDE}"/>
              </a:ext>
            </a:extLst>
          </p:cNvPr>
          <p:cNvSpPr txBox="1">
            <a:spLocks/>
          </p:cNvSpPr>
          <p:nvPr/>
        </p:nvSpPr>
        <p:spPr>
          <a:xfrm>
            <a:off x="7437133" y="763487"/>
            <a:ext cx="4473102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Model2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F8A4C98-7179-C34E-C45C-760B7B1D5C75}"/>
              </a:ext>
            </a:extLst>
          </p:cNvPr>
          <p:cNvSpPr txBox="1">
            <a:spLocks/>
          </p:cNvSpPr>
          <p:nvPr/>
        </p:nvSpPr>
        <p:spPr>
          <a:xfrm>
            <a:off x="3927076" y="1142432"/>
            <a:ext cx="2251281" cy="8927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105BB2-27EB-57CE-1221-7DE7915DA32E}"/>
                  </a:ext>
                </a:extLst>
              </p:cNvPr>
              <p:cNvSpPr txBox="1"/>
              <p:nvPr/>
            </p:nvSpPr>
            <p:spPr>
              <a:xfrm>
                <a:off x="531993" y="2942882"/>
                <a:ext cx="2115836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𝑔𝑒𝑜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𝐶𝑜𝑙𝑜𝑚𝑏𝑖𝑎</m:t>
                              </m:r>
                            </m:e>
                            <m:e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𝑐𝑜𝑢𝑛𝑡𝑟𝑦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2105BB2-27EB-57CE-1221-7DE7915DA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993" y="2942882"/>
                <a:ext cx="2115836" cy="6178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>
            <a:extLst>
              <a:ext uri="{FF2B5EF4-FFF2-40B4-BE49-F238E27FC236}">
                <a16:creationId xmlns:a16="http://schemas.microsoft.com/office/drawing/2014/main" id="{1A624AF9-7E97-C800-19E6-A60B2AB1AD1D}"/>
              </a:ext>
            </a:extLst>
          </p:cNvPr>
          <p:cNvSpPr txBox="1">
            <a:spLocks/>
          </p:cNvSpPr>
          <p:nvPr/>
        </p:nvSpPr>
        <p:spPr>
          <a:xfrm>
            <a:off x="7787268" y="2990375"/>
            <a:ext cx="4473102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67776-B3A2-6698-19F3-B44E6845E266}"/>
                  </a:ext>
                </a:extLst>
              </p:cNvPr>
              <p:cNvSpPr txBox="1"/>
              <p:nvPr/>
            </p:nvSpPr>
            <p:spPr>
              <a:xfrm>
                <a:off x="7259633" y="1681107"/>
                <a:ext cx="3384132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𝑓𝑟𝑢𝑠𝑡𝑟𝑎𝑡𝑖𝑜𝑛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𝑀𝑖𝑔𝑟𝑎𝑛𝑡𝑠</m:t>
                              </m:r>
                            </m:e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𝐺𝑒𝑜𝑝𝑜𝑙𝑖𝑡𝑖𝑐𝑠</m:t>
                              </m:r>
                            </m:e>
                            <m:e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𝐵𝑙𝑎𝑚</m:t>
                              </m:r>
                              <m:r>
                                <a:rPr lang="es-CO" i="1">
                                  <a:latin typeface="Cambria Math" panose="02040503050406030204" pitchFamily="18" charset="0"/>
                                </a:rPr>
                                <m:t>.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𝐺𝑜𝑣𝑒𝑟𝑛𝑚𝑒𝑛𝑡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4D67776-B3A2-6698-19F3-B44E6845E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633" y="1681107"/>
                <a:ext cx="3384132" cy="8842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F2270B-FD6B-D73F-D3C6-03FA6A2A04C3}"/>
                  </a:ext>
                </a:extLst>
              </p:cNvPr>
              <p:cNvSpPr txBox="1"/>
              <p:nvPr/>
            </p:nvSpPr>
            <p:spPr>
              <a:xfrm>
                <a:off x="3040960" y="2942882"/>
                <a:ext cx="313739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𝑎𝑏𝑜𝑢𝑡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𝑉𝑒𝑛𝑒𝑧𝑢𝑒𝑙𝑎𝑛</m:t>
                              </m:r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𝑚𝑖𝑔𝑟𝑎𝑡𝑖𝑜𝑛</m:t>
                              </m:r>
                            </m:e>
                            <m:e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𝑜𝑡h𝑒𝑟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CO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𝑡𝑜𝑝𝑖𝑐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1F2270B-FD6B-D73F-D3C6-03FA6A2A0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960" y="2942882"/>
                <a:ext cx="3137397" cy="6178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385F2F-ED2C-E7B3-D308-B969689F9A8A}"/>
                  </a:ext>
                </a:extLst>
              </p:cNvPr>
              <p:cNvSpPr txBox="1"/>
              <p:nvPr/>
            </p:nvSpPr>
            <p:spPr>
              <a:xfrm>
                <a:off x="7015204" y="3604305"/>
                <a:ext cx="34593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i="1">
                          <a:latin typeface="Cambria Math" panose="02040503050406030204" pitchFamily="18" charset="0"/>
                        </a:rPr>
                        <m:t>𝑡𝑜𝑛𝑒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 [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𝑛𝑒𝑔𝑎𝑡𝑖𝑣𝑒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𝑛𝑒𝑢𝑡𝑟𝑎𝑙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s-CO" i="1">
                          <a:latin typeface="Cambria Math" panose="02040503050406030204" pitchFamily="18" charset="0"/>
                        </a:rPr>
                        <m:t>𝑝𝑜𝑠𝑖𝑡𝑖𝑣𝑒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C385F2F-ED2C-E7B3-D308-B969689F9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204" y="3604305"/>
                <a:ext cx="3459345" cy="276999"/>
              </a:xfrm>
              <a:prstGeom prst="rect">
                <a:avLst/>
              </a:prstGeom>
              <a:blipFill>
                <a:blip r:embed="rId5"/>
                <a:stretch>
                  <a:fillRect l="-1058" t="-2174" r="-2116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9538B1F-736C-A09B-DB19-FE9BDB9C2D0A}"/>
              </a:ext>
            </a:extLst>
          </p:cNvPr>
          <p:cNvCxnSpPr>
            <a:endCxn id="18" idx="1"/>
          </p:cNvCxnSpPr>
          <p:nvPr/>
        </p:nvCxnSpPr>
        <p:spPr>
          <a:xfrm>
            <a:off x="2499276" y="3113311"/>
            <a:ext cx="541684" cy="138502"/>
          </a:xfrm>
          <a:prstGeom prst="bentConnector3">
            <a:avLst/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B3FAD81B-CB5C-7909-6BA8-19BD5F14C405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243140" y="2123248"/>
            <a:ext cx="1016493" cy="1004642"/>
          </a:xfrm>
          <a:prstGeom prst="bentConnector3">
            <a:avLst>
              <a:gd name="adj1" fmla="val 63398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8D6519F-A686-7718-7E08-4623080365E6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243140" y="3127890"/>
            <a:ext cx="1544128" cy="147669"/>
          </a:xfrm>
          <a:prstGeom prst="bentConnector3">
            <a:avLst>
              <a:gd name="adj1" fmla="val 4181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1B4175CC-5D6B-5CD3-AFC3-9096F973A3E3}"/>
              </a:ext>
            </a:extLst>
          </p:cNvPr>
          <p:cNvSpPr txBox="1">
            <a:spLocks/>
          </p:cNvSpPr>
          <p:nvPr/>
        </p:nvSpPr>
        <p:spPr>
          <a:xfrm>
            <a:off x="6557188" y="4981444"/>
            <a:ext cx="1976577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1B53BF-9C5E-D449-5003-FBA248F98196}"/>
                  </a:ext>
                </a:extLst>
              </p:cNvPr>
              <p:cNvSpPr txBox="1"/>
              <p:nvPr/>
            </p:nvSpPr>
            <p:spPr>
              <a:xfrm>
                <a:off x="6557188" y="5562123"/>
                <a:ext cx="27282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𝑛𝑒𝑔𝑎𝑡𝑖𝑣𝑒𝑛𝑒𝑠𝑠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[−1, −2, −3]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C1B53BF-9C5E-D449-5003-FBA248F98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7188" y="5562123"/>
                <a:ext cx="2728247" cy="276999"/>
              </a:xfrm>
              <a:prstGeom prst="rect">
                <a:avLst/>
              </a:prstGeom>
              <a:blipFill>
                <a:blip r:embed="rId6"/>
                <a:stretch>
                  <a:fillRect l="-2685" t="-2174" r="-268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itle 1">
            <a:extLst>
              <a:ext uri="{FF2B5EF4-FFF2-40B4-BE49-F238E27FC236}">
                <a16:creationId xmlns:a16="http://schemas.microsoft.com/office/drawing/2014/main" id="{3CAE7020-DB8D-5DF2-474E-5C6DFF2A40A3}"/>
              </a:ext>
            </a:extLst>
          </p:cNvPr>
          <p:cNvSpPr txBox="1">
            <a:spLocks/>
          </p:cNvSpPr>
          <p:nvPr/>
        </p:nvSpPr>
        <p:spPr>
          <a:xfrm>
            <a:off x="9673684" y="4963768"/>
            <a:ext cx="2027814" cy="57036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Model6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8CB93A-F65D-BDB5-1E99-603D0537E788}"/>
                  </a:ext>
                </a:extLst>
              </p:cNvPr>
              <p:cNvSpPr txBox="1"/>
              <p:nvPr/>
            </p:nvSpPr>
            <p:spPr>
              <a:xfrm>
                <a:off x="9784717" y="5536262"/>
                <a:ext cx="212551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𝑝𝑜𝑠𝑖𝑡𝑖𝑣𝑒𝑛𝑒𝑠𝑠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 [1, 2, 3]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8CB93A-F65D-BDB5-1E99-603D0537E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4717" y="5536262"/>
                <a:ext cx="2125518" cy="276999"/>
              </a:xfrm>
              <a:prstGeom prst="rect">
                <a:avLst/>
              </a:prstGeom>
              <a:blipFill>
                <a:blip r:embed="rId7"/>
                <a:stretch>
                  <a:fillRect l="-3438" t="-2174" r="-3725" b="-36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12D9C1-0C95-21D9-02F5-F9BB5E261FD6}"/>
              </a:ext>
            </a:extLst>
          </p:cNvPr>
          <p:cNvCxnSpPr>
            <a:cxnSpLocks/>
            <a:endCxn id="13" idx="0"/>
          </p:cNvCxnSpPr>
          <p:nvPr/>
        </p:nvCxnSpPr>
        <p:spPr>
          <a:xfrm rot="5400000">
            <a:off x="7326452" y="4204755"/>
            <a:ext cx="995714" cy="557664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8F41189-44BD-8C77-3DBC-9520F31BDC5C}"/>
              </a:ext>
            </a:extLst>
          </p:cNvPr>
          <p:cNvCxnSpPr>
            <a:cxnSpLocks/>
            <a:endCxn id="15" idx="0"/>
          </p:cNvCxnSpPr>
          <p:nvPr/>
        </p:nvCxnSpPr>
        <p:spPr>
          <a:xfrm rot="16200000" flipH="1">
            <a:off x="9816753" y="4092929"/>
            <a:ext cx="1007265" cy="734411"/>
          </a:xfrm>
          <a:prstGeom prst="bentConnector3">
            <a:avLst>
              <a:gd name="adj1" fmla="val 50000"/>
            </a:avLst>
          </a:prstGeom>
          <a:ln w="190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0B53256-C492-760B-871A-ED9F2D9321A2}"/>
              </a:ext>
            </a:extLst>
          </p:cNvPr>
          <p:cNvSpPr/>
          <p:nvPr/>
        </p:nvSpPr>
        <p:spPr>
          <a:xfrm>
            <a:off x="1115878" y="4161295"/>
            <a:ext cx="302217" cy="1937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6F4023-C20C-AC03-8E11-CC7B593CE0D7}"/>
              </a:ext>
            </a:extLst>
          </p:cNvPr>
          <p:cNvSpPr/>
          <p:nvPr/>
        </p:nvSpPr>
        <p:spPr>
          <a:xfrm>
            <a:off x="2837528" y="4161295"/>
            <a:ext cx="302217" cy="1108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078E32-1BC9-A3C9-643F-6FFAC0935EB6}"/>
              </a:ext>
            </a:extLst>
          </p:cNvPr>
          <p:cNvSpPr/>
          <p:nvPr/>
        </p:nvSpPr>
        <p:spPr>
          <a:xfrm>
            <a:off x="2837528" y="5269424"/>
            <a:ext cx="302217" cy="829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63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Rectangle 656">
            <a:extLst>
              <a:ext uri="{FF2B5EF4-FFF2-40B4-BE49-F238E27FC236}">
                <a16:creationId xmlns:a16="http://schemas.microsoft.com/office/drawing/2014/main" id="{F6AC6389-E43C-377F-91E2-A202EE314B34}"/>
              </a:ext>
            </a:extLst>
          </p:cNvPr>
          <p:cNvSpPr/>
          <p:nvPr/>
        </p:nvSpPr>
        <p:spPr>
          <a:xfrm>
            <a:off x="7247637" y="655320"/>
            <a:ext cx="2161230" cy="4563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ptos SemiBold" panose="020B0004020202020204" pitchFamily="34" charset="0"/>
              </a:rPr>
              <a:t>4) Analysis</a:t>
            </a: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55C49A56-F797-857D-DD2B-FAE762AF3EE0}"/>
              </a:ext>
            </a:extLst>
          </p:cNvPr>
          <p:cNvSpPr/>
          <p:nvPr/>
        </p:nvSpPr>
        <p:spPr>
          <a:xfrm>
            <a:off x="5301063" y="655320"/>
            <a:ext cx="1949955" cy="4563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ptos SemiBold" panose="020B0004020202020204" pitchFamily="34" charset="0"/>
              </a:rPr>
              <a:t>3) Validation</a:t>
            </a: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81082ACB-3132-74FA-7038-8825AB458083}"/>
              </a:ext>
            </a:extLst>
          </p:cNvPr>
          <p:cNvSpPr/>
          <p:nvPr/>
        </p:nvSpPr>
        <p:spPr>
          <a:xfrm>
            <a:off x="3236230" y="655320"/>
            <a:ext cx="2075638" cy="45636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ptos SemiBold" panose="020B0004020202020204" pitchFamily="34" charset="0"/>
              </a:rPr>
              <a:t>2) Geo-localization</a:t>
            </a: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9293A2D7-41D8-8A9D-B55B-26EE00EC3D0A}"/>
              </a:ext>
            </a:extLst>
          </p:cNvPr>
          <p:cNvSpPr/>
          <p:nvPr/>
        </p:nvSpPr>
        <p:spPr>
          <a:xfrm>
            <a:off x="1188720" y="655320"/>
            <a:ext cx="2051590" cy="45636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Aptos SemiBold" panose="020B0004020202020204" pitchFamily="34" charset="0"/>
              </a:rPr>
              <a:t>1) Data extraction and preprocessing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868F44-C9CF-C796-2114-EDC4C9D005AD}"/>
              </a:ext>
            </a:extLst>
          </p:cNvPr>
          <p:cNvSpPr/>
          <p:nvPr/>
        </p:nvSpPr>
        <p:spPr>
          <a:xfrm>
            <a:off x="4201739" y="2108380"/>
            <a:ext cx="764607" cy="605226"/>
          </a:xfrm>
          <a:prstGeom prst="rect">
            <a:avLst/>
          </a:prstGeom>
          <a:solidFill>
            <a:schemeClr val="accent3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API Geolocated</a:t>
            </a:r>
          </a:p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outside Colombia</a:t>
            </a:r>
          </a:p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2M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B1FB8E-4A19-B150-1098-9848C192B246}"/>
              </a:ext>
            </a:extLst>
          </p:cNvPr>
          <p:cNvSpPr/>
          <p:nvPr/>
        </p:nvSpPr>
        <p:spPr>
          <a:xfrm>
            <a:off x="1267462" y="2730124"/>
            <a:ext cx="764607" cy="630942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Extracted tweets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7.4M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1/2014 - 6/2022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1E2C978-8279-80BF-3EC6-3764E43F8EF9}"/>
              </a:ext>
            </a:extLst>
          </p:cNvPr>
          <p:cNvSpPr/>
          <p:nvPr/>
        </p:nvSpPr>
        <p:spPr>
          <a:xfrm>
            <a:off x="2340377" y="1796647"/>
            <a:ext cx="764607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Tweets with Geolocation activated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2.35M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371BA-9FBF-60F8-9FC9-042359EF6D1C}"/>
              </a:ext>
            </a:extLst>
          </p:cNvPr>
          <p:cNvSpPr/>
          <p:nvPr/>
        </p:nvSpPr>
        <p:spPr>
          <a:xfrm>
            <a:off x="2331424" y="3514624"/>
            <a:ext cx="764607" cy="52322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Tweets with Geolocation deactivated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5.1M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238C52-382F-3883-C447-F007D0DD083D}"/>
              </a:ext>
            </a:extLst>
          </p:cNvPr>
          <p:cNvSpPr/>
          <p:nvPr/>
        </p:nvSpPr>
        <p:spPr>
          <a:xfrm>
            <a:off x="4197872" y="1342675"/>
            <a:ext cx="764607" cy="59265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API Geolocated from Colombia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350K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533656A-C979-B64C-5512-07330ABB719A}"/>
              </a:ext>
            </a:extLst>
          </p:cNvPr>
          <p:cNvCxnSpPr>
            <a:cxnSpLocks/>
            <a:stCxn id="3" idx="3"/>
            <a:endCxn id="85" idx="1"/>
          </p:cNvCxnSpPr>
          <p:nvPr/>
        </p:nvCxnSpPr>
        <p:spPr>
          <a:xfrm>
            <a:off x="3104984" y="2058257"/>
            <a:ext cx="139370" cy="1"/>
          </a:xfrm>
          <a:prstGeom prst="straightConnector1">
            <a:avLst/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E0196D8B-1F01-1ABC-A247-1F12CB1F1467}"/>
              </a:ext>
            </a:extLst>
          </p:cNvPr>
          <p:cNvCxnSpPr>
            <a:cxnSpLocks/>
            <a:stCxn id="85" idx="3"/>
            <a:endCxn id="13" idx="1"/>
          </p:cNvCxnSpPr>
          <p:nvPr/>
        </p:nvCxnSpPr>
        <p:spPr>
          <a:xfrm>
            <a:off x="3892060" y="2058258"/>
            <a:ext cx="309679" cy="352735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95303CC2-F3B7-042E-DD6B-3F38CACF09E2}"/>
              </a:ext>
            </a:extLst>
          </p:cNvPr>
          <p:cNvCxnSpPr>
            <a:cxnSpLocks/>
            <a:stCxn id="85" idx="3"/>
            <a:endCxn id="12" idx="1"/>
          </p:cNvCxnSpPr>
          <p:nvPr/>
        </p:nvCxnSpPr>
        <p:spPr>
          <a:xfrm flipV="1">
            <a:off x="3892060" y="1639005"/>
            <a:ext cx="305812" cy="419253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642B847-6F0E-3D48-C995-D56EAA913BC6}"/>
              </a:ext>
            </a:extLst>
          </p:cNvPr>
          <p:cNvSpPr/>
          <p:nvPr/>
        </p:nvSpPr>
        <p:spPr>
          <a:xfrm>
            <a:off x="3244354" y="1950536"/>
            <a:ext cx="647706" cy="215444"/>
          </a:xfrm>
          <a:prstGeom prst="rect">
            <a:avLst/>
          </a:prstGeom>
          <a:noFill/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Geo-localization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Nominatim API</a:t>
            </a:r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639A8DC-289C-01AD-1A82-4A0555F6B5DC}"/>
              </a:ext>
            </a:extLst>
          </p:cNvPr>
          <p:cNvCxnSpPr>
            <a:cxnSpLocks/>
            <a:stCxn id="12" idx="3"/>
            <a:endCxn id="84" idx="1"/>
          </p:cNvCxnSpPr>
          <p:nvPr/>
        </p:nvCxnSpPr>
        <p:spPr>
          <a:xfrm flipV="1">
            <a:off x="4962479" y="1539567"/>
            <a:ext cx="571268" cy="99438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F895202-1CAC-EF48-7C1B-52E0E67FFD7C}"/>
              </a:ext>
            </a:extLst>
          </p:cNvPr>
          <p:cNvCxnSpPr>
            <a:cxnSpLocks/>
            <a:stCxn id="13" idx="3"/>
            <a:endCxn id="112" idx="3"/>
          </p:cNvCxnSpPr>
          <p:nvPr/>
        </p:nvCxnSpPr>
        <p:spPr>
          <a:xfrm flipH="1">
            <a:off x="4578918" y="2410993"/>
            <a:ext cx="387428" cy="655213"/>
          </a:xfrm>
          <a:prstGeom prst="bentConnector3">
            <a:avLst>
              <a:gd name="adj1" fmla="val -59005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3170CDB-7F6B-17DC-7383-6D9184033A01}"/>
              </a:ext>
            </a:extLst>
          </p:cNvPr>
          <p:cNvCxnSpPr>
            <a:cxnSpLocks/>
            <a:stCxn id="12" idx="3"/>
            <a:endCxn id="112" idx="3"/>
          </p:cNvCxnSpPr>
          <p:nvPr/>
        </p:nvCxnSpPr>
        <p:spPr>
          <a:xfrm flipH="1">
            <a:off x="4578918" y="1639005"/>
            <a:ext cx="383561" cy="1427201"/>
          </a:xfrm>
          <a:prstGeom prst="bentConnector3">
            <a:avLst>
              <a:gd name="adj1" fmla="val -59599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9" name="Rectangle: Diagonal Corners Snipped 118">
            <a:extLst>
              <a:ext uri="{FF2B5EF4-FFF2-40B4-BE49-F238E27FC236}">
                <a16:creationId xmlns:a16="http://schemas.microsoft.com/office/drawing/2014/main" id="{8653A827-0E73-9276-671B-31DA27B8A569}"/>
              </a:ext>
            </a:extLst>
          </p:cNvPr>
          <p:cNvSpPr/>
          <p:nvPr/>
        </p:nvSpPr>
        <p:spPr>
          <a:xfrm>
            <a:off x="8328252" y="2443162"/>
            <a:ext cx="637742" cy="438805"/>
          </a:xfrm>
          <a:prstGeom prst="snip2DiagRect">
            <a:avLst>
              <a:gd name="adj1" fmla="val 0"/>
              <a:gd name="adj2" fmla="val 26643"/>
            </a:avLst>
          </a:prstGeom>
          <a:solidFill>
            <a:schemeClr val="accent6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Topic classification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model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1A2AD21-58E5-9CD1-8257-2B9A66016122}"/>
              </a:ext>
            </a:extLst>
          </p:cNvPr>
          <p:cNvSpPr/>
          <p:nvPr/>
        </p:nvSpPr>
        <p:spPr>
          <a:xfrm>
            <a:off x="7998455" y="1419727"/>
            <a:ext cx="764607" cy="248301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Pejorative terms analysis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4DF28C3B-88C0-492C-2999-5E747173AA09}"/>
              </a:ext>
            </a:extLst>
          </p:cNvPr>
          <p:cNvCxnSpPr>
            <a:cxnSpLocks/>
            <a:stCxn id="66" idx="3"/>
            <a:endCxn id="121" idx="1"/>
          </p:cNvCxnSpPr>
          <p:nvPr/>
        </p:nvCxnSpPr>
        <p:spPr>
          <a:xfrm>
            <a:off x="7063520" y="1539568"/>
            <a:ext cx="934935" cy="4310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2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1469E24F-02AD-F0ED-FB09-42933F9FC464}"/>
              </a:ext>
            </a:extLst>
          </p:cNvPr>
          <p:cNvCxnSpPr>
            <a:cxnSpLocks/>
            <a:stCxn id="397" idx="2"/>
            <a:endCxn id="118" idx="0"/>
          </p:cNvCxnSpPr>
          <p:nvPr/>
        </p:nvCxnSpPr>
        <p:spPr>
          <a:xfrm rot="5400000">
            <a:off x="6329789" y="2071109"/>
            <a:ext cx="37041" cy="446350"/>
          </a:xfrm>
          <a:prstGeom prst="bentConnector2">
            <a:avLst/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50529052-249D-2EFF-2CC0-B846464E0004}"/>
              </a:ext>
            </a:extLst>
          </p:cNvPr>
          <p:cNvCxnSpPr>
            <a:cxnSpLocks/>
            <a:stCxn id="718" idx="2"/>
            <a:endCxn id="119" idx="3"/>
          </p:cNvCxnSpPr>
          <p:nvPr/>
        </p:nvCxnSpPr>
        <p:spPr>
          <a:xfrm rot="16200000" flipH="1">
            <a:off x="8130397" y="1926435"/>
            <a:ext cx="304275" cy="729178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802D05B-C8E9-8B2D-39A5-88CE4369BF30}"/>
              </a:ext>
            </a:extLst>
          </p:cNvPr>
          <p:cNvSpPr/>
          <p:nvPr/>
        </p:nvSpPr>
        <p:spPr>
          <a:xfrm>
            <a:off x="4212446" y="3585424"/>
            <a:ext cx="764607" cy="323165"/>
          </a:xfrm>
          <a:prstGeom prst="rect">
            <a:avLst/>
          </a:prstGeom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 Geolocated from Colombia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(1.65M)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5D31D96-6146-4E35-52F3-DCAE08340847}"/>
              </a:ext>
            </a:extLst>
          </p:cNvPr>
          <p:cNvSpPr/>
          <p:nvPr/>
        </p:nvSpPr>
        <p:spPr>
          <a:xfrm>
            <a:off x="6207722" y="3251252"/>
            <a:ext cx="840350" cy="558169"/>
          </a:xfrm>
          <a:prstGeom prst="rect">
            <a:avLst/>
          </a:prstGeom>
          <a:solidFill>
            <a:schemeClr val="accent4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NLP-validated</a:t>
            </a:r>
            <a:b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API Geolocated from Colombia</a:t>
            </a:r>
          </a:p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About migration</a:t>
            </a:r>
          </a:p>
          <a:p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(200K)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D9AB210E-1047-1C71-E92A-82E1D9DECCCF}"/>
              </a:ext>
            </a:extLst>
          </p:cNvPr>
          <p:cNvSpPr/>
          <p:nvPr/>
        </p:nvSpPr>
        <p:spPr>
          <a:xfrm>
            <a:off x="6202791" y="4081350"/>
            <a:ext cx="845085" cy="538609"/>
          </a:xfrm>
          <a:prstGeom prst="rect">
            <a:avLst/>
          </a:prstGeom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NLP-validated </a:t>
            </a:r>
            <a:b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</a:br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 Geolocated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from Colombia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About migration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(1.45 M)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BAF5B934-BF52-28AB-1746-9E255DBA0263}"/>
              </a:ext>
            </a:extLst>
          </p:cNvPr>
          <p:cNvSpPr/>
          <p:nvPr/>
        </p:nvSpPr>
        <p:spPr>
          <a:xfrm>
            <a:off x="8448980" y="3934968"/>
            <a:ext cx="764607" cy="17840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 err="1">
                <a:solidFill>
                  <a:sysClr val="windowText" lastClr="000000"/>
                </a:solidFill>
                <a:latin typeface="Aptos" panose="020B0004020202020204" pitchFamily="34" charset="0"/>
              </a:rPr>
              <a:t>Spatio</a:t>
            </a:r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-temporal analysis</a:t>
            </a:r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FB0D1D28-B32D-50D9-7F21-150DFE82DF65}"/>
              </a:ext>
            </a:extLst>
          </p:cNvPr>
          <p:cNvCxnSpPr>
            <a:cxnSpLocks/>
            <a:endCxn id="383" idx="1"/>
          </p:cNvCxnSpPr>
          <p:nvPr/>
        </p:nvCxnSpPr>
        <p:spPr>
          <a:xfrm>
            <a:off x="7037806" y="3385637"/>
            <a:ext cx="624456" cy="64490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60" name="Rectangle 159">
            <a:extLst>
              <a:ext uri="{FF2B5EF4-FFF2-40B4-BE49-F238E27FC236}">
                <a16:creationId xmlns:a16="http://schemas.microsoft.com/office/drawing/2014/main" id="{72267259-38E3-CF2B-473A-D2F27DB73E19}"/>
              </a:ext>
            </a:extLst>
          </p:cNvPr>
          <p:cNvSpPr/>
          <p:nvPr/>
        </p:nvSpPr>
        <p:spPr>
          <a:xfrm>
            <a:off x="8452327" y="4253272"/>
            <a:ext cx="764607" cy="17840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Temporal analysis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1F47A9A-72CF-6633-EA65-DFEC6318E9EB}"/>
              </a:ext>
            </a:extLst>
          </p:cNvPr>
          <p:cNvSpPr/>
          <p:nvPr/>
        </p:nvSpPr>
        <p:spPr>
          <a:xfrm>
            <a:off x="8452327" y="4894250"/>
            <a:ext cx="764607" cy="178408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Social Network Analysis</a:t>
            </a:r>
          </a:p>
        </p:txBody>
      </p: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472327F6-F32C-C774-3627-63F66C6D525E}"/>
              </a:ext>
            </a:extLst>
          </p:cNvPr>
          <p:cNvCxnSpPr>
            <a:cxnSpLocks/>
            <a:stCxn id="147" idx="3"/>
            <a:endCxn id="377" idx="1"/>
          </p:cNvCxnSpPr>
          <p:nvPr/>
        </p:nvCxnSpPr>
        <p:spPr>
          <a:xfrm>
            <a:off x="7047876" y="4350655"/>
            <a:ext cx="614190" cy="208877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568B5708-B0D7-880A-BA4D-CA0C105B3B33}"/>
              </a:ext>
            </a:extLst>
          </p:cNvPr>
          <p:cNvGrpSpPr/>
          <p:nvPr/>
        </p:nvGrpSpPr>
        <p:grpSpPr>
          <a:xfrm>
            <a:off x="5533747" y="1281858"/>
            <a:ext cx="1529773" cy="515420"/>
            <a:chOff x="6535951" y="912614"/>
            <a:chExt cx="2744202" cy="924593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0E32ACDC-F1FE-BCBB-4D24-23D165AA0647}"/>
                </a:ext>
              </a:extLst>
            </p:cNvPr>
            <p:cNvSpPr/>
            <p:nvPr/>
          </p:nvSpPr>
          <p:spPr>
            <a:xfrm>
              <a:off x="7699660" y="912614"/>
              <a:ext cx="1580493" cy="924593"/>
            </a:xfrm>
            <a:prstGeom prst="rect">
              <a:avLst/>
            </a:prstGeom>
            <a:solidFill>
              <a:schemeClr val="accent4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Manually labeled sample (5K) for:</a:t>
              </a:r>
              <a:b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</a:br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- Valid</a:t>
              </a:r>
            </a:p>
            <a:p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- Tone</a:t>
              </a:r>
            </a:p>
            <a:p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- Topic</a:t>
              </a: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B78D0054-4630-25C1-DB58-79AEB767E7D8}"/>
                </a:ext>
              </a:extLst>
            </p:cNvPr>
            <p:cNvSpPr/>
            <p:nvPr/>
          </p:nvSpPr>
          <p:spPr>
            <a:xfrm>
              <a:off x="6535951" y="1181670"/>
              <a:ext cx="565210" cy="3864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Manual labeling</a:t>
              </a:r>
            </a:p>
          </p:txBody>
        </p: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AC2EB07B-6AC8-9EB7-D5B0-5C7ACD7C1EEB}"/>
                </a:ext>
              </a:extLst>
            </p:cNvPr>
            <p:cNvCxnSpPr>
              <a:cxnSpLocks/>
              <a:stCxn id="84" idx="3"/>
              <a:endCxn id="66" idx="1"/>
            </p:cNvCxnSpPr>
            <p:nvPr/>
          </p:nvCxnSpPr>
          <p:spPr>
            <a:xfrm>
              <a:off x="7101161" y="1374909"/>
              <a:ext cx="598499" cy="2"/>
            </a:xfrm>
            <a:prstGeom prst="straightConnector1">
              <a:avLst/>
            </a:prstGeom>
            <a:ln w="9525" cap="sq" cmpd="sng">
              <a:noFill/>
              <a:miter lim="800000"/>
              <a:headEnd w="lg" len="lg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FAAF3A65-D6A4-14F2-59F9-1A5AA574842F}"/>
              </a:ext>
            </a:extLst>
          </p:cNvPr>
          <p:cNvGrpSpPr/>
          <p:nvPr/>
        </p:nvGrpSpPr>
        <p:grpSpPr>
          <a:xfrm>
            <a:off x="3286495" y="2911141"/>
            <a:ext cx="1292422" cy="308610"/>
            <a:chOff x="7042807" y="2373415"/>
            <a:chExt cx="2318428" cy="553604"/>
          </a:xfrm>
        </p:grpSpPr>
        <p:sp>
          <p:nvSpPr>
            <p:cNvPr id="67" name="Rectangle: Diagonal Corners Snipped 66">
              <a:extLst>
                <a:ext uri="{FF2B5EF4-FFF2-40B4-BE49-F238E27FC236}">
                  <a16:creationId xmlns:a16="http://schemas.microsoft.com/office/drawing/2014/main" id="{0BDED70E-E8A6-F88C-0605-9AEBDDB041FB}"/>
                </a:ext>
              </a:extLst>
            </p:cNvPr>
            <p:cNvSpPr/>
            <p:nvPr/>
          </p:nvSpPr>
          <p:spPr>
            <a:xfrm>
              <a:off x="7042807" y="2373415"/>
              <a:ext cx="1434866" cy="553604"/>
            </a:xfrm>
            <a:prstGeom prst="snip2DiagRect">
              <a:avLst>
                <a:gd name="adj1" fmla="val 0"/>
                <a:gd name="adj2" fmla="val 44383"/>
              </a:avLst>
            </a:prstGeom>
            <a:solidFill>
              <a:schemeClr val="accent6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Text geolocation model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1FBE825-4BF6-F891-302D-64FD63141361}"/>
                </a:ext>
              </a:extLst>
            </p:cNvPr>
            <p:cNvSpPr/>
            <p:nvPr/>
          </p:nvSpPr>
          <p:spPr>
            <a:xfrm>
              <a:off x="8796025" y="2458342"/>
              <a:ext cx="565210" cy="38647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700" dirty="0">
                  <a:solidFill>
                    <a:sysClr val="windowText" lastClr="000000"/>
                  </a:solidFill>
                  <a:latin typeface="Aptos" panose="020B0004020202020204" pitchFamily="34" charset="0"/>
                </a:rPr>
                <a:t>Model training</a:t>
              </a: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4C1345B6-0DFE-9187-6D2D-81F8C3022393}"/>
                </a:ext>
              </a:extLst>
            </p:cNvPr>
            <p:cNvCxnSpPr>
              <a:cxnSpLocks/>
              <a:stCxn id="112" idx="1"/>
              <a:endCxn id="67" idx="0"/>
            </p:cNvCxnSpPr>
            <p:nvPr/>
          </p:nvCxnSpPr>
          <p:spPr>
            <a:xfrm flipH="1" flipV="1">
              <a:off x="8477673" y="2650217"/>
              <a:ext cx="318351" cy="1363"/>
            </a:xfrm>
            <a:prstGeom prst="straightConnector1">
              <a:avLst/>
            </a:prstGeom>
            <a:ln w="9525" cap="sq" cmpd="sng">
              <a:solidFill>
                <a:schemeClr val="tx1"/>
              </a:solidFill>
              <a:miter lim="800000"/>
              <a:headEnd w="lg" len="lg"/>
              <a:tailEnd type="triangle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cxnSp>
        <p:nvCxnSpPr>
          <p:cNvPr id="281" name="Connector: Elbow 280">
            <a:extLst>
              <a:ext uri="{FF2B5EF4-FFF2-40B4-BE49-F238E27FC236}">
                <a16:creationId xmlns:a16="http://schemas.microsoft.com/office/drawing/2014/main" id="{47A6F232-B9F3-D636-8245-20059E928D87}"/>
              </a:ext>
            </a:extLst>
          </p:cNvPr>
          <p:cNvCxnSpPr>
            <a:cxnSpLocks/>
            <a:stCxn id="291" idx="3"/>
            <a:endCxn id="140" idx="1"/>
          </p:cNvCxnSpPr>
          <p:nvPr/>
        </p:nvCxnSpPr>
        <p:spPr>
          <a:xfrm flipV="1">
            <a:off x="4056153" y="3747007"/>
            <a:ext cx="156293" cy="204142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91" name="Rectangle 290">
            <a:extLst>
              <a:ext uri="{FF2B5EF4-FFF2-40B4-BE49-F238E27FC236}">
                <a16:creationId xmlns:a16="http://schemas.microsoft.com/office/drawing/2014/main" id="{9055E011-A76D-65F2-509F-F4FF80556B3A}"/>
              </a:ext>
            </a:extLst>
          </p:cNvPr>
          <p:cNvSpPr/>
          <p:nvPr/>
        </p:nvSpPr>
        <p:spPr>
          <a:xfrm>
            <a:off x="3339030" y="3843427"/>
            <a:ext cx="71712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Geolocation</a:t>
            </a:r>
          </a:p>
        </p:txBody>
      </p:sp>
      <p:cxnSp>
        <p:nvCxnSpPr>
          <p:cNvPr id="296" name="Connector: Elbow 295">
            <a:extLst>
              <a:ext uri="{FF2B5EF4-FFF2-40B4-BE49-F238E27FC236}">
                <a16:creationId xmlns:a16="http://schemas.microsoft.com/office/drawing/2014/main" id="{FC4FA769-B6E2-C83B-B47C-EF37DC988E37}"/>
              </a:ext>
            </a:extLst>
          </p:cNvPr>
          <p:cNvCxnSpPr>
            <a:cxnSpLocks/>
            <a:stCxn id="4" idx="3"/>
            <a:endCxn id="291" idx="1"/>
          </p:cNvCxnSpPr>
          <p:nvPr/>
        </p:nvCxnSpPr>
        <p:spPr>
          <a:xfrm>
            <a:off x="3096031" y="3776234"/>
            <a:ext cx="242999" cy="174915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02" name="Connector: Elbow 301">
            <a:extLst>
              <a:ext uri="{FF2B5EF4-FFF2-40B4-BE49-F238E27FC236}">
                <a16:creationId xmlns:a16="http://schemas.microsoft.com/office/drawing/2014/main" id="{5E65617D-A471-AF95-9F07-9407E1077C3E}"/>
              </a:ext>
            </a:extLst>
          </p:cNvPr>
          <p:cNvCxnSpPr>
            <a:cxnSpLocks/>
            <a:stCxn id="67" idx="1"/>
            <a:endCxn id="291" idx="0"/>
          </p:cNvCxnSpPr>
          <p:nvPr/>
        </p:nvCxnSpPr>
        <p:spPr>
          <a:xfrm rot="16200000" flipH="1">
            <a:off x="3380174" y="3526009"/>
            <a:ext cx="623676" cy="11159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22" name="Rectangle 321">
            <a:extLst>
              <a:ext uri="{FF2B5EF4-FFF2-40B4-BE49-F238E27FC236}">
                <a16:creationId xmlns:a16="http://schemas.microsoft.com/office/drawing/2014/main" id="{1E66C8DE-45FA-B667-4572-06B1AEDD6611}"/>
              </a:ext>
            </a:extLst>
          </p:cNvPr>
          <p:cNvSpPr/>
          <p:nvPr/>
        </p:nvSpPr>
        <p:spPr>
          <a:xfrm>
            <a:off x="5580253" y="2777282"/>
            <a:ext cx="448324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Validation</a:t>
            </a:r>
          </a:p>
        </p:txBody>
      </p:sp>
      <p:cxnSp>
        <p:nvCxnSpPr>
          <p:cNvPr id="323" name="Connector: Elbow 322">
            <a:extLst>
              <a:ext uri="{FF2B5EF4-FFF2-40B4-BE49-F238E27FC236}">
                <a16:creationId xmlns:a16="http://schemas.microsoft.com/office/drawing/2014/main" id="{34102676-1083-7D68-BBFD-8A9518EAD4B4}"/>
              </a:ext>
            </a:extLst>
          </p:cNvPr>
          <p:cNvCxnSpPr>
            <a:cxnSpLocks/>
            <a:stCxn id="12" idx="3"/>
            <a:endCxn id="322" idx="1"/>
          </p:cNvCxnSpPr>
          <p:nvPr/>
        </p:nvCxnSpPr>
        <p:spPr>
          <a:xfrm>
            <a:off x="4962479" y="1639005"/>
            <a:ext cx="617774" cy="1245999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6" name="Connector: Elbow 325">
            <a:extLst>
              <a:ext uri="{FF2B5EF4-FFF2-40B4-BE49-F238E27FC236}">
                <a16:creationId xmlns:a16="http://schemas.microsoft.com/office/drawing/2014/main" id="{56B4BBA6-8DEC-7327-D682-029AEDC37F25}"/>
              </a:ext>
            </a:extLst>
          </p:cNvPr>
          <p:cNvCxnSpPr>
            <a:cxnSpLocks/>
            <a:stCxn id="322" idx="2"/>
            <a:endCxn id="145" idx="1"/>
          </p:cNvCxnSpPr>
          <p:nvPr/>
        </p:nvCxnSpPr>
        <p:spPr>
          <a:xfrm rot="16200000" flipH="1">
            <a:off x="5737263" y="3059877"/>
            <a:ext cx="537611" cy="403307"/>
          </a:xfrm>
          <a:prstGeom prst="bentConnector2">
            <a:avLst/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9" name="Connector: Elbow 328">
            <a:extLst>
              <a:ext uri="{FF2B5EF4-FFF2-40B4-BE49-F238E27FC236}">
                <a16:creationId xmlns:a16="http://schemas.microsoft.com/office/drawing/2014/main" id="{9C171EE1-96F0-F976-A3FE-2F986549EA57}"/>
              </a:ext>
            </a:extLst>
          </p:cNvPr>
          <p:cNvCxnSpPr>
            <a:cxnSpLocks/>
            <a:stCxn id="340" idx="3"/>
            <a:endCxn id="147" idx="1"/>
          </p:cNvCxnSpPr>
          <p:nvPr/>
        </p:nvCxnSpPr>
        <p:spPr>
          <a:xfrm>
            <a:off x="5892434" y="4014954"/>
            <a:ext cx="310357" cy="335701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2B9AE50-DA26-A279-2092-9E73C9C580B5}"/>
              </a:ext>
            </a:extLst>
          </p:cNvPr>
          <p:cNvSpPr/>
          <p:nvPr/>
        </p:nvSpPr>
        <p:spPr>
          <a:xfrm>
            <a:off x="5444110" y="3907232"/>
            <a:ext cx="448324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NLP</a:t>
            </a:r>
          </a:p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Validation</a:t>
            </a:r>
          </a:p>
        </p:txBody>
      </p:sp>
      <p:cxnSp>
        <p:nvCxnSpPr>
          <p:cNvPr id="349" name="Connector: Elbow 348">
            <a:extLst>
              <a:ext uri="{FF2B5EF4-FFF2-40B4-BE49-F238E27FC236}">
                <a16:creationId xmlns:a16="http://schemas.microsoft.com/office/drawing/2014/main" id="{22563191-3CA4-D64D-89B6-33B3C8944BC3}"/>
              </a:ext>
            </a:extLst>
          </p:cNvPr>
          <p:cNvCxnSpPr>
            <a:cxnSpLocks/>
            <a:stCxn id="140" idx="3"/>
            <a:endCxn id="340" idx="1"/>
          </p:cNvCxnSpPr>
          <p:nvPr/>
        </p:nvCxnSpPr>
        <p:spPr>
          <a:xfrm>
            <a:off x="4977053" y="3747007"/>
            <a:ext cx="467057" cy="267947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58" name="Connector: Elbow 357">
            <a:extLst>
              <a:ext uri="{FF2B5EF4-FFF2-40B4-BE49-F238E27FC236}">
                <a16:creationId xmlns:a16="http://schemas.microsoft.com/office/drawing/2014/main" id="{07C17CD3-3B4E-9F53-A8BD-01956E45C80D}"/>
              </a:ext>
            </a:extLst>
          </p:cNvPr>
          <p:cNvCxnSpPr>
            <a:cxnSpLocks/>
            <a:stCxn id="118" idx="1"/>
            <a:endCxn id="322" idx="0"/>
          </p:cNvCxnSpPr>
          <p:nvPr/>
        </p:nvCxnSpPr>
        <p:spPr>
          <a:xfrm rot="16200000" flipH="1">
            <a:off x="5586632" y="2559498"/>
            <a:ext cx="391343" cy="44224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67" name="Connector: Elbow 366">
            <a:extLst>
              <a:ext uri="{FF2B5EF4-FFF2-40B4-BE49-F238E27FC236}">
                <a16:creationId xmlns:a16="http://schemas.microsoft.com/office/drawing/2014/main" id="{FCC93BEA-288F-17D7-80A3-7C1D12727CA9}"/>
              </a:ext>
            </a:extLst>
          </p:cNvPr>
          <p:cNvCxnSpPr>
            <a:cxnSpLocks/>
            <a:stCxn id="118" idx="1"/>
            <a:endCxn id="147" idx="1"/>
          </p:cNvCxnSpPr>
          <p:nvPr/>
        </p:nvCxnSpPr>
        <p:spPr>
          <a:xfrm rot="16200000" flipH="1">
            <a:off x="4999133" y="3146997"/>
            <a:ext cx="1964716" cy="442600"/>
          </a:xfrm>
          <a:prstGeom prst="bentConnector2">
            <a:avLst/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77" name="Rectangle 376">
            <a:extLst>
              <a:ext uri="{FF2B5EF4-FFF2-40B4-BE49-F238E27FC236}">
                <a16:creationId xmlns:a16="http://schemas.microsoft.com/office/drawing/2014/main" id="{B942A487-CB64-1BFA-0BBF-10FA2F72A904}"/>
              </a:ext>
            </a:extLst>
          </p:cNvPr>
          <p:cNvSpPr/>
          <p:nvPr/>
        </p:nvSpPr>
        <p:spPr>
          <a:xfrm>
            <a:off x="7662066" y="4451810"/>
            <a:ext cx="51937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Tone &amp; topic classification</a:t>
            </a:r>
          </a:p>
        </p:txBody>
      </p:sp>
      <p:cxnSp>
        <p:nvCxnSpPr>
          <p:cNvPr id="392" name="Connector: Elbow 391">
            <a:extLst>
              <a:ext uri="{FF2B5EF4-FFF2-40B4-BE49-F238E27FC236}">
                <a16:creationId xmlns:a16="http://schemas.microsoft.com/office/drawing/2014/main" id="{25D888CB-5D6E-4CE1-70C0-3137E3D52742}"/>
              </a:ext>
            </a:extLst>
          </p:cNvPr>
          <p:cNvCxnSpPr>
            <a:cxnSpLocks/>
            <a:stCxn id="383" idx="3"/>
            <a:endCxn id="150" idx="1"/>
          </p:cNvCxnSpPr>
          <p:nvPr/>
        </p:nvCxnSpPr>
        <p:spPr>
          <a:xfrm>
            <a:off x="8181635" y="3450127"/>
            <a:ext cx="267345" cy="574045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2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97" name="Rectangle 396">
            <a:extLst>
              <a:ext uri="{FF2B5EF4-FFF2-40B4-BE49-F238E27FC236}">
                <a16:creationId xmlns:a16="http://schemas.microsoft.com/office/drawing/2014/main" id="{5EE1DA49-6BFD-D1BF-3FF6-16931A7CED74}"/>
              </a:ext>
            </a:extLst>
          </p:cNvPr>
          <p:cNvSpPr/>
          <p:nvPr/>
        </p:nvSpPr>
        <p:spPr>
          <a:xfrm>
            <a:off x="6413944" y="2060320"/>
            <a:ext cx="315080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Model training</a:t>
            </a:r>
          </a:p>
        </p:txBody>
      </p:sp>
      <p:cxnSp>
        <p:nvCxnSpPr>
          <p:cNvPr id="399" name="Connector: Elbow 398">
            <a:extLst>
              <a:ext uri="{FF2B5EF4-FFF2-40B4-BE49-F238E27FC236}">
                <a16:creationId xmlns:a16="http://schemas.microsoft.com/office/drawing/2014/main" id="{468528A6-47D4-7F8B-8EA6-B902B8AA32B0}"/>
              </a:ext>
            </a:extLst>
          </p:cNvPr>
          <p:cNvCxnSpPr>
            <a:cxnSpLocks/>
            <a:stCxn id="66" idx="2"/>
            <a:endCxn id="397" idx="0"/>
          </p:cNvCxnSpPr>
          <p:nvPr/>
        </p:nvCxnSpPr>
        <p:spPr>
          <a:xfrm rot="5400000">
            <a:off x="6465717" y="1903045"/>
            <a:ext cx="263042" cy="51508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20" name="Connector: Elbow 419">
            <a:extLst>
              <a:ext uri="{FF2B5EF4-FFF2-40B4-BE49-F238E27FC236}">
                <a16:creationId xmlns:a16="http://schemas.microsoft.com/office/drawing/2014/main" id="{1A324B87-583C-071C-44CF-4F732BDD5BF5}"/>
              </a:ext>
            </a:extLst>
          </p:cNvPr>
          <p:cNvCxnSpPr>
            <a:cxnSpLocks/>
            <a:stCxn id="718" idx="2"/>
            <a:endCxn id="115" idx="3"/>
          </p:cNvCxnSpPr>
          <p:nvPr/>
        </p:nvCxnSpPr>
        <p:spPr>
          <a:xfrm rot="5400000">
            <a:off x="7726552" y="2243744"/>
            <a:ext cx="296250" cy="86537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8" name="Rectangle: Diagonal Corners Snipped 117">
            <a:extLst>
              <a:ext uri="{FF2B5EF4-FFF2-40B4-BE49-F238E27FC236}">
                <a16:creationId xmlns:a16="http://schemas.microsoft.com/office/drawing/2014/main" id="{2A133F58-96BA-ECC3-3E2D-D8F02FEB32E2}"/>
              </a:ext>
            </a:extLst>
          </p:cNvPr>
          <p:cNvSpPr/>
          <p:nvPr/>
        </p:nvSpPr>
        <p:spPr>
          <a:xfrm>
            <a:off x="5395247" y="2239671"/>
            <a:ext cx="729887" cy="146268"/>
          </a:xfrm>
          <a:prstGeom prst="snip2DiagRect">
            <a:avLst>
              <a:gd name="adj1" fmla="val 0"/>
              <a:gd name="adj2" fmla="val 26643"/>
            </a:avLst>
          </a:prstGeom>
          <a:solidFill>
            <a:schemeClr val="accent6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Validation model</a:t>
            </a:r>
          </a:p>
        </p:txBody>
      </p:sp>
      <p:cxnSp>
        <p:nvCxnSpPr>
          <p:cNvPr id="437" name="Connector: Elbow 436">
            <a:extLst>
              <a:ext uri="{FF2B5EF4-FFF2-40B4-BE49-F238E27FC236}">
                <a16:creationId xmlns:a16="http://schemas.microsoft.com/office/drawing/2014/main" id="{494585E7-5FBE-4837-D788-494B50FEBF80}"/>
              </a:ext>
            </a:extLst>
          </p:cNvPr>
          <p:cNvCxnSpPr>
            <a:cxnSpLocks/>
            <a:stCxn id="377" idx="3"/>
            <a:endCxn id="160" idx="1"/>
          </p:cNvCxnSpPr>
          <p:nvPr/>
        </p:nvCxnSpPr>
        <p:spPr>
          <a:xfrm flipV="1">
            <a:off x="8181439" y="4342476"/>
            <a:ext cx="270888" cy="217056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2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0" name="Connector: Elbow 439">
            <a:extLst>
              <a:ext uri="{FF2B5EF4-FFF2-40B4-BE49-F238E27FC236}">
                <a16:creationId xmlns:a16="http://schemas.microsoft.com/office/drawing/2014/main" id="{BE76B5B5-51C0-1D73-160A-6FDDF96DBA22}"/>
              </a:ext>
            </a:extLst>
          </p:cNvPr>
          <p:cNvCxnSpPr>
            <a:cxnSpLocks/>
            <a:stCxn id="377" idx="3"/>
            <a:endCxn id="173" idx="1"/>
          </p:cNvCxnSpPr>
          <p:nvPr/>
        </p:nvCxnSpPr>
        <p:spPr>
          <a:xfrm>
            <a:off x="8181439" y="4559532"/>
            <a:ext cx="270888" cy="423922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2"/>
            </a:solidFill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44" name="Connector: Elbow 443">
            <a:extLst>
              <a:ext uri="{FF2B5EF4-FFF2-40B4-BE49-F238E27FC236}">
                <a16:creationId xmlns:a16="http://schemas.microsoft.com/office/drawing/2014/main" id="{BA3A9163-9531-A31F-41EE-86CE82FA6A0C}"/>
              </a:ext>
            </a:extLst>
          </p:cNvPr>
          <p:cNvCxnSpPr>
            <a:cxnSpLocks/>
            <a:stCxn id="145" idx="3"/>
            <a:endCxn id="377" idx="1"/>
          </p:cNvCxnSpPr>
          <p:nvPr/>
        </p:nvCxnSpPr>
        <p:spPr>
          <a:xfrm>
            <a:off x="7048072" y="3530337"/>
            <a:ext cx="613994" cy="1029195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52" name="Connector: Elbow 451">
            <a:extLst>
              <a:ext uri="{FF2B5EF4-FFF2-40B4-BE49-F238E27FC236}">
                <a16:creationId xmlns:a16="http://schemas.microsoft.com/office/drawing/2014/main" id="{7E8752EF-9679-2FC5-3560-88A128A7A407}"/>
              </a:ext>
            </a:extLst>
          </p:cNvPr>
          <p:cNvCxnSpPr>
            <a:cxnSpLocks/>
            <a:stCxn id="119" idx="1"/>
            <a:endCxn id="383" idx="0"/>
          </p:cNvCxnSpPr>
          <p:nvPr/>
        </p:nvCxnSpPr>
        <p:spPr>
          <a:xfrm rot="5400000">
            <a:off x="8054317" y="2749599"/>
            <a:ext cx="460438" cy="725174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5" name="Rectangle: Diagonal Corners Snipped 114">
            <a:extLst>
              <a:ext uri="{FF2B5EF4-FFF2-40B4-BE49-F238E27FC236}">
                <a16:creationId xmlns:a16="http://schemas.microsoft.com/office/drawing/2014/main" id="{D124230F-AE70-EEDC-3CA3-717626B022E7}"/>
              </a:ext>
            </a:extLst>
          </p:cNvPr>
          <p:cNvSpPr/>
          <p:nvPr/>
        </p:nvSpPr>
        <p:spPr>
          <a:xfrm>
            <a:off x="7481377" y="2435137"/>
            <a:ext cx="700061" cy="438805"/>
          </a:xfrm>
          <a:prstGeom prst="snip2DiagRect">
            <a:avLst>
              <a:gd name="adj1" fmla="val 0"/>
              <a:gd name="adj2" fmla="val 26643"/>
            </a:avLst>
          </a:prstGeom>
          <a:solidFill>
            <a:schemeClr val="accent6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Tone classification model</a:t>
            </a:r>
          </a:p>
        </p:txBody>
      </p:sp>
      <p:cxnSp>
        <p:nvCxnSpPr>
          <p:cNvPr id="455" name="Connector: Elbow 454">
            <a:extLst>
              <a:ext uri="{FF2B5EF4-FFF2-40B4-BE49-F238E27FC236}">
                <a16:creationId xmlns:a16="http://schemas.microsoft.com/office/drawing/2014/main" id="{2D0D55A2-B402-68D9-1866-536A3344089F}"/>
              </a:ext>
            </a:extLst>
          </p:cNvPr>
          <p:cNvCxnSpPr>
            <a:cxnSpLocks/>
            <a:stCxn id="119" idx="1"/>
            <a:endCxn id="377" idx="0"/>
          </p:cNvCxnSpPr>
          <p:nvPr/>
        </p:nvCxnSpPr>
        <p:spPr>
          <a:xfrm rot="5400000">
            <a:off x="7499517" y="3304203"/>
            <a:ext cx="1569843" cy="725370"/>
          </a:xfrm>
          <a:prstGeom prst="bentConnector3">
            <a:avLst>
              <a:gd name="adj1" fmla="val 3402"/>
            </a:avLst>
          </a:prstGeom>
          <a:ln w="9525" cap="sq" cmpd="sng">
            <a:noFill/>
            <a:prstDash val="sysDash"/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83" name="Rectangle 382">
            <a:extLst>
              <a:ext uri="{FF2B5EF4-FFF2-40B4-BE49-F238E27FC236}">
                <a16:creationId xmlns:a16="http://schemas.microsoft.com/office/drawing/2014/main" id="{E783CCBD-2DA9-7ACD-D78A-3A5CE79FAC54}"/>
              </a:ext>
            </a:extLst>
          </p:cNvPr>
          <p:cNvSpPr/>
          <p:nvPr/>
        </p:nvSpPr>
        <p:spPr>
          <a:xfrm>
            <a:off x="7662262" y="3342405"/>
            <a:ext cx="519373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Tone &amp; topic classification</a:t>
            </a:r>
          </a:p>
        </p:txBody>
      </p:sp>
      <p:cxnSp>
        <p:nvCxnSpPr>
          <p:cNvPr id="615" name="Connector: Elbow 614">
            <a:extLst>
              <a:ext uri="{FF2B5EF4-FFF2-40B4-BE49-F238E27FC236}">
                <a16:creationId xmlns:a16="http://schemas.microsoft.com/office/drawing/2014/main" id="{FDC7ED6F-917E-CC97-5C4A-E9629DA453A8}"/>
              </a:ext>
            </a:extLst>
          </p:cNvPr>
          <p:cNvCxnSpPr>
            <a:cxnSpLocks/>
            <a:stCxn id="115" idx="1"/>
            <a:endCxn id="383" idx="0"/>
          </p:cNvCxnSpPr>
          <p:nvPr/>
        </p:nvCxnSpPr>
        <p:spPr>
          <a:xfrm rot="16200000" flipH="1">
            <a:off x="7642447" y="3062902"/>
            <a:ext cx="468463" cy="90541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5" name="Straight Arrow Connector 634">
            <a:extLst>
              <a:ext uri="{FF2B5EF4-FFF2-40B4-BE49-F238E27FC236}">
                <a16:creationId xmlns:a16="http://schemas.microsoft.com/office/drawing/2014/main" id="{6294CD8F-FDB8-C54C-EA2E-3C580F8768C7}"/>
              </a:ext>
            </a:extLst>
          </p:cNvPr>
          <p:cNvCxnSpPr>
            <a:cxnSpLocks/>
            <a:stCxn id="84" idx="3"/>
            <a:endCxn id="66" idx="1"/>
          </p:cNvCxnSpPr>
          <p:nvPr/>
        </p:nvCxnSpPr>
        <p:spPr>
          <a:xfrm>
            <a:off x="5848827" y="1539567"/>
            <a:ext cx="333637" cy="1"/>
          </a:xfrm>
          <a:prstGeom prst="straightConnector1">
            <a:avLst/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1" name="Connector: Elbow 670">
            <a:extLst>
              <a:ext uri="{FF2B5EF4-FFF2-40B4-BE49-F238E27FC236}">
                <a16:creationId xmlns:a16="http://schemas.microsoft.com/office/drawing/2014/main" id="{7784DF39-CF3C-5357-01E9-03758398E767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2032069" y="2058257"/>
            <a:ext cx="308308" cy="987338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74" name="Connector: Elbow 673">
            <a:extLst>
              <a:ext uri="{FF2B5EF4-FFF2-40B4-BE49-F238E27FC236}">
                <a16:creationId xmlns:a16="http://schemas.microsoft.com/office/drawing/2014/main" id="{D784EBE1-7B44-3BF9-AD97-D611FC1F8ED0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2032069" y="3045595"/>
            <a:ext cx="299355" cy="730639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87" name="Connector: Elbow 686">
            <a:extLst>
              <a:ext uri="{FF2B5EF4-FFF2-40B4-BE49-F238E27FC236}">
                <a16:creationId xmlns:a16="http://schemas.microsoft.com/office/drawing/2014/main" id="{031E9BEE-2002-A5B6-E456-F8D7917FC285}"/>
              </a:ext>
            </a:extLst>
          </p:cNvPr>
          <p:cNvCxnSpPr>
            <a:cxnSpLocks/>
            <a:stCxn id="119" idx="1"/>
            <a:endCxn id="377" idx="0"/>
          </p:cNvCxnSpPr>
          <p:nvPr/>
        </p:nvCxnSpPr>
        <p:spPr>
          <a:xfrm rot="5400000">
            <a:off x="7499517" y="3304203"/>
            <a:ext cx="1569843" cy="725370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accent6"/>
            </a:solidFill>
            <a:prstDash val="sysDash"/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718" name="Rectangle 717">
            <a:extLst>
              <a:ext uri="{FF2B5EF4-FFF2-40B4-BE49-F238E27FC236}">
                <a16:creationId xmlns:a16="http://schemas.microsoft.com/office/drawing/2014/main" id="{74C5F036-A99A-A2C0-AF7A-BC19844205E1}"/>
              </a:ext>
            </a:extLst>
          </p:cNvPr>
          <p:cNvSpPr/>
          <p:nvPr/>
        </p:nvSpPr>
        <p:spPr>
          <a:xfrm>
            <a:off x="7760405" y="1923443"/>
            <a:ext cx="315080" cy="215444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700" dirty="0">
                <a:solidFill>
                  <a:sysClr val="windowText" lastClr="000000"/>
                </a:solidFill>
                <a:latin typeface="Aptos" panose="020B0004020202020204" pitchFamily="34" charset="0"/>
              </a:rPr>
              <a:t>Model training</a:t>
            </a:r>
          </a:p>
        </p:txBody>
      </p:sp>
      <p:cxnSp>
        <p:nvCxnSpPr>
          <p:cNvPr id="721" name="Connector: Elbow 720">
            <a:extLst>
              <a:ext uri="{FF2B5EF4-FFF2-40B4-BE49-F238E27FC236}">
                <a16:creationId xmlns:a16="http://schemas.microsoft.com/office/drawing/2014/main" id="{42B6A1AF-32A1-D360-0E40-1AB18292D232}"/>
              </a:ext>
            </a:extLst>
          </p:cNvPr>
          <p:cNvCxnSpPr>
            <a:cxnSpLocks/>
            <a:stCxn id="66" idx="2"/>
            <a:endCxn id="718" idx="0"/>
          </p:cNvCxnSpPr>
          <p:nvPr/>
        </p:nvCxnSpPr>
        <p:spPr>
          <a:xfrm rot="16200000" flipH="1">
            <a:off x="7207386" y="1212883"/>
            <a:ext cx="126165" cy="1294953"/>
          </a:xfrm>
          <a:prstGeom prst="bentConnector3">
            <a:avLst>
              <a:gd name="adj1" fmla="val 50000"/>
            </a:avLst>
          </a:prstGeom>
          <a:ln w="9525" cap="sq" cmpd="sng">
            <a:solidFill>
              <a:schemeClr val="tx1"/>
            </a:solidFill>
            <a:miter lim="800000"/>
            <a:headEnd w="lg" len="lg"/>
            <a:tailEnd type="non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07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CD335C0-DC96-4AB0-97B4-57A0DE0BAADE}">
  <we:reference id="wa200000113" version="1.0.0.0" store="en-US" storeType="OMEX"/>
  <we:alternateReferences>
    <we:reference id="wa200000113" version="1.0.0.0" store="WA20000011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329</Words>
  <Application>Microsoft Office PowerPoint</Application>
  <PresentationFormat>Widescreen</PresentationFormat>
  <Paragraphs>121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Aptos</vt:lpstr>
      <vt:lpstr>Aptos SemiBold</vt:lpstr>
      <vt:lpstr>Arial</vt:lpstr>
      <vt:lpstr>Calibri</vt:lpstr>
      <vt:lpstr>Calibri Light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Categories</dc:title>
  <dc:creator>Joseph Martinez Salcedo</dc:creator>
  <cp:lastModifiedBy>MARTINEZ SALCEDO, JOSEPH</cp:lastModifiedBy>
  <cp:revision>31</cp:revision>
  <dcterms:created xsi:type="dcterms:W3CDTF">2022-05-19T19:42:08Z</dcterms:created>
  <dcterms:modified xsi:type="dcterms:W3CDTF">2024-05-06T17:47:58Z</dcterms:modified>
</cp:coreProperties>
</file>