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1" r:id="rId2"/>
    <p:sldId id="280" r:id="rId3"/>
    <p:sldId id="27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F4FA1-579B-40D2-BBB1-E2251878D1A2}" v="1" dt="2024-05-01T15:11:42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tinez Salcedo" userId="f929bd0e-1100-45be-a441-d21b8e25d86f" providerId="ADAL" clId="{71D81668-4448-49E1-B514-4493F8970DF7}"/>
    <pc:docChg chg="custSel modSld">
      <pc:chgData name="Joseph Martinez Salcedo" userId="f929bd0e-1100-45be-a441-d21b8e25d86f" providerId="ADAL" clId="{71D81668-4448-49E1-B514-4493F8970DF7}" dt="2023-02-07T15:35:12.432" v="3" actId="478"/>
      <pc:docMkLst>
        <pc:docMk/>
      </pc:docMkLst>
      <pc:sldChg chg="addSp delSp modSp mod">
        <pc:chgData name="Joseph Martinez Salcedo" userId="f929bd0e-1100-45be-a441-d21b8e25d86f" providerId="ADAL" clId="{71D81668-4448-49E1-B514-4493F8970DF7}" dt="2023-02-07T15:35:12.432" v="3" actId="478"/>
        <pc:sldMkLst>
          <pc:docMk/>
          <pc:sldMk cId="2365609996" sldId="280"/>
        </pc:sldMkLst>
        <pc:cxnChg chg="add del mod">
          <ac:chgData name="Joseph Martinez Salcedo" userId="f929bd0e-1100-45be-a441-d21b8e25d86f" providerId="ADAL" clId="{71D81668-4448-49E1-B514-4493F8970DF7}" dt="2023-02-07T15:35:12.432" v="3" actId="478"/>
          <ac:cxnSpMkLst>
            <pc:docMk/>
            <pc:sldMk cId="2365609996" sldId="280"/>
            <ac:cxnSpMk id="2" creationId="{3302EA3C-AFCD-08B2-07EC-2B98FEC2ACB1}"/>
          </ac:cxnSpMkLst>
        </pc:cxnChg>
      </pc:sldChg>
    </pc:docChg>
  </pc:docChgLst>
  <pc:docChgLst>
    <pc:chgData name="MARTINEZ SALCEDO, JOSEPH" userId="4d2c8988-b1c0-4e9d-83be-da9944182c7d" providerId="ADAL" clId="{724F4FA1-579B-40D2-BBB1-E2251878D1A2}"/>
    <pc:docChg chg="undo custSel modSld">
      <pc:chgData name="MARTINEZ SALCEDO, JOSEPH" userId="4d2c8988-b1c0-4e9d-83be-da9944182c7d" providerId="ADAL" clId="{724F4FA1-579B-40D2-BBB1-E2251878D1A2}" dt="2024-05-01T15:14:45.912" v="49" actId="1076"/>
      <pc:docMkLst>
        <pc:docMk/>
      </pc:docMkLst>
      <pc:sldChg chg="addSp modSp mod">
        <pc:chgData name="MARTINEZ SALCEDO, JOSEPH" userId="4d2c8988-b1c0-4e9d-83be-da9944182c7d" providerId="ADAL" clId="{724F4FA1-579B-40D2-BBB1-E2251878D1A2}" dt="2024-05-01T15:14:45.912" v="49" actId="1076"/>
        <pc:sldMkLst>
          <pc:docMk/>
          <pc:sldMk cId="2365609996" sldId="280"/>
        </pc:sldMkLst>
        <pc:spChg chg="mod">
          <ac:chgData name="MARTINEZ SALCEDO, JOSEPH" userId="4d2c8988-b1c0-4e9d-83be-da9944182c7d" providerId="ADAL" clId="{724F4FA1-579B-40D2-BBB1-E2251878D1A2}" dt="2024-05-01T15:12:00.190" v="32" actId="1076"/>
          <ac:spMkLst>
            <pc:docMk/>
            <pc:sldMk cId="2365609996" sldId="280"/>
            <ac:spMk id="14" creationId="{6635F033-ECED-CA8B-86B6-59F4EA9A4535}"/>
          </ac:spMkLst>
        </pc:spChg>
        <pc:spChg chg="mod">
          <ac:chgData name="MARTINEZ SALCEDO, JOSEPH" userId="4d2c8988-b1c0-4e9d-83be-da9944182c7d" providerId="ADAL" clId="{724F4FA1-579B-40D2-BBB1-E2251878D1A2}" dt="2024-05-01T15:13:03.457" v="44" actId="1076"/>
          <ac:spMkLst>
            <pc:docMk/>
            <pc:sldMk cId="2365609996" sldId="280"/>
            <ac:spMk id="17" creationId="{067EDD7D-1494-4D64-D0D4-BE95EF757B33}"/>
          </ac:spMkLst>
        </pc:spChg>
        <pc:spChg chg="mod">
          <ac:chgData name="MARTINEZ SALCEDO, JOSEPH" userId="4d2c8988-b1c0-4e9d-83be-da9944182c7d" providerId="ADAL" clId="{724F4FA1-579B-40D2-BBB1-E2251878D1A2}" dt="2024-05-01T15:14:45.912" v="49" actId="1076"/>
          <ac:spMkLst>
            <pc:docMk/>
            <pc:sldMk cId="2365609996" sldId="280"/>
            <ac:spMk id="18" creationId="{BD882FF2-C7EF-1473-B552-3FE6729B9102}"/>
          </ac:spMkLst>
        </pc:spChg>
        <pc:spChg chg="mod">
          <ac:chgData name="MARTINEZ SALCEDO, JOSEPH" userId="4d2c8988-b1c0-4e9d-83be-da9944182c7d" providerId="ADAL" clId="{724F4FA1-579B-40D2-BBB1-E2251878D1A2}" dt="2024-05-01T15:12:11.976" v="35" actId="1076"/>
          <ac:spMkLst>
            <pc:docMk/>
            <pc:sldMk cId="2365609996" sldId="280"/>
            <ac:spMk id="21" creationId="{279FAA11-17A3-D663-A3E6-A2C59C781031}"/>
          </ac:spMkLst>
        </pc:spChg>
        <pc:spChg chg="mod">
          <ac:chgData name="MARTINEZ SALCEDO, JOSEPH" userId="4d2c8988-b1c0-4e9d-83be-da9944182c7d" providerId="ADAL" clId="{724F4FA1-579B-40D2-BBB1-E2251878D1A2}" dt="2024-05-01T15:12:11.976" v="35" actId="1076"/>
          <ac:spMkLst>
            <pc:docMk/>
            <pc:sldMk cId="2365609996" sldId="280"/>
            <ac:spMk id="22" creationId="{841CC498-D375-E1F5-9937-217BDB5D5CED}"/>
          </ac:spMkLst>
        </pc:spChg>
        <pc:spChg chg="mod">
          <ac:chgData name="MARTINEZ SALCEDO, JOSEPH" userId="4d2c8988-b1c0-4e9d-83be-da9944182c7d" providerId="ADAL" clId="{724F4FA1-579B-40D2-BBB1-E2251878D1A2}" dt="2024-05-01T15:12:40.120" v="40" actId="1076"/>
          <ac:spMkLst>
            <pc:docMk/>
            <pc:sldMk cId="2365609996" sldId="280"/>
            <ac:spMk id="46" creationId="{FAE91DF1-032E-5C30-5213-AEE6EC3C8271}"/>
          </ac:spMkLst>
        </pc:spChg>
        <pc:spChg chg="mod">
          <ac:chgData name="MARTINEZ SALCEDO, JOSEPH" userId="4d2c8988-b1c0-4e9d-83be-da9944182c7d" providerId="ADAL" clId="{724F4FA1-579B-40D2-BBB1-E2251878D1A2}" dt="2024-05-01T15:12:51.015" v="43" actId="1076"/>
          <ac:spMkLst>
            <pc:docMk/>
            <pc:sldMk cId="2365609996" sldId="280"/>
            <ac:spMk id="49" creationId="{43CBEEFD-A4EB-1DC9-8046-506A2F75271F}"/>
          </ac:spMkLst>
        </pc:spChg>
        <pc:spChg chg="mod">
          <ac:chgData name="MARTINEZ SALCEDO, JOSEPH" userId="4d2c8988-b1c0-4e9d-83be-da9944182c7d" providerId="ADAL" clId="{724F4FA1-579B-40D2-BBB1-E2251878D1A2}" dt="2024-05-01T15:12:44.592" v="41" actId="1076"/>
          <ac:spMkLst>
            <pc:docMk/>
            <pc:sldMk cId="2365609996" sldId="280"/>
            <ac:spMk id="61" creationId="{0C4F3AC0-B1A5-12AC-6ABE-6B6587955252}"/>
          </ac:spMkLst>
        </pc:spChg>
        <pc:spChg chg="mod">
          <ac:chgData name="MARTINEZ SALCEDO, JOSEPH" userId="4d2c8988-b1c0-4e9d-83be-da9944182c7d" providerId="ADAL" clId="{724F4FA1-579B-40D2-BBB1-E2251878D1A2}" dt="2024-05-01T15:14:45.912" v="49" actId="1076"/>
          <ac:spMkLst>
            <pc:docMk/>
            <pc:sldMk cId="2365609996" sldId="280"/>
            <ac:spMk id="77" creationId="{44A47326-8758-41E6-133C-C8952C3971BF}"/>
          </ac:spMkLst>
        </pc:spChg>
        <pc:spChg chg="mod">
          <ac:chgData name="MARTINEZ SALCEDO, JOSEPH" userId="4d2c8988-b1c0-4e9d-83be-da9944182c7d" providerId="ADAL" clId="{724F4FA1-579B-40D2-BBB1-E2251878D1A2}" dt="2024-05-01T15:14:45.912" v="49" actId="1076"/>
          <ac:spMkLst>
            <pc:docMk/>
            <pc:sldMk cId="2365609996" sldId="280"/>
            <ac:spMk id="78" creationId="{E2EB1ED4-4F92-DE89-F2E4-B4C195A7CAF1}"/>
          </ac:spMkLst>
        </pc:spChg>
        <pc:spChg chg="mod">
          <ac:chgData name="MARTINEZ SALCEDO, JOSEPH" userId="4d2c8988-b1c0-4e9d-83be-da9944182c7d" providerId="ADAL" clId="{724F4FA1-579B-40D2-BBB1-E2251878D1A2}" dt="2024-05-01T15:14:45.912" v="49" actId="1076"/>
          <ac:spMkLst>
            <pc:docMk/>
            <pc:sldMk cId="2365609996" sldId="280"/>
            <ac:spMk id="79" creationId="{FE2EE9A4-3EAF-A3DC-0AC9-61FBBB4305CF}"/>
          </ac:spMkLst>
        </pc:spChg>
        <pc:spChg chg="mod">
          <ac:chgData name="MARTINEZ SALCEDO, JOSEPH" userId="4d2c8988-b1c0-4e9d-83be-da9944182c7d" providerId="ADAL" clId="{724F4FA1-579B-40D2-BBB1-E2251878D1A2}" dt="2024-05-01T15:12:28.687" v="39" actId="1076"/>
          <ac:spMkLst>
            <pc:docMk/>
            <pc:sldMk cId="2365609996" sldId="280"/>
            <ac:spMk id="163" creationId="{1A341C48-5D9E-9F2C-B029-0E78FCD577A5}"/>
          </ac:spMkLst>
        </pc:spChg>
        <pc:spChg chg="mod">
          <ac:chgData name="MARTINEZ SALCEDO, JOSEPH" userId="4d2c8988-b1c0-4e9d-83be-da9944182c7d" providerId="ADAL" clId="{724F4FA1-579B-40D2-BBB1-E2251878D1A2}" dt="2024-05-01T15:12:23.167" v="37" actId="1076"/>
          <ac:spMkLst>
            <pc:docMk/>
            <pc:sldMk cId="2365609996" sldId="280"/>
            <ac:spMk id="166" creationId="{6DA12BE6-0998-F28F-0BEC-AECF0304D356}"/>
          </ac:spMkLst>
        </pc:spChg>
        <pc:picChg chg="mod">
          <ac:chgData name="MARTINEZ SALCEDO, JOSEPH" userId="4d2c8988-b1c0-4e9d-83be-da9944182c7d" providerId="ADAL" clId="{724F4FA1-579B-40D2-BBB1-E2251878D1A2}" dt="2024-05-01T15:12:11.976" v="35" actId="1076"/>
          <ac:picMkLst>
            <pc:docMk/>
            <pc:sldMk cId="2365609996" sldId="280"/>
            <ac:picMk id="33" creationId="{D4CACED3-D4D4-D0D6-534C-17B6540EB06F}"/>
          </ac:picMkLst>
        </pc:picChg>
        <pc:picChg chg="mod">
          <ac:chgData name="MARTINEZ SALCEDO, JOSEPH" userId="4d2c8988-b1c0-4e9d-83be-da9944182c7d" providerId="ADAL" clId="{724F4FA1-579B-40D2-BBB1-E2251878D1A2}" dt="2024-05-01T15:14:45.912" v="49" actId="1076"/>
          <ac:picMkLst>
            <pc:docMk/>
            <pc:sldMk cId="2365609996" sldId="280"/>
            <ac:picMk id="34" creationId="{5515AC0A-E3F1-6892-A542-FFC07D3C77F4}"/>
          </ac:picMkLst>
        </pc:picChg>
        <pc:cxnChg chg="add mod">
          <ac:chgData name="MARTINEZ SALCEDO, JOSEPH" userId="4d2c8988-b1c0-4e9d-83be-da9944182c7d" providerId="ADAL" clId="{724F4FA1-579B-40D2-BBB1-E2251878D1A2}" dt="2024-05-01T15:12:23.167" v="37" actId="1076"/>
          <ac:cxnSpMkLst>
            <pc:docMk/>
            <pc:sldMk cId="2365609996" sldId="280"/>
            <ac:cxnSpMk id="9" creationId="{52C23EF0-5806-FE8E-8975-459C8726C13E}"/>
          </ac:cxnSpMkLst>
        </pc:cxnChg>
        <pc:cxnChg chg="mod">
          <ac:chgData name="MARTINEZ SALCEDO, JOSEPH" userId="4d2c8988-b1c0-4e9d-83be-da9944182c7d" providerId="ADAL" clId="{724F4FA1-579B-40D2-BBB1-E2251878D1A2}" dt="2024-05-01T15:13:03.457" v="44" actId="1076"/>
          <ac:cxnSpMkLst>
            <pc:docMk/>
            <pc:sldMk cId="2365609996" sldId="280"/>
            <ac:cxnSpMk id="29" creationId="{5DDD0E77-65FD-0B31-198C-4163F5436ED8}"/>
          </ac:cxnSpMkLst>
        </pc:cxnChg>
        <pc:cxnChg chg="mod">
          <ac:chgData name="MARTINEZ SALCEDO, JOSEPH" userId="4d2c8988-b1c0-4e9d-83be-da9944182c7d" providerId="ADAL" clId="{724F4FA1-579B-40D2-BBB1-E2251878D1A2}" dt="2024-05-01T15:14:45.912" v="49" actId="1076"/>
          <ac:cxnSpMkLst>
            <pc:docMk/>
            <pc:sldMk cId="2365609996" sldId="280"/>
            <ac:cxnSpMk id="32" creationId="{BC8258B9-F0DE-EED5-3C5F-E451179730FC}"/>
          </ac:cxnSpMkLst>
        </pc:cxnChg>
        <pc:cxnChg chg="mod">
          <ac:chgData name="MARTINEZ SALCEDO, JOSEPH" userId="4d2c8988-b1c0-4e9d-83be-da9944182c7d" providerId="ADAL" clId="{724F4FA1-579B-40D2-BBB1-E2251878D1A2}" dt="2024-05-01T15:12:11.976" v="35" actId="1076"/>
          <ac:cxnSpMkLst>
            <pc:docMk/>
            <pc:sldMk cId="2365609996" sldId="280"/>
            <ac:cxnSpMk id="35" creationId="{38DD69B6-613D-E4BD-4477-B792E86A12D4}"/>
          </ac:cxnSpMkLst>
        </pc:cxnChg>
        <pc:cxnChg chg="mod">
          <ac:chgData name="MARTINEZ SALCEDO, JOSEPH" userId="4d2c8988-b1c0-4e9d-83be-da9944182c7d" providerId="ADAL" clId="{724F4FA1-579B-40D2-BBB1-E2251878D1A2}" dt="2024-05-01T15:12:40.120" v="40" actId="1076"/>
          <ac:cxnSpMkLst>
            <pc:docMk/>
            <pc:sldMk cId="2365609996" sldId="280"/>
            <ac:cxnSpMk id="38" creationId="{1946A50E-56E8-FD0F-3CA4-75A9C8B4D146}"/>
          </ac:cxnSpMkLst>
        </pc:cxnChg>
        <pc:cxnChg chg="mod">
          <ac:chgData name="MARTINEZ SALCEDO, JOSEPH" userId="4d2c8988-b1c0-4e9d-83be-da9944182c7d" providerId="ADAL" clId="{724F4FA1-579B-40D2-BBB1-E2251878D1A2}" dt="2024-05-01T15:12:40.120" v="40" actId="1076"/>
          <ac:cxnSpMkLst>
            <pc:docMk/>
            <pc:sldMk cId="2365609996" sldId="280"/>
            <ac:cxnSpMk id="42" creationId="{B0BC5700-692A-0CCB-0E24-39DC55122222}"/>
          </ac:cxnSpMkLst>
        </pc:cxnChg>
        <pc:cxnChg chg="mod">
          <ac:chgData name="MARTINEZ SALCEDO, JOSEPH" userId="4d2c8988-b1c0-4e9d-83be-da9944182c7d" providerId="ADAL" clId="{724F4FA1-579B-40D2-BBB1-E2251878D1A2}" dt="2024-05-01T15:12:44.592" v="41" actId="1076"/>
          <ac:cxnSpMkLst>
            <pc:docMk/>
            <pc:sldMk cId="2365609996" sldId="280"/>
            <ac:cxnSpMk id="52" creationId="{6D2EBE65-7083-7CFB-B6DB-94603340EA22}"/>
          </ac:cxnSpMkLst>
        </pc:cxnChg>
        <pc:cxnChg chg="mod">
          <ac:chgData name="MARTINEZ SALCEDO, JOSEPH" userId="4d2c8988-b1c0-4e9d-83be-da9944182c7d" providerId="ADAL" clId="{724F4FA1-579B-40D2-BBB1-E2251878D1A2}" dt="2024-05-01T15:12:51.015" v="43" actId="1076"/>
          <ac:cxnSpMkLst>
            <pc:docMk/>
            <pc:sldMk cId="2365609996" sldId="280"/>
            <ac:cxnSpMk id="63" creationId="{6FE03418-031C-574F-53B8-86312548D5E4}"/>
          </ac:cxnSpMkLst>
        </pc:cxnChg>
        <pc:cxnChg chg="mod">
          <ac:chgData name="MARTINEZ SALCEDO, JOSEPH" userId="4d2c8988-b1c0-4e9d-83be-da9944182c7d" providerId="ADAL" clId="{724F4FA1-579B-40D2-BBB1-E2251878D1A2}" dt="2024-05-01T15:14:45.912" v="49" actId="1076"/>
          <ac:cxnSpMkLst>
            <pc:docMk/>
            <pc:sldMk cId="2365609996" sldId="280"/>
            <ac:cxnSpMk id="118" creationId="{DBD77DB8-54E2-21B9-B01E-538C436DB996}"/>
          </ac:cxnSpMkLst>
        </pc:cxnChg>
        <pc:cxnChg chg="mod">
          <ac:chgData name="MARTINEZ SALCEDO, JOSEPH" userId="4d2c8988-b1c0-4e9d-83be-da9944182c7d" providerId="ADAL" clId="{724F4FA1-579B-40D2-BBB1-E2251878D1A2}" dt="2024-05-01T15:14:45.912" v="49" actId="1076"/>
          <ac:cxnSpMkLst>
            <pc:docMk/>
            <pc:sldMk cId="2365609996" sldId="280"/>
            <ac:cxnSpMk id="119" creationId="{EA2A821B-5CE3-5ED5-C371-02EFFDEA80E3}"/>
          </ac:cxnSpMkLst>
        </pc:cxnChg>
        <pc:cxnChg chg="mod">
          <ac:chgData name="MARTINEZ SALCEDO, JOSEPH" userId="4d2c8988-b1c0-4e9d-83be-da9944182c7d" providerId="ADAL" clId="{724F4FA1-579B-40D2-BBB1-E2251878D1A2}" dt="2024-05-01T15:14:45.912" v="49" actId="1076"/>
          <ac:cxnSpMkLst>
            <pc:docMk/>
            <pc:sldMk cId="2365609996" sldId="280"/>
            <ac:cxnSpMk id="122" creationId="{A650C65D-2E0C-DDD0-CAEF-7513DCBD54D6}"/>
          </ac:cxnSpMkLst>
        </pc:cxnChg>
        <pc:cxnChg chg="mod">
          <ac:chgData name="MARTINEZ SALCEDO, JOSEPH" userId="4d2c8988-b1c0-4e9d-83be-da9944182c7d" providerId="ADAL" clId="{724F4FA1-579B-40D2-BBB1-E2251878D1A2}" dt="2024-05-01T15:12:47.471" v="42" actId="14100"/>
          <ac:cxnSpMkLst>
            <pc:docMk/>
            <pc:sldMk cId="2365609996" sldId="280"/>
            <ac:cxnSpMk id="125" creationId="{7BE9BE86-441C-EA0E-D99B-AC557004C0A4}"/>
          </ac:cxnSpMkLst>
        </pc:cxnChg>
        <pc:cxnChg chg="mod">
          <ac:chgData name="MARTINEZ SALCEDO, JOSEPH" userId="4d2c8988-b1c0-4e9d-83be-da9944182c7d" providerId="ADAL" clId="{724F4FA1-579B-40D2-BBB1-E2251878D1A2}" dt="2024-05-01T15:12:00.190" v="32" actId="1076"/>
          <ac:cxnSpMkLst>
            <pc:docMk/>
            <pc:sldMk cId="2365609996" sldId="280"/>
            <ac:cxnSpMk id="183" creationId="{55C6D610-4F11-473F-BF11-2FDEFAA92D5A}"/>
          </ac:cxnSpMkLst>
        </pc:cxnChg>
        <pc:cxnChg chg="mod">
          <ac:chgData name="MARTINEZ SALCEDO, JOSEPH" userId="4d2c8988-b1c0-4e9d-83be-da9944182c7d" providerId="ADAL" clId="{724F4FA1-579B-40D2-BBB1-E2251878D1A2}" dt="2024-05-01T15:12:28.687" v="39" actId="1076"/>
          <ac:cxnSpMkLst>
            <pc:docMk/>
            <pc:sldMk cId="2365609996" sldId="280"/>
            <ac:cxnSpMk id="185" creationId="{A681AE36-893E-C51B-D339-F22BABBD12BC}"/>
          </ac:cxnSpMkLst>
        </pc:cxnChg>
      </pc:sldChg>
    </pc:docChg>
  </pc:docChgLst>
  <pc:docChgLst>
    <pc:chgData name="Joseph Martinez Salcedo" userId="f929bd0e-1100-45be-a441-d21b8e25d86f" providerId="ADAL" clId="{B10BD863-677C-402E-B74A-E90378FA8675}"/>
    <pc:docChg chg="undo custSel addSld delSld modSld sldOrd">
      <pc:chgData name="Joseph Martinez Salcedo" userId="f929bd0e-1100-45be-a441-d21b8e25d86f" providerId="ADAL" clId="{B10BD863-677C-402E-B74A-E90378FA8675}" dt="2022-08-08T20:15:55.159" v="1312" actId="207"/>
      <pc:docMkLst>
        <pc:docMk/>
      </pc:docMkLst>
      <pc:sldChg chg="addSp delSp modSp mod">
        <pc:chgData name="Joseph Martinez Salcedo" userId="f929bd0e-1100-45be-a441-d21b8e25d86f" providerId="ADAL" clId="{B10BD863-677C-402E-B74A-E90378FA8675}" dt="2022-08-08T20:09:21.051" v="1308" actId="1076"/>
        <pc:sldMkLst>
          <pc:docMk/>
          <pc:sldMk cId="4030963660" sldId="260"/>
        </pc:sldMkLst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4" creationId="{EB9C2A60-3C70-2355-11B7-4DFB4540669D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5" creationId="{D2105BB2-27EB-57CE-1221-7DE7915DA32E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9" creationId="{D1B0B514-7881-5624-190B-BF37478BBFDE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2" creationId="{7F8A4C98-7179-C34E-C45C-760B7B1D5C75}"/>
          </ac:spMkLst>
        </pc:spChg>
        <pc:spChg chg="add 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3" creationId="{1B4175CC-5D6B-5CD3-AFC3-9096F973A3E3}"/>
          </ac:spMkLst>
        </pc:spChg>
        <pc:spChg chg="add 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4" creationId="{1C1B53BF-9C5E-D449-5003-FBA248F98196}"/>
          </ac:spMkLst>
        </pc:spChg>
        <pc:spChg chg="add 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5" creationId="{3CAE7020-DB8D-5DF2-474E-5C6DFF2A40A3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6" creationId="{1A624AF9-7E97-C800-19E6-A60B2AB1AD1D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7" creationId="{64D67776-B3A2-6698-19F3-B44E6845E266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8" creationId="{61F2270B-FD6B-D73F-D3C6-03FA6A2A04C3}"/>
          </ac:spMkLst>
        </pc:spChg>
        <pc:spChg chg="add 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9" creationId="{FC8CB93A-F65D-BDB5-1E99-603D0537E788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22" creationId="{4C385F2F-ED2C-E7B3-D308-B969689F9A8A}"/>
          </ac:spMkLst>
        </pc:spChg>
        <pc:cxnChg chg="mod">
          <ac:chgData name="Joseph Martinez Salcedo" userId="f929bd0e-1100-45be-a441-d21b8e25d86f" providerId="ADAL" clId="{B10BD863-677C-402E-B74A-E90378FA8675}" dt="2022-08-08T20:09:21.051" v="1308" actId="1076"/>
          <ac:cxnSpMkLst>
            <pc:docMk/>
            <pc:sldMk cId="4030963660" sldId="260"/>
            <ac:cxnSpMk id="10" creationId="{59538B1F-736C-A09B-DB19-FE9BDB9C2D0A}"/>
          </ac:cxnSpMkLst>
        </pc:cxnChg>
        <pc:cxnChg chg="add mod">
          <ac:chgData name="Joseph Martinez Salcedo" userId="f929bd0e-1100-45be-a441-d21b8e25d86f" providerId="ADAL" clId="{B10BD863-677C-402E-B74A-E90378FA8675}" dt="2022-08-08T20:09:21.051" v="1308" actId="1076"/>
          <ac:cxnSpMkLst>
            <pc:docMk/>
            <pc:sldMk cId="4030963660" sldId="260"/>
            <ac:cxnSpMk id="20" creationId="{EF12D9C1-0C95-21D9-02F5-F9BB5E261FD6}"/>
          </ac:cxnSpMkLst>
        </pc:cxnChg>
        <pc:cxnChg chg="mod">
          <ac:chgData name="Joseph Martinez Salcedo" userId="f929bd0e-1100-45be-a441-d21b8e25d86f" providerId="ADAL" clId="{B10BD863-677C-402E-B74A-E90378FA8675}" dt="2022-08-08T20:09:21.051" v="1308" actId="1076"/>
          <ac:cxnSpMkLst>
            <pc:docMk/>
            <pc:sldMk cId="4030963660" sldId="260"/>
            <ac:cxnSpMk id="23" creationId="{B3FAD81B-CB5C-7909-6BA8-19BD5F14C405}"/>
          </ac:cxnSpMkLst>
        </pc:cxnChg>
        <pc:cxnChg chg="mod">
          <ac:chgData name="Joseph Martinez Salcedo" userId="f929bd0e-1100-45be-a441-d21b8e25d86f" providerId="ADAL" clId="{B10BD863-677C-402E-B74A-E90378FA8675}" dt="2022-08-08T20:09:21.051" v="1308" actId="1076"/>
          <ac:cxnSpMkLst>
            <pc:docMk/>
            <pc:sldMk cId="4030963660" sldId="260"/>
            <ac:cxnSpMk id="27" creationId="{38D6519F-A686-7718-7E08-4623080365E6}"/>
          </ac:cxnSpMkLst>
        </pc:cxnChg>
        <pc:cxnChg chg="add del mod">
          <ac:chgData name="Joseph Martinez Salcedo" userId="f929bd0e-1100-45be-a441-d21b8e25d86f" providerId="ADAL" clId="{B10BD863-677C-402E-B74A-E90378FA8675}" dt="2022-08-08T20:08:51.557" v="1297" actId="478"/>
          <ac:cxnSpMkLst>
            <pc:docMk/>
            <pc:sldMk cId="4030963660" sldId="260"/>
            <ac:cxnSpMk id="28" creationId="{6810F5E1-CF37-10F3-CD91-568F72C68124}"/>
          </ac:cxnSpMkLst>
        </pc:cxnChg>
        <pc:cxnChg chg="add mod">
          <ac:chgData name="Joseph Martinez Salcedo" userId="f929bd0e-1100-45be-a441-d21b8e25d86f" providerId="ADAL" clId="{B10BD863-677C-402E-B74A-E90378FA8675}" dt="2022-08-08T20:09:21.051" v="1308" actId="1076"/>
          <ac:cxnSpMkLst>
            <pc:docMk/>
            <pc:sldMk cId="4030963660" sldId="260"/>
            <ac:cxnSpMk id="31" creationId="{B8F41189-44BD-8C77-3DBC-9520F31BDC5C}"/>
          </ac:cxnSpMkLst>
        </pc:cxnChg>
      </pc:sldChg>
      <pc:sldChg chg="del">
        <pc:chgData name="Joseph Martinez Salcedo" userId="f929bd0e-1100-45be-a441-d21b8e25d86f" providerId="ADAL" clId="{B10BD863-677C-402E-B74A-E90378FA8675}" dt="2022-08-08T20:05:56.986" v="1172" actId="2696"/>
        <pc:sldMkLst>
          <pc:docMk/>
          <pc:sldMk cId="2922059406" sldId="261"/>
        </pc:sldMkLst>
      </pc:sldChg>
      <pc:sldChg chg="del">
        <pc:chgData name="Joseph Martinez Salcedo" userId="f929bd0e-1100-45be-a441-d21b8e25d86f" providerId="ADAL" clId="{B10BD863-677C-402E-B74A-E90378FA8675}" dt="2022-08-08T20:05:59.181" v="1173" actId="2696"/>
        <pc:sldMkLst>
          <pc:docMk/>
          <pc:sldMk cId="1496985091" sldId="262"/>
        </pc:sldMkLst>
      </pc:sldChg>
      <pc:sldChg chg="del">
        <pc:chgData name="Joseph Martinez Salcedo" userId="f929bd0e-1100-45be-a441-d21b8e25d86f" providerId="ADAL" clId="{B10BD863-677C-402E-B74A-E90378FA8675}" dt="2022-08-08T19:43:30.523" v="1169" actId="2696"/>
        <pc:sldMkLst>
          <pc:docMk/>
          <pc:sldMk cId="4257563638" sldId="275"/>
        </pc:sldMkLst>
      </pc:sldChg>
      <pc:sldChg chg="del">
        <pc:chgData name="Joseph Martinez Salcedo" userId="f929bd0e-1100-45be-a441-d21b8e25d86f" providerId="ADAL" clId="{B10BD863-677C-402E-B74A-E90378FA8675}" dt="2022-08-08T19:43:32.407" v="1170" actId="2696"/>
        <pc:sldMkLst>
          <pc:docMk/>
          <pc:sldMk cId="222703253" sldId="276"/>
        </pc:sldMkLst>
      </pc:sldChg>
      <pc:sldChg chg="del">
        <pc:chgData name="Joseph Martinez Salcedo" userId="f929bd0e-1100-45be-a441-d21b8e25d86f" providerId="ADAL" clId="{B10BD863-677C-402E-B74A-E90378FA8675}" dt="2022-08-08T20:05:54.575" v="1171" actId="2696"/>
        <pc:sldMkLst>
          <pc:docMk/>
          <pc:sldMk cId="2693587029" sldId="277"/>
        </pc:sldMkLst>
      </pc:sldChg>
      <pc:sldChg chg="addSp delSp modSp new mod ord">
        <pc:chgData name="Joseph Martinez Salcedo" userId="f929bd0e-1100-45be-a441-d21b8e25d86f" providerId="ADAL" clId="{B10BD863-677C-402E-B74A-E90378FA8675}" dt="2022-07-29T16:38:30.486" v="1156" actId="20577"/>
        <pc:sldMkLst>
          <pc:docMk/>
          <pc:sldMk cId="1425307480" sldId="279"/>
        </pc:sldMkLst>
        <pc:spChg chg="add mod topLvl">
          <ac:chgData name="Joseph Martinez Salcedo" userId="f929bd0e-1100-45be-a441-d21b8e25d86f" providerId="ADAL" clId="{B10BD863-677C-402E-B74A-E90378FA8675}" dt="2022-07-28T17:25:41.245" v="1106" actId="1076"/>
          <ac:spMkLst>
            <pc:docMk/>
            <pc:sldMk cId="1425307480" sldId="279"/>
            <ac:spMk id="2" creationId="{13E57861-5453-8029-910E-77F6B325D2B9}"/>
          </ac:spMkLst>
        </pc:spChg>
        <pc:spChg chg="add mod topLvl">
          <ac:chgData name="Joseph Martinez Salcedo" userId="f929bd0e-1100-45be-a441-d21b8e25d86f" providerId="ADAL" clId="{B10BD863-677C-402E-B74A-E90378FA8675}" dt="2022-07-28T17:25:54.223" v="1110" actId="1076"/>
          <ac:spMkLst>
            <pc:docMk/>
            <pc:sldMk cId="1425307480" sldId="279"/>
            <ac:spMk id="3" creationId="{5D817E5A-B2F4-1E78-559C-7C8EDB9A5387}"/>
          </ac:spMkLst>
        </pc:spChg>
        <pc:spChg chg="add del mod">
          <ac:chgData name="Joseph Martinez Salcedo" userId="f929bd0e-1100-45be-a441-d21b8e25d86f" providerId="ADAL" clId="{B10BD863-677C-402E-B74A-E90378FA8675}" dt="2022-07-28T17:01:11.561" v="30" actId="478"/>
          <ac:spMkLst>
            <pc:docMk/>
            <pc:sldMk cId="1425307480" sldId="279"/>
            <ac:spMk id="5" creationId="{4126A7C4-B36E-9E01-CA32-2A5CB2559B0C}"/>
          </ac:spMkLst>
        </pc:spChg>
        <pc:spChg chg="add mod">
          <ac:chgData name="Joseph Martinez Salcedo" userId="f929bd0e-1100-45be-a441-d21b8e25d86f" providerId="ADAL" clId="{B10BD863-677C-402E-B74A-E90378FA8675}" dt="2022-07-29T16:38:26.215" v="1153" actId="20577"/>
          <ac:spMkLst>
            <pc:docMk/>
            <pc:sldMk cId="1425307480" sldId="279"/>
            <ac:spMk id="5" creationId="{900CD3D1-0FD2-3C6D-1AC1-71A36991FDD0}"/>
          </ac:spMkLst>
        </pc:spChg>
        <pc:spChg chg="add del mod">
          <ac:chgData name="Joseph Martinez Salcedo" userId="f929bd0e-1100-45be-a441-d21b8e25d86f" providerId="ADAL" clId="{B10BD863-677C-402E-B74A-E90378FA8675}" dt="2022-07-28T17:09:25.412" v="491" actId="478"/>
          <ac:spMkLst>
            <pc:docMk/>
            <pc:sldMk cId="1425307480" sldId="279"/>
            <ac:spMk id="5" creationId="{C10B9328-0959-8427-5C60-59D42BE42039}"/>
          </ac:spMkLst>
        </pc:spChg>
        <pc:spChg chg="add mod topLvl">
          <ac:chgData name="Joseph Martinez Salcedo" userId="f929bd0e-1100-45be-a441-d21b8e25d86f" providerId="ADAL" clId="{B10BD863-677C-402E-B74A-E90378FA8675}" dt="2022-07-28T17:25:41.245" v="1106" actId="1076"/>
          <ac:spMkLst>
            <pc:docMk/>
            <pc:sldMk cId="1425307480" sldId="279"/>
            <ac:spMk id="6" creationId="{E8311F9E-6F50-7A13-82FE-51425DCAA6A0}"/>
          </ac:spMkLst>
        </pc:spChg>
        <pc:spChg chg="add del mod">
          <ac:chgData name="Joseph Martinez Salcedo" userId="f929bd0e-1100-45be-a441-d21b8e25d86f" providerId="ADAL" clId="{B10BD863-677C-402E-B74A-E90378FA8675}" dt="2022-07-28T17:08:37.809" v="472" actId="478"/>
          <ac:spMkLst>
            <pc:docMk/>
            <pc:sldMk cId="1425307480" sldId="279"/>
            <ac:spMk id="7" creationId="{70F39B03-09A0-3665-D861-3FA792B65233}"/>
          </ac:spMkLst>
        </pc:spChg>
        <pc:spChg chg="add mod topLvl">
          <ac:chgData name="Joseph Martinez Salcedo" userId="f929bd0e-1100-45be-a441-d21b8e25d86f" providerId="ADAL" clId="{B10BD863-677C-402E-B74A-E90378FA8675}" dt="2022-07-28T17:25:41.245" v="1106" actId="1076"/>
          <ac:spMkLst>
            <pc:docMk/>
            <pc:sldMk cId="1425307480" sldId="279"/>
            <ac:spMk id="8" creationId="{D3830168-82FE-71B0-E630-6137CFF2AD4D}"/>
          </ac:spMkLst>
        </pc:spChg>
        <pc:spChg chg="add mod">
          <ac:chgData name="Joseph Martinez Salcedo" userId="f929bd0e-1100-45be-a441-d21b8e25d86f" providerId="ADAL" clId="{B10BD863-677C-402E-B74A-E90378FA8675}" dt="2022-07-28T17:27:08.068" v="1118" actId="404"/>
          <ac:spMkLst>
            <pc:docMk/>
            <pc:sldMk cId="1425307480" sldId="279"/>
            <ac:spMk id="9" creationId="{0CFAD42C-6784-4377-31A8-36B400DD0718}"/>
          </ac:spMkLst>
        </pc:spChg>
        <pc:spChg chg="add mod topLvl">
          <ac:chgData name="Joseph Martinez Salcedo" userId="f929bd0e-1100-45be-a441-d21b8e25d86f" providerId="ADAL" clId="{B10BD863-677C-402E-B74A-E90378FA8675}" dt="2022-07-28T17:26:05.247" v="1111" actId="1076"/>
          <ac:spMkLst>
            <pc:docMk/>
            <pc:sldMk cId="1425307480" sldId="279"/>
            <ac:spMk id="10" creationId="{D258F19A-82BB-4FD0-B26D-2045BB7011B6}"/>
          </ac:spMkLst>
        </pc:spChg>
        <pc:spChg chg="add mod topLvl">
          <ac:chgData name="Joseph Martinez Salcedo" userId="f929bd0e-1100-45be-a441-d21b8e25d86f" providerId="ADAL" clId="{B10BD863-677C-402E-B74A-E90378FA8675}" dt="2022-07-28T17:25:54.223" v="1110" actId="1076"/>
          <ac:spMkLst>
            <pc:docMk/>
            <pc:sldMk cId="1425307480" sldId="279"/>
            <ac:spMk id="11" creationId="{F8F26AF5-7BFB-6C49-2732-B0EF44E46A71}"/>
          </ac:spMkLst>
        </pc:spChg>
        <pc:spChg chg="add mod">
          <ac:chgData name="Joseph Martinez Salcedo" userId="f929bd0e-1100-45be-a441-d21b8e25d86f" providerId="ADAL" clId="{B10BD863-677C-402E-B74A-E90378FA8675}" dt="2022-07-29T16:38:30.486" v="1156" actId="20577"/>
          <ac:spMkLst>
            <pc:docMk/>
            <pc:sldMk cId="1425307480" sldId="279"/>
            <ac:spMk id="15" creationId="{AC4BB66C-1EF4-A811-9198-8CDFD1259450}"/>
          </ac:spMkLst>
        </pc:spChg>
        <pc:spChg chg="add del mod">
          <ac:chgData name="Joseph Martinez Salcedo" userId="f929bd0e-1100-45be-a441-d21b8e25d86f" providerId="ADAL" clId="{B10BD863-677C-402E-B74A-E90378FA8675}" dt="2022-07-28T17:17:54.660" v="782" actId="478"/>
          <ac:spMkLst>
            <pc:docMk/>
            <pc:sldMk cId="1425307480" sldId="279"/>
            <ac:spMk id="16" creationId="{522157C4-8667-1901-5FF5-FD68E7ADAF50}"/>
          </ac:spMkLst>
        </pc:spChg>
        <pc:spChg chg="add mod ord">
          <ac:chgData name="Joseph Martinez Salcedo" userId="f929bd0e-1100-45be-a441-d21b8e25d86f" providerId="ADAL" clId="{B10BD863-677C-402E-B74A-E90378FA8675}" dt="2022-07-28T17:26:47.167" v="1115" actId="14838"/>
          <ac:spMkLst>
            <pc:docMk/>
            <pc:sldMk cId="1425307480" sldId="279"/>
            <ac:spMk id="18" creationId="{F2D35608-CDE6-E560-9000-E6F101B105D2}"/>
          </ac:spMkLst>
        </pc:spChg>
        <pc:grpChg chg="add del mod">
          <ac:chgData name="Joseph Martinez Salcedo" userId="f929bd0e-1100-45be-a441-d21b8e25d86f" providerId="ADAL" clId="{B10BD863-677C-402E-B74A-E90378FA8675}" dt="2022-07-28T17:25:13.683" v="1102" actId="165"/>
          <ac:grpSpMkLst>
            <pc:docMk/>
            <pc:sldMk cId="1425307480" sldId="279"/>
            <ac:grpSpMk id="12" creationId="{31B806D3-0567-DA4C-A54D-DD18548CDAD1}"/>
          </ac:grpSpMkLst>
        </pc:grpChg>
        <pc:graphicFrameChg chg="add mod modGraphic">
          <ac:chgData name="Joseph Martinez Salcedo" userId="f929bd0e-1100-45be-a441-d21b8e25d86f" providerId="ADAL" clId="{B10BD863-677C-402E-B74A-E90378FA8675}" dt="2022-07-28T17:26:13.675" v="1114" actId="1076"/>
          <ac:graphicFrameMkLst>
            <pc:docMk/>
            <pc:sldMk cId="1425307480" sldId="279"/>
            <ac:graphicFrameMk id="4" creationId="{7D80CB04-4083-1054-047A-988533967F81}"/>
          </ac:graphicFrameMkLst>
        </pc:graphicFrameChg>
        <pc:graphicFrameChg chg="add del mod modGraphic">
          <ac:chgData name="Joseph Martinez Salcedo" userId="f929bd0e-1100-45be-a441-d21b8e25d86f" providerId="ADAL" clId="{B10BD863-677C-402E-B74A-E90378FA8675}" dt="2022-07-28T17:16:48.453" v="728" actId="478"/>
          <ac:graphicFrameMkLst>
            <pc:docMk/>
            <pc:sldMk cId="1425307480" sldId="279"/>
            <ac:graphicFrameMk id="15" creationId="{67689619-DB75-5254-6CC9-F14374398110}"/>
          </ac:graphicFrameMkLst>
        </pc:graphicFrameChg>
        <pc:graphicFrameChg chg="add mod modGraphic">
          <ac:chgData name="Joseph Martinez Salcedo" userId="f929bd0e-1100-45be-a441-d21b8e25d86f" providerId="ADAL" clId="{B10BD863-677C-402E-B74A-E90378FA8675}" dt="2022-07-28T17:23:01.981" v="1032" actId="20577"/>
          <ac:graphicFrameMkLst>
            <pc:docMk/>
            <pc:sldMk cId="1425307480" sldId="279"/>
            <ac:graphicFrameMk id="17" creationId="{9F0BE244-9E31-BD07-E365-8BF83E14C87E}"/>
          </ac:graphicFrameMkLst>
        </pc:graphicFrameChg>
        <pc:picChg chg="add del">
          <ac:chgData name="Joseph Martinez Salcedo" userId="f929bd0e-1100-45be-a441-d21b8e25d86f" providerId="ADAL" clId="{B10BD863-677C-402E-B74A-E90378FA8675}" dt="2022-07-28T17:14:16.131" v="658" actId="478"/>
          <ac:picMkLst>
            <pc:docMk/>
            <pc:sldMk cId="1425307480" sldId="279"/>
            <ac:picMk id="14" creationId="{55263DAF-4A1D-5913-D8B6-8238F53B29F7}"/>
          </ac:picMkLst>
        </pc:picChg>
        <pc:cxnChg chg="add del mod">
          <ac:chgData name="Joseph Martinez Salcedo" userId="f929bd0e-1100-45be-a441-d21b8e25d86f" providerId="ADAL" clId="{B10BD863-677C-402E-B74A-E90378FA8675}" dt="2022-07-28T16:59:47.568" v="6" actId="478"/>
          <ac:cxnSpMkLst>
            <pc:docMk/>
            <pc:sldMk cId="1425307480" sldId="279"/>
            <ac:cxnSpMk id="3" creationId="{C0B23656-025B-9EDB-C827-AA1DC43CB858}"/>
          </ac:cxnSpMkLst>
        </pc:cxnChg>
        <pc:cxnChg chg="add mod">
          <ac:chgData name="Joseph Martinez Salcedo" userId="f929bd0e-1100-45be-a441-d21b8e25d86f" providerId="ADAL" clId="{B10BD863-677C-402E-B74A-E90378FA8675}" dt="2022-07-28T17:24:24.741" v="1055" actId="14100"/>
          <ac:cxnSpMkLst>
            <pc:docMk/>
            <pc:sldMk cId="1425307480" sldId="279"/>
            <ac:cxnSpMk id="20" creationId="{44880159-E459-1992-61E3-315BBB6AF496}"/>
          </ac:cxnSpMkLst>
        </pc:cxnChg>
        <pc:cxnChg chg="add mod">
          <ac:chgData name="Joseph Martinez Salcedo" userId="f929bd0e-1100-45be-a441-d21b8e25d86f" providerId="ADAL" clId="{B10BD863-677C-402E-B74A-E90378FA8675}" dt="2022-07-28T17:24:36.756" v="1059" actId="14100"/>
          <ac:cxnSpMkLst>
            <pc:docMk/>
            <pc:sldMk cId="1425307480" sldId="279"/>
            <ac:cxnSpMk id="21" creationId="{A52F80C0-2F1A-8A9C-540C-1B09F0840B00}"/>
          </ac:cxnSpMkLst>
        </pc:cxnChg>
        <pc:cxnChg chg="add del mod">
          <ac:chgData name="Joseph Martinez Salcedo" userId="f929bd0e-1100-45be-a441-d21b8e25d86f" providerId="ADAL" clId="{B10BD863-677C-402E-B74A-E90378FA8675}" dt="2022-07-28T17:24:15.657" v="1053"/>
          <ac:cxnSpMkLst>
            <pc:docMk/>
            <pc:sldMk cId="1425307480" sldId="279"/>
            <ac:cxnSpMk id="22" creationId="{281A1313-056D-D929-DD7B-EE46889CEF80}"/>
          </ac:cxnSpMkLst>
        </pc:cxnChg>
      </pc:sldChg>
      <pc:sldChg chg="addSp modSp mod">
        <pc:chgData name="Joseph Martinez Salcedo" userId="f929bd0e-1100-45be-a441-d21b8e25d86f" providerId="ADAL" clId="{B10BD863-677C-402E-B74A-E90378FA8675}" dt="2022-08-08T17:41:48.162" v="1168" actId="1076"/>
        <pc:sldMkLst>
          <pc:docMk/>
          <pc:sldMk cId="2365609996" sldId="280"/>
        </pc:sldMkLst>
        <pc:picChg chg="add mod">
          <ac:chgData name="Joseph Martinez Salcedo" userId="f929bd0e-1100-45be-a441-d21b8e25d86f" providerId="ADAL" clId="{B10BD863-677C-402E-B74A-E90378FA8675}" dt="2022-08-08T17:41:37.795" v="1165" actId="1076"/>
          <ac:picMkLst>
            <pc:docMk/>
            <pc:sldMk cId="2365609996" sldId="280"/>
            <ac:picMk id="33" creationId="{D4CACED3-D4D4-D0D6-534C-17B6540EB06F}"/>
          </ac:picMkLst>
        </pc:picChg>
        <pc:picChg chg="add mod">
          <ac:chgData name="Joseph Martinez Salcedo" userId="f929bd0e-1100-45be-a441-d21b8e25d86f" providerId="ADAL" clId="{B10BD863-677C-402E-B74A-E90378FA8675}" dt="2022-08-08T17:41:48.162" v="1168" actId="1076"/>
          <ac:picMkLst>
            <pc:docMk/>
            <pc:sldMk cId="2365609996" sldId="280"/>
            <ac:picMk id="34" creationId="{5515AC0A-E3F1-6892-A542-FFC07D3C77F4}"/>
          </ac:picMkLst>
        </pc:picChg>
      </pc:sldChg>
      <pc:sldChg chg="addSp delSp modSp mod">
        <pc:chgData name="Joseph Martinez Salcedo" userId="f929bd0e-1100-45be-a441-d21b8e25d86f" providerId="ADAL" clId="{B10BD863-677C-402E-B74A-E90378FA8675}" dt="2022-08-08T20:15:55.159" v="1312" actId="207"/>
        <pc:sldMkLst>
          <pc:docMk/>
          <pc:sldMk cId="3527809306" sldId="281"/>
        </pc:sldMkLst>
        <pc:graphicFrameChg chg="modGraphic">
          <ac:chgData name="Joseph Martinez Salcedo" userId="f929bd0e-1100-45be-a441-d21b8e25d86f" providerId="ADAL" clId="{B10BD863-677C-402E-B74A-E90378FA8675}" dt="2022-08-08T20:15:55.159" v="1312" actId="207"/>
          <ac:graphicFrameMkLst>
            <pc:docMk/>
            <pc:sldMk cId="3527809306" sldId="281"/>
            <ac:graphicFrameMk id="2" creationId="{AD3C36DE-8096-B7AA-C7B1-8F766760B524}"/>
          </ac:graphicFrameMkLst>
        </pc:graphicFrameChg>
        <pc:picChg chg="add del mod">
          <ac:chgData name="Joseph Martinez Salcedo" userId="f929bd0e-1100-45be-a441-d21b8e25d86f" providerId="ADAL" clId="{B10BD863-677C-402E-B74A-E90378FA8675}" dt="2022-08-08T17:41:11.578" v="1158" actId="21"/>
          <ac:picMkLst>
            <pc:docMk/>
            <pc:sldMk cId="3527809306" sldId="281"/>
            <ac:picMk id="5" creationId="{82C323E1-D7AB-98A7-0FF2-BEBE18E87847}"/>
          </ac:picMkLst>
        </pc:picChg>
      </pc:sldChg>
      <pc:sldChg chg="del">
        <pc:chgData name="Joseph Martinez Salcedo" userId="f929bd0e-1100-45be-a441-d21b8e25d86f" providerId="ADAL" clId="{B10BD863-677C-402E-B74A-E90378FA8675}" dt="2022-08-08T20:09:27.122" v="1309" actId="2696"/>
        <pc:sldMkLst>
          <pc:docMk/>
          <pc:sldMk cId="1701404990" sldId="282"/>
        </pc:sldMkLst>
      </pc:sldChg>
    </pc:docChg>
  </pc:docChgLst>
  <pc:docChgLst>
    <pc:chgData name="Joseph Martinez Salcedo" userId="f929bd0e-1100-45be-a441-d21b8e25d86f" providerId="ADAL" clId="{49AEBC30-EC7E-4CC1-AFE6-4DBDC26704DC}"/>
    <pc:docChg chg="custSel modSld">
      <pc:chgData name="Joseph Martinez Salcedo" userId="f929bd0e-1100-45be-a441-d21b8e25d86f" providerId="ADAL" clId="{49AEBC30-EC7E-4CC1-AFE6-4DBDC26704DC}" dt="2023-03-30T19:08:31.122" v="57" actId="313"/>
      <pc:docMkLst>
        <pc:docMk/>
      </pc:docMkLst>
      <pc:sldChg chg="delSp modSp mod">
        <pc:chgData name="Joseph Martinez Salcedo" userId="f929bd0e-1100-45be-a441-d21b8e25d86f" providerId="ADAL" clId="{49AEBC30-EC7E-4CC1-AFE6-4DBDC26704DC}" dt="2023-03-21T21:52:50.093" v="55" actId="20577"/>
        <pc:sldMkLst>
          <pc:docMk/>
          <pc:sldMk cId="1425307480" sldId="279"/>
        </pc:sldMkLst>
        <pc:spChg chg="mod">
          <ac:chgData name="Joseph Martinez Salcedo" userId="f929bd0e-1100-45be-a441-d21b8e25d86f" providerId="ADAL" clId="{49AEBC30-EC7E-4CC1-AFE6-4DBDC26704DC}" dt="2023-03-21T21:50:31.398" v="36" actId="1036"/>
          <ac:spMkLst>
            <pc:docMk/>
            <pc:sldMk cId="1425307480" sldId="279"/>
            <ac:spMk id="2" creationId="{13E57861-5453-8029-910E-77F6B325D2B9}"/>
          </ac:spMkLst>
        </pc:spChg>
        <pc:spChg chg="del">
          <ac:chgData name="Joseph Martinez Salcedo" userId="f929bd0e-1100-45be-a441-d21b8e25d86f" providerId="ADAL" clId="{49AEBC30-EC7E-4CC1-AFE6-4DBDC26704DC}" dt="2023-03-21T21:48:53.229" v="0" actId="478"/>
          <ac:spMkLst>
            <pc:docMk/>
            <pc:sldMk cId="1425307480" sldId="279"/>
            <ac:spMk id="5" creationId="{900CD3D1-0FD2-3C6D-1AC1-71A36991FDD0}"/>
          </ac:spMkLst>
        </pc:spChg>
        <pc:spChg chg="mod">
          <ac:chgData name="Joseph Martinez Salcedo" userId="f929bd0e-1100-45be-a441-d21b8e25d86f" providerId="ADAL" clId="{49AEBC30-EC7E-4CC1-AFE6-4DBDC26704DC}" dt="2023-03-21T21:50:37.845" v="39" actId="122"/>
          <ac:spMkLst>
            <pc:docMk/>
            <pc:sldMk cId="1425307480" sldId="279"/>
            <ac:spMk id="6" creationId="{E8311F9E-6F50-7A13-82FE-51425DCAA6A0}"/>
          </ac:spMkLst>
        </pc:spChg>
        <pc:spChg chg="mod">
          <ac:chgData name="Joseph Martinez Salcedo" userId="f929bd0e-1100-45be-a441-d21b8e25d86f" providerId="ADAL" clId="{49AEBC30-EC7E-4CC1-AFE6-4DBDC26704DC}" dt="2023-03-21T21:50:31.398" v="36" actId="1036"/>
          <ac:spMkLst>
            <pc:docMk/>
            <pc:sldMk cId="1425307480" sldId="279"/>
            <ac:spMk id="8" creationId="{D3830168-82FE-71B0-E630-6137CFF2AD4D}"/>
          </ac:spMkLst>
        </pc:spChg>
        <pc:spChg chg="del">
          <ac:chgData name="Joseph Martinez Salcedo" userId="f929bd0e-1100-45be-a441-d21b8e25d86f" providerId="ADAL" clId="{49AEBC30-EC7E-4CC1-AFE6-4DBDC26704DC}" dt="2023-03-21T21:49:03" v="1" actId="478"/>
          <ac:spMkLst>
            <pc:docMk/>
            <pc:sldMk cId="1425307480" sldId="279"/>
            <ac:spMk id="15" creationId="{AC4BB66C-1EF4-A811-9198-8CDFD1259450}"/>
          </ac:spMkLst>
        </pc:spChg>
        <pc:spChg chg="mod">
          <ac:chgData name="Joseph Martinez Salcedo" userId="f929bd0e-1100-45be-a441-d21b8e25d86f" providerId="ADAL" clId="{49AEBC30-EC7E-4CC1-AFE6-4DBDC26704DC}" dt="2023-03-21T21:52:14.989" v="50" actId="20577"/>
          <ac:spMkLst>
            <pc:docMk/>
            <pc:sldMk cId="1425307480" sldId="279"/>
            <ac:spMk id="18" creationId="{F2D35608-CDE6-E560-9000-E6F101B105D2}"/>
          </ac:spMkLst>
        </pc:spChg>
        <pc:graphicFrameChg chg="modGraphic">
          <ac:chgData name="Joseph Martinez Salcedo" userId="f929bd0e-1100-45be-a441-d21b8e25d86f" providerId="ADAL" clId="{49AEBC30-EC7E-4CC1-AFE6-4DBDC26704DC}" dt="2023-03-21T21:52:50.093" v="55" actId="20577"/>
          <ac:graphicFrameMkLst>
            <pc:docMk/>
            <pc:sldMk cId="1425307480" sldId="279"/>
            <ac:graphicFrameMk id="17" creationId="{9F0BE244-9E31-BD07-E365-8BF83E14C87E}"/>
          </ac:graphicFrameMkLst>
        </pc:graphicFrameChg>
        <pc:cxnChg chg="mod">
          <ac:chgData name="Joseph Martinez Salcedo" userId="f929bd0e-1100-45be-a441-d21b8e25d86f" providerId="ADAL" clId="{49AEBC30-EC7E-4CC1-AFE6-4DBDC26704DC}" dt="2023-03-21T21:52:32.955" v="51" actId="14100"/>
          <ac:cxnSpMkLst>
            <pc:docMk/>
            <pc:sldMk cId="1425307480" sldId="279"/>
            <ac:cxnSpMk id="20" creationId="{44880159-E459-1992-61E3-315BBB6AF496}"/>
          </ac:cxnSpMkLst>
        </pc:cxnChg>
        <pc:cxnChg chg="mod">
          <ac:chgData name="Joseph Martinez Salcedo" userId="f929bd0e-1100-45be-a441-d21b8e25d86f" providerId="ADAL" clId="{49AEBC30-EC7E-4CC1-AFE6-4DBDC26704DC}" dt="2023-03-21T21:52:37.315" v="52" actId="14100"/>
          <ac:cxnSpMkLst>
            <pc:docMk/>
            <pc:sldMk cId="1425307480" sldId="279"/>
            <ac:cxnSpMk id="21" creationId="{A52F80C0-2F1A-8A9C-540C-1B09F0840B00}"/>
          </ac:cxnSpMkLst>
        </pc:cxnChg>
      </pc:sldChg>
      <pc:sldChg chg="modSp mod">
        <pc:chgData name="Joseph Martinez Salcedo" userId="f929bd0e-1100-45be-a441-d21b8e25d86f" providerId="ADAL" clId="{49AEBC30-EC7E-4CC1-AFE6-4DBDC26704DC}" dt="2023-03-30T19:08:31.122" v="57" actId="313"/>
        <pc:sldMkLst>
          <pc:docMk/>
          <pc:sldMk cId="2365609996" sldId="280"/>
        </pc:sldMkLst>
        <pc:spChg chg="mod">
          <ac:chgData name="Joseph Martinez Salcedo" userId="f929bd0e-1100-45be-a441-d21b8e25d86f" providerId="ADAL" clId="{49AEBC30-EC7E-4CC1-AFE6-4DBDC26704DC}" dt="2023-03-30T19:08:31.122" v="57" actId="313"/>
          <ac:spMkLst>
            <pc:docMk/>
            <pc:sldMk cId="2365609996" sldId="280"/>
            <ac:spMk id="17" creationId="{067EDD7D-1494-4D64-D0D4-BE95EF757B33}"/>
          </ac:spMkLst>
        </pc:spChg>
        <pc:spChg chg="mod">
          <ac:chgData name="Joseph Martinez Salcedo" userId="f929bd0e-1100-45be-a441-d21b8e25d86f" providerId="ADAL" clId="{49AEBC30-EC7E-4CC1-AFE6-4DBDC26704DC}" dt="2023-03-30T19:08:29.206" v="56" actId="313"/>
          <ac:spMkLst>
            <pc:docMk/>
            <pc:sldMk cId="2365609996" sldId="280"/>
            <ac:spMk id="20" creationId="{D077839B-EF38-193C-381E-747A67656FAE}"/>
          </ac:spMkLst>
        </pc:spChg>
      </pc:sldChg>
    </pc:docChg>
  </pc:docChgLst>
  <pc:docChgLst>
    <pc:chgData name="Joseph Martinez Salcedo" userId="f929bd0e-1100-45be-a441-d21b8e25d86f" providerId="ADAL" clId="{543F6360-3E63-446D-83FA-02E8B0EAC661}"/>
    <pc:docChg chg="custSel addSld delSld modSld sldOrd">
      <pc:chgData name="Joseph Martinez Salcedo" userId="f929bd0e-1100-45be-a441-d21b8e25d86f" providerId="ADAL" clId="{543F6360-3E63-446D-83FA-02E8B0EAC661}" dt="2022-09-23T15:33:00.220" v="194" actId="20577"/>
      <pc:docMkLst>
        <pc:docMk/>
      </pc:docMkLst>
      <pc:sldChg chg="ord">
        <pc:chgData name="Joseph Martinez Salcedo" userId="f929bd0e-1100-45be-a441-d21b8e25d86f" providerId="ADAL" clId="{543F6360-3E63-446D-83FA-02E8B0EAC661}" dt="2022-09-23T15:29:34.233" v="4"/>
        <pc:sldMkLst>
          <pc:docMk/>
          <pc:sldMk cId="2365609996" sldId="280"/>
        </pc:sldMkLst>
      </pc:sldChg>
      <pc:sldChg chg="addSp delSp modSp new mod">
        <pc:chgData name="Joseph Martinez Salcedo" userId="f929bd0e-1100-45be-a441-d21b8e25d86f" providerId="ADAL" clId="{543F6360-3E63-446D-83FA-02E8B0EAC661}" dt="2022-09-23T15:33:00.220" v="194" actId="20577"/>
        <pc:sldMkLst>
          <pc:docMk/>
          <pc:sldMk cId="963370848" sldId="281"/>
        </pc:sldMkLst>
        <pc:spChg chg="del">
          <ac:chgData name="Joseph Martinez Salcedo" userId="f929bd0e-1100-45be-a441-d21b8e25d86f" providerId="ADAL" clId="{543F6360-3E63-446D-83FA-02E8B0EAC661}" dt="2022-09-23T15:29:33.055" v="2" actId="478"/>
          <ac:spMkLst>
            <pc:docMk/>
            <pc:sldMk cId="963370848" sldId="281"/>
            <ac:spMk id="2" creationId="{E5ECA1FB-0FB1-83B3-B326-136A982D0E5D}"/>
          </ac:spMkLst>
        </pc:spChg>
        <pc:spChg chg="del">
          <ac:chgData name="Joseph Martinez Salcedo" userId="f929bd0e-1100-45be-a441-d21b8e25d86f" providerId="ADAL" clId="{543F6360-3E63-446D-83FA-02E8B0EAC661}" dt="2022-09-23T15:29:33.055" v="2" actId="478"/>
          <ac:spMkLst>
            <pc:docMk/>
            <pc:sldMk cId="963370848" sldId="281"/>
            <ac:spMk id="3" creationId="{EAE8E8FA-6E6A-9BFD-04EC-5105BEA7B0F3}"/>
          </ac:spMkLst>
        </pc:spChg>
        <pc:spChg chg="del">
          <ac:chgData name="Joseph Martinez Salcedo" userId="f929bd0e-1100-45be-a441-d21b8e25d86f" providerId="ADAL" clId="{543F6360-3E63-446D-83FA-02E8B0EAC661}" dt="2022-09-23T15:29:33.055" v="2" actId="478"/>
          <ac:spMkLst>
            <pc:docMk/>
            <pc:sldMk cId="963370848" sldId="281"/>
            <ac:spMk id="4" creationId="{65311AA3-01B3-AF75-154D-EC2FA6EF5B68}"/>
          </ac:spMkLst>
        </pc:spChg>
        <pc:graphicFrameChg chg="add mod modGraphic">
          <ac:chgData name="Joseph Martinez Salcedo" userId="f929bd0e-1100-45be-a441-d21b8e25d86f" providerId="ADAL" clId="{543F6360-3E63-446D-83FA-02E8B0EAC661}" dt="2022-09-23T15:33:00.220" v="194" actId="20577"/>
          <ac:graphicFrameMkLst>
            <pc:docMk/>
            <pc:sldMk cId="963370848" sldId="281"/>
            <ac:graphicFrameMk id="5" creationId="{CFB8217B-B93B-5AD4-D8BE-954FBC74A43A}"/>
          </ac:graphicFrameMkLst>
        </pc:graphicFrameChg>
      </pc:sldChg>
      <pc:sldChg chg="del">
        <pc:chgData name="Joseph Martinez Salcedo" userId="f929bd0e-1100-45be-a441-d21b8e25d86f" providerId="ADAL" clId="{543F6360-3E63-446D-83FA-02E8B0EAC661}" dt="2022-09-23T15:29:22.825" v="0" actId="2696"/>
        <pc:sldMkLst>
          <pc:docMk/>
          <pc:sldMk cId="3527809306" sldId="281"/>
        </pc:sldMkLst>
      </pc:sldChg>
    </pc:docChg>
  </pc:docChgLst>
  <pc:docChgLst>
    <pc:chgData name="MARTINEZ SALCEDO, JOSEPH" userId="4d2c8988-b1c0-4e9d-83be-da9944182c7d" providerId="ADAL" clId="{0C45623D-C8DC-4A10-880A-AAAA90594A35}"/>
    <pc:docChg chg="custSel modSld">
      <pc:chgData name="MARTINEZ SALCEDO, JOSEPH" userId="4d2c8988-b1c0-4e9d-83be-da9944182c7d" providerId="ADAL" clId="{0C45623D-C8DC-4A10-880A-AAAA90594A35}" dt="2023-09-11T19:49:03.220" v="14" actId="478"/>
      <pc:docMkLst>
        <pc:docMk/>
      </pc:docMkLst>
      <pc:sldChg chg="addSp delSp modSp mod">
        <pc:chgData name="MARTINEZ SALCEDO, JOSEPH" userId="4d2c8988-b1c0-4e9d-83be-da9944182c7d" providerId="ADAL" clId="{0C45623D-C8DC-4A10-880A-AAAA90594A35}" dt="2023-09-11T19:49:03.220" v="14" actId="478"/>
        <pc:sldMkLst>
          <pc:docMk/>
          <pc:sldMk cId="4030963660" sldId="260"/>
        </pc:sldMkLst>
        <pc:spChg chg="add mod">
          <ac:chgData name="MARTINEZ SALCEDO, JOSEPH" userId="4d2c8988-b1c0-4e9d-83be-da9944182c7d" providerId="ADAL" clId="{0C45623D-C8DC-4A10-880A-AAAA90594A35}" dt="2023-09-11T19:47:54.416" v="2" actId="14100"/>
          <ac:spMkLst>
            <pc:docMk/>
            <pc:sldMk cId="4030963660" sldId="260"/>
            <ac:spMk id="2" creationId="{F0B53256-C492-760B-871A-ED9F2D9321A2}"/>
          </ac:spMkLst>
        </pc:spChg>
        <pc:spChg chg="add mod">
          <ac:chgData name="MARTINEZ SALCEDO, JOSEPH" userId="4d2c8988-b1c0-4e9d-83be-da9944182c7d" providerId="ADAL" clId="{0C45623D-C8DC-4A10-880A-AAAA90594A35}" dt="2023-09-11T19:47:57.057" v="4" actId="14100"/>
          <ac:spMkLst>
            <pc:docMk/>
            <pc:sldMk cId="4030963660" sldId="260"/>
            <ac:spMk id="3" creationId="{E16F4023-C20C-AC03-8E11-CC7B593CE0D7}"/>
          </ac:spMkLst>
        </pc:spChg>
        <pc:spChg chg="add mod">
          <ac:chgData name="MARTINEZ SALCEDO, JOSEPH" userId="4d2c8988-b1c0-4e9d-83be-da9944182c7d" providerId="ADAL" clId="{0C45623D-C8DC-4A10-880A-AAAA90594A35}" dt="2023-09-11T19:48:07.752" v="7" actId="14100"/>
          <ac:spMkLst>
            <pc:docMk/>
            <pc:sldMk cId="4030963660" sldId="260"/>
            <ac:spMk id="6" creationId="{11078E32-1BC9-A3C9-643F-6FFAC0935EB6}"/>
          </ac:spMkLst>
        </pc:spChg>
        <pc:spChg chg="add del mod">
          <ac:chgData name="MARTINEZ SALCEDO, JOSEPH" userId="4d2c8988-b1c0-4e9d-83be-da9944182c7d" providerId="ADAL" clId="{0C45623D-C8DC-4A10-880A-AAAA90594A35}" dt="2023-09-11T19:48:32.652" v="10" actId="478"/>
          <ac:spMkLst>
            <pc:docMk/>
            <pc:sldMk cId="4030963660" sldId="260"/>
            <ac:spMk id="7" creationId="{51A51D51-7CD7-5109-9728-07C247343E4F}"/>
          </ac:spMkLst>
        </pc:spChg>
        <pc:spChg chg="add del mod">
          <ac:chgData name="MARTINEZ SALCEDO, JOSEPH" userId="4d2c8988-b1c0-4e9d-83be-da9944182c7d" providerId="ADAL" clId="{0C45623D-C8DC-4A10-880A-AAAA90594A35}" dt="2023-09-11T19:49:03.220" v="14" actId="478"/>
          <ac:spMkLst>
            <pc:docMk/>
            <pc:sldMk cId="4030963660" sldId="260"/>
            <ac:spMk id="8" creationId="{6110AC79-3A82-2EE5-4344-0F325B86B363}"/>
          </ac:spMkLst>
        </pc:spChg>
      </pc:sldChg>
    </pc:docChg>
  </pc:docChgLst>
  <pc:docChgLst>
    <pc:chgData name="Joseph Martinez Salcedo" userId="f929bd0e-1100-45be-a441-d21b8e25d86f" providerId="ADAL" clId="{4DE690CC-AD82-42BE-8BC6-10E6E6348D04}"/>
    <pc:docChg chg="undo custSel addSld delSld modSld">
      <pc:chgData name="Joseph Martinez Salcedo" userId="f929bd0e-1100-45be-a441-d21b8e25d86f" providerId="ADAL" clId="{4DE690CC-AD82-42BE-8BC6-10E6E6348D04}" dt="2022-07-11T19:56:29.016" v="204" actId="207"/>
      <pc:docMkLst>
        <pc:docMk/>
      </pc:docMkLst>
      <pc:sldChg chg="modSp">
        <pc:chgData name="Joseph Martinez Salcedo" userId="f929bd0e-1100-45be-a441-d21b8e25d86f" providerId="ADAL" clId="{4DE690CC-AD82-42BE-8BC6-10E6E6348D04}" dt="2022-07-04T23:53:44.010" v="3" actId="207"/>
        <pc:sldMkLst>
          <pc:docMk/>
          <pc:sldMk cId="4030963660" sldId="260"/>
        </pc:sldMkLst>
        <pc:spChg chg="mod">
          <ac:chgData name="Joseph Martinez Salcedo" userId="f929bd0e-1100-45be-a441-d21b8e25d86f" providerId="ADAL" clId="{4DE690CC-AD82-42BE-8BC6-10E6E6348D04}" dt="2022-07-04T23:53:40.126" v="2" actId="207"/>
          <ac:spMkLst>
            <pc:docMk/>
            <pc:sldMk cId="4030963660" sldId="260"/>
            <ac:spMk id="5" creationId="{D2105BB2-27EB-57CE-1221-7DE7915DA32E}"/>
          </ac:spMkLst>
        </pc:spChg>
        <pc:spChg chg="mod">
          <ac:chgData name="Joseph Martinez Salcedo" userId="f929bd0e-1100-45be-a441-d21b8e25d86f" providerId="ADAL" clId="{4DE690CC-AD82-42BE-8BC6-10E6E6348D04}" dt="2022-07-04T23:53:44.010" v="3" actId="207"/>
          <ac:spMkLst>
            <pc:docMk/>
            <pc:sldMk cId="4030963660" sldId="260"/>
            <ac:spMk id="18" creationId="{61F2270B-FD6B-D73F-D3C6-03FA6A2A04C3}"/>
          </ac:spMkLst>
        </pc:spChg>
      </pc:sldChg>
      <pc:sldChg chg="del">
        <pc:chgData name="Joseph Martinez Salcedo" userId="f929bd0e-1100-45be-a441-d21b8e25d86f" providerId="ADAL" clId="{4DE690CC-AD82-42BE-8BC6-10E6E6348D04}" dt="2022-07-04T23:53:59.531" v="4" actId="2696"/>
        <pc:sldMkLst>
          <pc:docMk/>
          <pc:sldMk cId="3624466842" sldId="270"/>
        </pc:sldMkLst>
      </pc:sldChg>
      <pc:sldChg chg="del">
        <pc:chgData name="Joseph Martinez Salcedo" userId="f929bd0e-1100-45be-a441-d21b8e25d86f" providerId="ADAL" clId="{4DE690CC-AD82-42BE-8BC6-10E6E6348D04}" dt="2022-07-04T23:54:01.703" v="5" actId="2696"/>
        <pc:sldMkLst>
          <pc:docMk/>
          <pc:sldMk cId="1733491173" sldId="272"/>
        </pc:sldMkLst>
      </pc:sldChg>
      <pc:sldChg chg="del">
        <pc:chgData name="Joseph Martinez Salcedo" userId="f929bd0e-1100-45be-a441-d21b8e25d86f" providerId="ADAL" clId="{4DE690CC-AD82-42BE-8BC6-10E6E6348D04}" dt="2022-07-04T23:54:48.865" v="6" actId="2696"/>
        <pc:sldMkLst>
          <pc:docMk/>
          <pc:sldMk cId="2733504386" sldId="273"/>
        </pc:sldMkLst>
      </pc:sldChg>
      <pc:sldChg chg="del">
        <pc:chgData name="Joseph Martinez Salcedo" userId="f929bd0e-1100-45be-a441-d21b8e25d86f" providerId="ADAL" clId="{4DE690CC-AD82-42BE-8BC6-10E6E6348D04}" dt="2022-07-04T23:54:51.579" v="7" actId="2696"/>
        <pc:sldMkLst>
          <pc:docMk/>
          <pc:sldMk cId="1024932171" sldId="274"/>
        </pc:sldMkLst>
      </pc:sldChg>
      <pc:sldChg chg="addSp delSp modSp add mod">
        <pc:chgData name="Joseph Martinez Salcedo" userId="f929bd0e-1100-45be-a441-d21b8e25d86f" providerId="ADAL" clId="{4DE690CC-AD82-42BE-8BC6-10E6E6348D04}" dt="2022-07-05T11:30:25.121" v="40" actId="1076"/>
        <pc:sldMkLst>
          <pc:docMk/>
          <pc:sldMk cId="2693587029" sldId="277"/>
        </pc:sldMkLst>
        <pc:spChg chg="mod">
          <ac:chgData name="Joseph Martinez Salcedo" userId="f929bd0e-1100-45be-a441-d21b8e25d86f" providerId="ADAL" clId="{4DE690CC-AD82-42BE-8BC6-10E6E6348D04}" dt="2022-07-04T23:55:28.438" v="15" actId="20577"/>
          <ac:spMkLst>
            <pc:docMk/>
            <pc:sldMk cId="2693587029" sldId="277"/>
            <ac:spMk id="2" creationId="{99324340-1E0E-AFF1-7D59-76ACB88B7AE2}"/>
          </ac:spMkLst>
        </pc:spChg>
        <pc:spChg chg="mod">
          <ac:chgData name="Joseph Martinez Salcedo" userId="f929bd0e-1100-45be-a441-d21b8e25d86f" providerId="ADAL" clId="{4DE690CC-AD82-42BE-8BC6-10E6E6348D04}" dt="2022-07-04T23:55:54.253" v="26"/>
          <ac:spMkLst>
            <pc:docMk/>
            <pc:sldMk cId="2693587029" sldId="277"/>
            <ac:spMk id="6" creationId="{824C8F15-30B4-A9B5-4287-DB6C1555554D}"/>
          </ac:spMkLst>
        </pc:spChg>
        <pc:spChg chg="mod">
          <ac:chgData name="Joseph Martinez Salcedo" userId="f929bd0e-1100-45be-a441-d21b8e25d86f" providerId="ADAL" clId="{4DE690CC-AD82-42BE-8BC6-10E6E6348D04}" dt="2022-07-05T11:29:57.264" v="36" actId="20577"/>
          <ac:spMkLst>
            <pc:docMk/>
            <pc:sldMk cId="2693587029" sldId="277"/>
            <ac:spMk id="7" creationId="{E07EF1B5-504C-06DC-8C21-3280E0B26BD1}"/>
          </ac:spMkLst>
        </pc:spChg>
        <pc:picChg chg="del">
          <ac:chgData name="Joseph Martinez Salcedo" userId="f929bd0e-1100-45be-a441-d21b8e25d86f" providerId="ADAL" clId="{4DE690CC-AD82-42BE-8BC6-10E6E6348D04}" dt="2022-07-04T23:55:31.021" v="16" actId="478"/>
          <ac:picMkLst>
            <pc:docMk/>
            <pc:sldMk cId="2693587029" sldId="277"/>
            <ac:picMk id="5" creationId="{011333BA-BF54-4047-EB70-6FF25315402C}"/>
          </ac:picMkLst>
        </pc:picChg>
        <pc:picChg chg="add mod">
          <ac:chgData name="Joseph Martinez Salcedo" userId="f929bd0e-1100-45be-a441-d21b8e25d86f" providerId="ADAL" clId="{4DE690CC-AD82-42BE-8BC6-10E6E6348D04}" dt="2022-07-05T11:30:25.121" v="40" actId="1076"/>
          <ac:picMkLst>
            <pc:docMk/>
            <pc:sldMk cId="2693587029" sldId="277"/>
            <ac:picMk id="5" creationId="{ED00D482-C4A3-C07C-0A41-F91431735532}"/>
          </ac:picMkLst>
        </pc:picChg>
      </pc:sldChg>
      <pc:sldChg chg="addSp delSp modSp add mod">
        <pc:chgData name="Joseph Martinez Salcedo" userId="f929bd0e-1100-45be-a441-d21b8e25d86f" providerId="ADAL" clId="{4DE690CC-AD82-42BE-8BC6-10E6E6348D04}" dt="2022-07-11T19:56:29.016" v="204" actId="207"/>
        <pc:sldMkLst>
          <pc:docMk/>
          <pc:sldMk cId="2215784933" sldId="278"/>
        </pc:sldMkLst>
        <pc:spChg chg="mod">
          <ac:chgData name="Joseph Martinez Salcedo" userId="f929bd0e-1100-45be-a441-d21b8e25d86f" providerId="ADAL" clId="{4DE690CC-AD82-42BE-8BC6-10E6E6348D04}" dt="2022-07-11T19:53:58.338" v="42" actId="20577"/>
          <ac:spMkLst>
            <pc:docMk/>
            <pc:sldMk cId="2215784933" sldId="278"/>
            <ac:spMk id="2" creationId="{90EA69D3-07BB-5377-0D7F-648E12A9EC8A}"/>
          </ac:spMkLst>
        </pc:spChg>
        <pc:spChg chg="add mod">
          <ac:chgData name="Joseph Martinez Salcedo" userId="f929bd0e-1100-45be-a441-d21b8e25d86f" providerId="ADAL" clId="{4DE690CC-AD82-42BE-8BC6-10E6E6348D04}" dt="2022-07-11T19:56:26.338" v="203" actId="207"/>
          <ac:spMkLst>
            <pc:docMk/>
            <pc:sldMk cId="2215784933" sldId="278"/>
            <ac:spMk id="3" creationId="{F3FBDD95-E94D-3787-FB82-104A0AF8592C}"/>
          </ac:spMkLst>
        </pc:spChg>
        <pc:spChg chg="add mod">
          <ac:chgData name="Joseph Martinez Salcedo" userId="f929bd0e-1100-45be-a441-d21b8e25d86f" providerId="ADAL" clId="{4DE690CC-AD82-42BE-8BC6-10E6E6348D04}" dt="2022-07-11T19:56:23.960" v="202" actId="207"/>
          <ac:spMkLst>
            <pc:docMk/>
            <pc:sldMk cId="2215784933" sldId="278"/>
            <ac:spMk id="4" creationId="{CD0EFC51-C809-BF26-C3BA-56889FB36509}"/>
          </ac:spMkLst>
        </pc:spChg>
        <pc:spChg chg="del">
          <ac:chgData name="Joseph Martinez Salcedo" userId="f929bd0e-1100-45be-a441-d21b8e25d86f" providerId="ADAL" clId="{4DE690CC-AD82-42BE-8BC6-10E6E6348D04}" dt="2022-07-11T19:54:06.322" v="54" actId="478"/>
          <ac:spMkLst>
            <pc:docMk/>
            <pc:sldMk cId="2215784933" sldId="278"/>
            <ac:spMk id="7" creationId="{4782DDD3-6B20-067B-98C6-A8FA411771C4}"/>
          </ac:spMkLst>
        </pc:spChg>
        <pc:spChg chg="mod">
          <ac:chgData name="Joseph Martinez Salcedo" userId="f929bd0e-1100-45be-a441-d21b8e25d86f" providerId="ADAL" clId="{4DE690CC-AD82-42BE-8BC6-10E6E6348D04}" dt="2022-07-11T19:54:48.642" v="102" actId="14100"/>
          <ac:spMkLst>
            <pc:docMk/>
            <pc:sldMk cId="2215784933" sldId="278"/>
            <ac:spMk id="8" creationId="{D59739E5-5CD3-D625-B315-3E34A3D56986}"/>
          </ac:spMkLst>
        </pc:spChg>
        <pc:spChg chg="add mod">
          <ac:chgData name="Joseph Martinez Salcedo" userId="f929bd0e-1100-45be-a441-d21b8e25d86f" providerId="ADAL" clId="{4DE690CC-AD82-42BE-8BC6-10E6E6348D04}" dt="2022-07-11T19:56:29.016" v="204" actId="207"/>
          <ac:spMkLst>
            <pc:docMk/>
            <pc:sldMk cId="2215784933" sldId="278"/>
            <ac:spMk id="9" creationId="{53B394F1-1F0A-231E-B69B-FC1CEDA5495E}"/>
          </ac:spMkLst>
        </pc:spChg>
        <pc:picChg chg="del">
          <ac:chgData name="Joseph Martinez Salcedo" userId="f929bd0e-1100-45be-a441-d21b8e25d86f" providerId="ADAL" clId="{4DE690CC-AD82-42BE-8BC6-10E6E6348D04}" dt="2022-07-11T19:54:06.614" v="55" actId="478"/>
          <ac:picMkLst>
            <pc:docMk/>
            <pc:sldMk cId="2215784933" sldId="278"/>
            <ac:picMk id="5" creationId="{D5C5CDA7-E843-6D49-F30B-B100FAAC3B7C}"/>
          </ac:picMkLst>
        </pc:picChg>
      </pc:sldChg>
    </pc:docChg>
  </pc:docChgLst>
  <pc:docChgLst>
    <pc:chgData name="Joseph Martinez Salcedo" userId="f929bd0e-1100-45be-a441-d21b8e25d86f" providerId="ADAL" clId="{6449E826-15C1-4CE3-A09B-B424009692B8}"/>
    <pc:docChg chg="undo custSel addSld delSld modSld sldOrd">
      <pc:chgData name="Joseph Martinez Salcedo" userId="f929bd0e-1100-45be-a441-d21b8e25d86f" providerId="ADAL" clId="{6449E826-15C1-4CE3-A09B-B424009692B8}" dt="2022-06-08T18:31:21.790" v="372" actId="1076"/>
      <pc:docMkLst>
        <pc:docMk/>
      </pc:docMkLst>
      <pc:sldChg chg="del">
        <pc:chgData name="Joseph Martinez Salcedo" userId="f929bd0e-1100-45be-a441-d21b8e25d86f" providerId="ADAL" clId="{6449E826-15C1-4CE3-A09B-B424009692B8}" dt="2022-06-02T16:03:01.225" v="354" actId="2696"/>
        <pc:sldMkLst>
          <pc:docMk/>
          <pc:sldMk cId="984472956" sldId="257"/>
        </pc:sldMkLst>
      </pc:sldChg>
      <pc:sldChg chg="addSp delSp modSp del mod">
        <pc:chgData name="Joseph Martinez Salcedo" userId="f929bd0e-1100-45be-a441-d21b8e25d86f" providerId="ADAL" clId="{6449E826-15C1-4CE3-A09B-B424009692B8}" dt="2022-06-02T16:03:01.225" v="354" actId="2696"/>
        <pc:sldMkLst>
          <pc:docMk/>
          <pc:sldMk cId="3043936758" sldId="258"/>
        </pc:sldMkLst>
        <pc:spChg chg="mod">
          <ac:chgData name="Joseph Martinez Salcedo" userId="f929bd0e-1100-45be-a441-d21b8e25d86f" providerId="ADAL" clId="{6449E826-15C1-4CE3-A09B-B424009692B8}" dt="2022-06-02T15:51:56.596" v="288" actId="1076"/>
          <ac:spMkLst>
            <pc:docMk/>
            <pc:sldMk cId="3043936758" sldId="258"/>
            <ac:spMk id="4" creationId="{B11F0DEE-8501-11EE-C7C1-79E009D36759}"/>
          </ac:spMkLst>
        </pc:spChg>
        <pc:spChg chg="del">
          <ac:chgData name="Joseph Martinez Salcedo" userId="f929bd0e-1100-45be-a441-d21b8e25d86f" providerId="ADAL" clId="{6449E826-15C1-4CE3-A09B-B424009692B8}" dt="2022-06-02T15:51:58.290" v="289" actId="478"/>
          <ac:spMkLst>
            <pc:docMk/>
            <pc:sldMk cId="3043936758" sldId="258"/>
            <ac:spMk id="5" creationId="{F498C8F7-8929-D1C8-1246-5926CEB4B5D0}"/>
          </ac:spMkLst>
        </pc:spChg>
        <pc:spChg chg="del">
          <ac:chgData name="Joseph Martinez Salcedo" userId="f929bd0e-1100-45be-a441-d21b8e25d86f" providerId="ADAL" clId="{6449E826-15C1-4CE3-A09B-B424009692B8}" dt="2022-06-02T15:52:05.200" v="294" actId="478"/>
          <ac:spMkLst>
            <pc:docMk/>
            <pc:sldMk cId="3043936758" sldId="258"/>
            <ac:spMk id="7" creationId="{01BDBD90-C2EF-E64D-2DFE-5809EC585744}"/>
          </ac:spMkLst>
        </pc:spChg>
        <pc:spChg chg="mod">
          <ac:chgData name="Joseph Martinez Salcedo" userId="f929bd0e-1100-45be-a441-d21b8e25d86f" providerId="ADAL" clId="{6449E826-15C1-4CE3-A09B-B424009692B8}" dt="2022-06-02T15:51:38.828" v="278" actId="1076"/>
          <ac:spMkLst>
            <pc:docMk/>
            <pc:sldMk cId="3043936758" sldId="258"/>
            <ac:spMk id="8" creationId="{D59739E5-5CD3-D625-B315-3E34A3D56986}"/>
          </ac:spMkLst>
        </pc:spChg>
        <pc:spChg chg="mod">
          <ac:chgData name="Joseph Martinez Salcedo" userId="f929bd0e-1100-45be-a441-d21b8e25d86f" providerId="ADAL" clId="{6449E826-15C1-4CE3-A09B-B424009692B8}" dt="2022-06-02T15:51:49.255" v="286" actId="1076"/>
          <ac:spMkLst>
            <pc:docMk/>
            <pc:sldMk cId="3043936758" sldId="258"/>
            <ac:spMk id="9" creationId="{81094484-879C-A1C1-5182-E855B6A084F5}"/>
          </ac:spMkLst>
        </pc:spChg>
        <pc:picChg chg="add mod">
          <ac:chgData name="Joseph Martinez Salcedo" userId="f929bd0e-1100-45be-a441-d21b8e25d86f" providerId="ADAL" clId="{6449E826-15C1-4CE3-A09B-B424009692B8}" dt="2022-06-02T15:52:02.684" v="292" actId="14100"/>
          <ac:picMkLst>
            <pc:docMk/>
            <pc:sldMk cId="3043936758" sldId="258"/>
            <ac:picMk id="6" creationId="{37FE709F-8E95-D86B-496E-FE1330585E63}"/>
          </ac:picMkLst>
        </pc:picChg>
        <pc:cxnChg chg="del">
          <ac:chgData name="Joseph Martinez Salcedo" userId="f929bd0e-1100-45be-a441-d21b8e25d86f" providerId="ADAL" clId="{6449E826-15C1-4CE3-A09B-B424009692B8}" dt="2022-06-02T15:52:04.219" v="293" actId="478"/>
          <ac:cxnSpMkLst>
            <pc:docMk/>
            <pc:sldMk cId="3043936758" sldId="258"/>
            <ac:cxnSpMk id="10" creationId="{06DD37B3-65BB-0789-60D7-B63F5CC49943}"/>
          </ac:cxnSpMkLst>
        </pc:cxnChg>
      </pc:sldChg>
      <pc:sldChg chg="modSp add del mod">
        <pc:chgData name="Joseph Martinez Salcedo" userId="f929bd0e-1100-45be-a441-d21b8e25d86f" providerId="ADAL" clId="{6449E826-15C1-4CE3-A09B-B424009692B8}" dt="2022-06-02T15:51:27.840" v="273" actId="2696"/>
        <pc:sldMkLst>
          <pc:docMk/>
          <pc:sldMk cId="1024553041" sldId="259"/>
        </pc:sldMkLst>
        <pc:spChg chg="mod">
          <ac:chgData name="Joseph Martinez Salcedo" userId="f929bd0e-1100-45be-a441-d21b8e25d86f" providerId="ADAL" clId="{6449E826-15C1-4CE3-A09B-B424009692B8}" dt="2022-06-02T15:05:26.380" v="1" actId="207"/>
          <ac:spMkLst>
            <pc:docMk/>
            <pc:sldMk cId="1024553041" sldId="259"/>
            <ac:spMk id="4" creationId="{B11F0DEE-8501-11EE-C7C1-79E009D36759}"/>
          </ac:spMkLst>
        </pc:spChg>
      </pc:sldChg>
      <pc:sldChg chg="addSp delSp modSp new mod">
        <pc:chgData name="Joseph Martinez Salcedo" userId="f929bd0e-1100-45be-a441-d21b8e25d86f" providerId="ADAL" clId="{6449E826-15C1-4CE3-A09B-B424009692B8}" dt="2022-06-02T19:16:53.524" v="362" actId="1076"/>
        <pc:sldMkLst>
          <pc:docMk/>
          <pc:sldMk cId="4030963660" sldId="260"/>
        </pc:sldMkLst>
        <pc:spChg chg="add mod">
          <ac:chgData name="Joseph Martinez Salcedo" userId="f929bd0e-1100-45be-a441-d21b8e25d86f" providerId="ADAL" clId="{6449E826-15C1-4CE3-A09B-B424009692B8}" dt="2022-06-02T19:16:53.524" v="362" actId="1076"/>
          <ac:spMkLst>
            <pc:docMk/>
            <pc:sldMk cId="4030963660" sldId="260"/>
            <ac:spMk id="4" creationId="{EB9C2A60-3C70-2355-11B7-4DFB4540669D}"/>
          </ac:spMkLst>
        </pc:spChg>
        <pc:spChg chg="add mod">
          <ac:chgData name="Joseph Martinez Salcedo" userId="f929bd0e-1100-45be-a441-d21b8e25d86f" providerId="ADAL" clId="{6449E826-15C1-4CE3-A09B-B424009692B8}" dt="2022-06-02T16:03:08.046" v="355" actId="1076"/>
          <ac:spMkLst>
            <pc:docMk/>
            <pc:sldMk cId="4030963660" sldId="260"/>
            <ac:spMk id="9" creationId="{D1B0B514-7881-5624-190B-BF37478BBFDE}"/>
          </ac:spMkLst>
        </pc:spChg>
        <pc:spChg chg="add del mod">
          <ac:chgData name="Joseph Martinez Salcedo" userId="f929bd0e-1100-45be-a441-d21b8e25d86f" providerId="ADAL" clId="{6449E826-15C1-4CE3-A09B-B424009692B8}" dt="2022-06-02T15:12:53.465" v="50"/>
          <ac:spMkLst>
            <pc:docMk/>
            <pc:sldMk cId="4030963660" sldId="260"/>
            <ac:spMk id="17" creationId="{4D59B75C-C5A1-4DCB-1226-CE89EA0D4D93}"/>
          </ac:spMkLst>
        </pc:spChg>
        <pc:picChg chg="add del mod">
          <ac:chgData name="Joseph Martinez Salcedo" userId="f929bd0e-1100-45be-a441-d21b8e25d86f" providerId="ADAL" clId="{6449E826-15C1-4CE3-A09B-B424009692B8}" dt="2022-06-02T15:10:53.586" v="19" actId="478"/>
          <ac:picMkLst>
            <pc:docMk/>
            <pc:sldMk cId="4030963660" sldId="260"/>
            <ac:picMk id="3" creationId="{CBFE96A2-16D5-0BB0-7EBB-DB439C5F1C50}"/>
          </ac:picMkLst>
        </pc:picChg>
        <pc:picChg chg="add del mod">
          <ac:chgData name="Joseph Martinez Salcedo" userId="f929bd0e-1100-45be-a441-d21b8e25d86f" providerId="ADAL" clId="{6449E826-15C1-4CE3-A09B-B424009692B8}" dt="2022-06-02T15:10:39.881" v="15" actId="478"/>
          <ac:picMkLst>
            <pc:docMk/>
            <pc:sldMk cId="4030963660" sldId="260"/>
            <ac:picMk id="6" creationId="{686F6457-A7F2-4391-2086-8583AAC33AF3}"/>
          </ac:picMkLst>
        </pc:picChg>
        <pc:picChg chg="add mod">
          <ac:chgData name="Joseph Martinez Salcedo" userId="f929bd0e-1100-45be-a441-d21b8e25d86f" providerId="ADAL" clId="{6449E826-15C1-4CE3-A09B-B424009692B8}" dt="2022-06-02T16:03:08.046" v="355" actId="1076"/>
          <ac:picMkLst>
            <pc:docMk/>
            <pc:sldMk cId="4030963660" sldId="260"/>
            <ac:picMk id="7" creationId="{C4B344BB-B2AC-5A30-0283-7074F4A93FD3}"/>
          </ac:picMkLst>
        </pc:picChg>
        <pc:picChg chg="add del mod">
          <ac:chgData name="Joseph Martinez Salcedo" userId="f929bd0e-1100-45be-a441-d21b8e25d86f" providerId="ADAL" clId="{6449E826-15C1-4CE3-A09B-B424009692B8}" dt="2022-06-02T16:05:33.729" v="358" actId="478"/>
          <ac:picMkLst>
            <pc:docMk/>
            <pc:sldMk cId="4030963660" sldId="260"/>
            <ac:picMk id="8" creationId="{22BB6482-D0E6-4F21-1195-38CF796438BA}"/>
          </ac:picMkLst>
        </pc:picChg>
        <pc:picChg chg="add mod">
          <ac:chgData name="Joseph Martinez Salcedo" userId="f929bd0e-1100-45be-a441-d21b8e25d86f" providerId="ADAL" clId="{6449E826-15C1-4CE3-A09B-B424009692B8}" dt="2022-06-02T16:03:08.046" v="355" actId="1076"/>
          <ac:picMkLst>
            <pc:docMk/>
            <pc:sldMk cId="4030963660" sldId="260"/>
            <ac:picMk id="19" creationId="{F7D844F0-E4B9-F2E5-2DE7-2ACB95702109}"/>
          </ac:picMkLst>
        </pc:picChg>
        <pc:picChg chg="add mod">
          <ac:chgData name="Joseph Martinez Salcedo" userId="f929bd0e-1100-45be-a441-d21b8e25d86f" providerId="ADAL" clId="{6449E826-15C1-4CE3-A09B-B424009692B8}" dt="2022-06-02T16:03:08.046" v="355" actId="1076"/>
          <ac:picMkLst>
            <pc:docMk/>
            <pc:sldMk cId="4030963660" sldId="260"/>
            <ac:picMk id="20" creationId="{3B37A533-0555-E3C7-8259-9D8F751E8937}"/>
          </ac:picMkLst>
        </pc:picChg>
        <pc:picChg chg="add mod">
          <ac:chgData name="Joseph Martinez Salcedo" userId="f929bd0e-1100-45be-a441-d21b8e25d86f" providerId="ADAL" clId="{6449E826-15C1-4CE3-A09B-B424009692B8}" dt="2022-06-02T16:05:40.387" v="361" actId="1076"/>
          <ac:picMkLst>
            <pc:docMk/>
            <pc:sldMk cId="4030963660" sldId="260"/>
            <ac:picMk id="21" creationId="{4348B0D9-1C8E-45D8-BACB-8FB19DA3C7A8}"/>
          </ac:picMkLst>
        </pc:picChg>
        <pc:cxnChg chg="add mod">
          <ac:chgData name="Joseph Martinez Salcedo" userId="f929bd0e-1100-45be-a441-d21b8e25d86f" providerId="ADAL" clId="{6449E826-15C1-4CE3-A09B-B424009692B8}" dt="2022-06-02T16:03:08.046" v="355" actId="1076"/>
          <ac:cxnSpMkLst>
            <pc:docMk/>
            <pc:sldMk cId="4030963660" sldId="260"/>
            <ac:cxnSpMk id="11" creationId="{13C3C49E-9E85-97E5-B2E0-313112EEA49E}"/>
          </ac:cxnSpMkLst>
        </pc:cxnChg>
        <pc:cxnChg chg="add mod">
          <ac:chgData name="Joseph Martinez Salcedo" userId="f929bd0e-1100-45be-a441-d21b8e25d86f" providerId="ADAL" clId="{6449E826-15C1-4CE3-A09B-B424009692B8}" dt="2022-06-02T16:03:27.535" v="356" actId="208"/>
          <ac:cxnSpMkLst>
            <pc:docMk/>
            <pc:sldMk cId="4030963660" sldId="260"/>
            <ac:cxnSpMk id="13" creationId="{A7EC5CA9-E746-F28A-C0A4-78D6079B15CA}"/>
          </ac:cxnSpMkLst>
        </pc:cxnChg>
        <pc:cxnChg chg="add mod">
          <ac:chgData name="Joseph Martinez Salcedo" userId="f929bd0e-1100-45be-a441-d21b8e25d86f" providerId="ADAL" clId="{6449E826-15C1-4CE3-A09B-B424009692B8}" dt="2022-06-02T16:03:27.535" v="356" actId="208"/>
          <ac:cxnSpMkLst>
            <pc:docMk/>
            <pc:sldMk cId="4030963660" sldId="260"/>
            <ac:cxnSpMk id="14" creationId="{849C00A7-C778-772E-5B65-C5EB44E9C5A9}"/>
          </ac:cxnSpMkLst>
        </pc:cxnChg>
      </pc:sldChg>
      <pc:sldChg chg="addSp delSp modSp add mod ord">
        <pc:chgData name="Joseph Martinez Salcedo" userId="f929bd0e-1100-45be-a441-d21b8e25d86f" providerId="ADAL" clId="{6449E826-15C1-4CE3-A09B-B424009692B8}" dt="2022-06-08T18:31:21.790" v="372" actId="1076"/>
        <pc:sldMkLst>
          <pc:docMk/>
          <pc:sldMk cId="2922059406" sldId="261"/>
        </pc:sldMkLst>
        <pc:spChg chg="mod">
          <ac:chgData name="Joseph Martinez Salcedo" userId="f929bd0e-1100-45be-a441-d21b8e25d86f" providerId="ADAL" clId="{6449E826-15C1-4CE3-A09B-B424009692B8}" dt="2022-06-02T15:18:55.167" v="200"/>
          <ac:spMkLst>
            <pc:docMk/>
            <pc:sldMk cId="2922059406" sldId="261"/>
            <ac:spMk id="2" creationId="{90EA69D3-07BB-5377-0D7F-648E12A9EC8A}"/>
          </ac:spMkLst>
        </pc:spChg>
        <pc:spChg chg="add del mod">
          <ac:chgData name="Joseph Martinez Salcedo" userId="f929bd0e-1100-45be-a441-d21b8e25d86f" providerId="ADAL" clId="{6449E826-15C1-4CE3-A09B-B424009692B8}" dt="2022-06-08T18:30:43.697" v="365" actId="478"/>
          <ac:spMkLst>
            <pc:docMk/>
            <pc:sldMk cId="2922059406" sldId="261"/>
            <ac:spMk id="3" creationId="{7AC2FC1F-1545-D9CA-E7CB-9AD402D651F2}"/>
          </ac:spMkLst>
        </pc:spChg>
        <pc:spChg chg="del mod">
          <ac:chgData name="Joseph Martinez Salcedo" userId="f929bd0e-1100-45be-a441-d21b8e25d86f" providerId="ADAL" clId="{6449E826-15C1-4CE3-A09B-B424009692B8}" dt="2022-06-02T15:18:26.884" v="178" actId="478"/>
          <ac:spMkLst>
            <pc:docMk/>
            <pc:sldMk cId="2922059406" sldId="261"/>
            <ac:spMk id="4" creationId="{B11F0DEE-8501-11EE-C7C1-79E009D36759}"/>
          </ac:spMkLst>
        </pc:spChg>
        <pc:spChg chg="del">
          <ac:chgData name="Joseph Martinez Salcedo" userId="f929bd0e-1100-45be-a441-d21b8e25d86f" providerId="ADAL" clId="{6449E826-15C1-4CE3-A09B-B424009692B8}" dt="2022-06-02T15:16:48.705" v="128" actId="478"/>
          <ac:spMkLst>
            <pc:docMk/>
            <pc:sldMk cId="2922059406" sldId="261"/>
            <ac:spMk id="5" creationId="{F498C8F7-8929-D1C8-1246-5926CEB4B5D0}"/>
          </ac:spMkLst>
        </pc:spChg>
        <pc:spChg chg="add del mod">
          <ac:chgData name="Joseph Martinez Salcedo" userId="f929bd0e-1100-45be-a441-d21b8e25d86f" providerId="ADAL" clId="{6449E826-15C1-4CE3-A09B-B424009692B8}" dt="2022-06-02T15:17:05.711" v="132" actId="478"/>
          <ac:spMkLst>
            <pc:docMk/>
            <pc:sldMk cId="2922059406" sldId="261"/>
            <ac:spMk id="6" creationId="{778F808E-9EFE-1E7C-EEDA-3EE39B436938}"/>
          </ac:spMkLst>
        </pc:spChg>
        <pc:spChg chg="del mod">
          <ac:chgData name="Joseph Martinez Salcedo" userId="f929bd0e-1100-45be-a441-d21b8e25d86f" providerId="ADAL" clId="{6449E826-15C1-4CE3-A09B-B424009692B8}" dt="2022-06-02T15:18:25.701" v="177" actId="478"/>
          <ac:spMkLst>
            <pc:docMk/>
            <pc:sldMk cId="2922059406" sldId="261"/>
            <ac:spMk id="7" creationId="{01BDBD90-C2EF-E64D-2DFE-5809EC585744}"/>
          </ac:spMkLst>
        </pc:spChg>
        <pc:spChg chg="mod">
          <ac:chgData name="Joseph Martinez Salcedo" userId="f929bd0e-1100-45be-a441-d21b8e25d86f" providerId="ADAL" clId="{6449E826-15C1-4CE3-A09B-B424009692B8}" dt="2022-06-02T15:18:49.640" v="196" actId="20577"/>
          <ac:spMkLst>
            <pc:docMk/>
            <pc:sldMk cId="2922059406" sldId="261"/>
            <ac:spMk id="8" creationId="{D59739E5-5CD3-D625-B315-3E34A3D56986}"/>
          </ac:spMkLst>
        </pc:spChg>
        <pc:spChg chg="del mod">
          <ac:chgData name="Joseph Martinez Salcedo" userId="f929bd0e-1100-45be-a441-d21b8e25d86f" providerId="ADAL" clId="{6449E826-15C1-4CE3-A09B-B424009692B8}" dt="2022-06-02T15:18:00.151" v="154" actId="478"/>
          <ac:spMkLst>
            <pc:docMk/>
            <pc:sldMk cId="2922059406" sldId="261"/>
            <ac:spMk id="9" creationId="{81094484-879C-A1C1-5182-E855B6A084F5}"/>
          </ac:spMkLst>
        </pc:spChg>
        <pc:spChg chg="add mod">
          <ac:chgData name="Joseph Martinez Salcedo" userId="f929bd0e-1100-45be-a441-d21b8e25d86f" providerId="ADAL" clId="{6449E826-15C1-4CE3-A09B-B424009692B8}" dt="2022-06-02T15:19:16.221" v="237" actId="1076"/>
          <ac:spMkLst>
            <pc:docMk/>
            <pc:sldMk cId="2922059406" sldId="261"/>
            <ac:spMk id="14" creationId="{4F2A4F11-EB05-66C7-A7A8-DC35D6BA3B74}"/>
          </ac:spMkLst>
        </pc:spChg>
        <pc:picChg chg="add mod">
          <ac:chgData name="Joseph Martinez Salcedo" userId="f929bd0e-1100-45be-a441-d21b8e25d86f" providerId="ADAL" clId="{6449E826-15C1-4CE3-A09B-B424009692B8}" dt="2022-06-08T18:31:21.790" v="372" actId="1076"/>
          <ac:picMkLst>
            <pc:docMk/>
            <pc:sldMk cId="2922059406" sldId="261"/>
            <ac:picMk id="5" creationId="{CED0941E-3483-3CDC-2B4B-81625D3F61DA}"/>
          </ac:picMkLst>
        </pc:picChg>
        <pc:picChg chg="add del mod">
          <ac:chgData name="Joseph Martinez Salcedo" userId="f929bd0e-1100-45be-a441-d21b8e25d86f" providerId="ADAL" clId="{6449E826-15C1-4CE3-A09B-B424009692B8}" dt="2022-06-08T18:30:39.163" v="363" actId="478"/>
          <ac:picMkLst>
            <pc:docMk/>
            <pc:sldMk cId="2922059406" sldId="261"/>
            <ac:picMk id="12" creationId="{438C2164-16F3-A10F-031A-F0C2A93DE2A0}"/>
          </ac:picMkLst>
        </pc:picChg>
        <pc:cxnChg chg="del mod">
          <ac:chgData name="Joseph Martinez Salcedo" userId="f929bd0e-1100-45be-a441-d21b8e25d86f" providerId="ADAL" clId="{6449E826-15C1-4CE3-A09B-B424009692B8}" dt="2022-06-02T15:18:24.366" v="175" actId="478"/>
          <ac:cxnSpMkLst>
            <pc:docMk/>
            <pc:sldMk cId="2922059406" sldId="261"/>
            <ac:cxnSpMk id="10" creationId="{06DD37B3-65BB-0789-60D7-B63F5CC49943}"/>
          </ac:cxnSpMkLst>
        </pc:cxnChg>
      </pc:sldChg>
      <pc:sldChg chg="addSp delSp modSp add mod">
        <pc:chgData name="Joseph Martinez Salcedo" userId="f929bd0e-1100-45be-a441-d21b8e25d86f" providerId="ADAL" clId="{6449E826-15C1-4CE3-A09B-B424009692B8}" dt="2022-06-02T16:02:44.595" v="353" actId="1076"/>
        <pc:sldMkLst>
          <pc:docMk/>
          <pc:sldMk cId="1496985091" sldId="262"/>
        </pc:sldMkLst>
        <pc:spChg chg="mod">
          <ac:chgData name="Joseph Martinez Salcedo" userId="f929bd0e-1100-45be-a441-d21b8e25d86f" providerId="ADAL" clId="{6449E826-15C1-4CE3-A09B-B424009692B8}" dt="2022-06-02T15:19:25.656" v="239" actId="20577"/>
          <ac:spMkLst>
            <pc:docMk/>
            <pc:sldMk cId="1496985091" sldId="262"/>
            <ac:spMk id="2" creationId="{90EA69D3-07BB-5377-0D7F-648E12A9EC8A}"/>
          </ac:spMkLst>
        </pc:spChg>
        <pc:spChg chg="add mod">
          <ac:chgData name="Joseph Martinez Salcedo" userId="f929bd0e-1100-45be-a441-d21b8e25d86f" providerId="ADAL" clId="{6449E826-15C1-4CE3-A09B-B424009692B8}" dt="2022-06-02T15:55:37.358" v="296" actId="571"/>
          <ac:spMkLst>
            <pc:docMk/>
            <pc:sldMk cId="1496985091" sldId="262"/>
            <ac:spMk id="6" creationId="{D8E4BD5E-0836-9839-238C-0D249F4946E5}"/>
          </ac:spMkLst>
        </pc:spChg>
        <pc:spChg chg="add mod">
          <ac:chgData name="Joseph Martinez Salcedo" userId="f929bd0e-1100-45be-a441-d21b8e25d86f" providerId="ADAL" clId="{6449E826-15C1-4CE3-A09B-B424009692B8}" dt="2022-06-02T16:02:44.595" v="353" actId="1076"/>
          <ac:spMkLst>
            <pc:docMk/>
            <pc:sldMk cId="1496985091" sldId="262"/>
            <ac:spMk id="7" creationId="{4782DDD3-6B20-067B-98C6-A8FA411771C4}"/>
          </ac:spMkLst>
        </pc:spChg>
        <pc:spChg chg="mod">
          <ac:chgData name="Joseph Martinez Salcedo" userId="f929bd0e-1100-45be-a441-d21b8e25d86f" providerId="ADAL" clId="{6449E826-15C1-4CE3-A09B-B424009692B8}" dt="2022-06-02T16:02:39.404" v="351" actId="1076"/>
          <ac:spMkLst>
            <pc:docMk/>
            <pc:sldMk cId="1496985091" sldId="262"/>
            <ac:spMk id="8" creationId="{D59739E5-5CD3-D625-B315-3E34A3D56986}"/>
          </ac:spMkLst>
        </pc:spChg>
        <pc:spChg chg="del mod">
          <ac:chgData name="Joseph Martinez Salcedo" userId="f929bd0e-1100-45be-a441-d21b8e25d86f" providerId="ADAL" clId="{6449E826-15C1-4CE3-A09B-B424009692B8}" dt="2022-06-02T16:02:27.744" v="346" actId="478"/>
          <ac:spMkLst>
            <pc:docMk/>
            <pc:sldMk cId="1496985091" sldId="262"/>
            <ac:spMk id="14" creationId="{4F2A4F11-EB05-66C7-A7A8-DC35D6BA3B74}"/>
          </ac:spMkLst>
        </pc:spChg>
        <pc:picChg chg="add mod">
          <ac:chgData name="Joseph Martinez Salcedo" userId="f929bd0e-1100-45be-a441-d21b8e25d86f" providerId="ADAL" clId="{6449E826-15C1-4CE3-A09B-B424009692B8}" dt="2022-06-02T16:02:40.638" v="352" actId="1076"/>
          <ac:picMkLst>
            <pc:docMk/>
            <pc:sldMk cId="1496985091" sldId="262"/>
            <ac:picMk id="4" creationId="{C74FCDE9-03E9-E66B-7918-CB7DEE5D4D69}"/>
          </ac:picMkLst>
        </pc:picChg>
        <pc:picChg chg="del mod">
          <ac:chgData name="Joseph Martinez Salcedo" userId="f929bd0e-1100-45be-a441-d21b8e25d86f" providerId="ADAL" clId="{6449E826-15C1-4CE3-A09B-B424009692B8}" dt="2022-06-02T15:49:44.600" v="245" actId="478"/>
          <ac:picMkLst>
            <pc:docMk/>
            <pc:sldMk cId="1496985091" sldId="262"/>
            <ac:picMk id="12" creationId="{438C2164-16F3-A10F-031A-F0C2A93DE2A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54D156-3719-4523-BEFC-A3FE24BCEB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8D18E7E-0A70-43A5-9536-1D9E85E9A9B4}">
      <dgm:prSet phldrT="[Text]"/>
      <dgm:spPr/>
      <dgm:t>
        <a:bodyPr/>
        <a:lstStyle/>
        <a:p>
          <a:r>
            <a:rPr lang="en-US" dirty="0"/>
            <a:t>Data collection and preprocessing</a:t>
          </a:r>
        </a:p>
      </dgm:t>
    </dgm:pt>
    <dgm:pt modelId="{452A7F8B-1FFD-4D47-8033-C33C878531AF}" type="parTrans" cxnId="{3EEC6166-64C0-417A-95C9-AE442A6875F8}">
      <dgm:prSet/>
      <dgm:spPr/>
      <dgm:t>
        <a:bodyPr/>
        <a:lstStyle/>
        <a:p>
          <a:endParaRPr lang="en-US"/>
        </a:p>
      </dgm:t>
    </dgm:pt>
    <dgm:pt modelId="{63E7296D-4D14-4A34-A113-80350600DC2E}" type="sibTrans" cxnId="{3EEC6166-64C0-417A-95C9-AE442A6875F8}">
      <dgm:prSet/>
      <dgm:spPr/>
      <dgm:t>
        <a:bodyPr/>
        <a:lstStyle/>
        <a:p>
          <a:endParaRPr lang="en-US"/>
        </a:p>
      </dgm:t>
    </dgm:pt>
    <dgm:pt modelId="{3A0AB33B-E3C6-4E5D-B401-29DC5BD27A33}">
      <dgm:prSet phldrT="[Text]"/>
      <dgm:spPr/>
      <dgm:t>
        <a:bodyPr/>
        <a:lstStyle/>
        <a:p>
          <a:r>
            <a:rPr lang="en-US" dirty="0"/>
            <a:t>Data labeling</a:t>
          </a:r>
        </a:p>
      </dgm:t>
    </dgm:pt>
    <dgm:pt modelId="{A493DFAF-5BD0-49FB-BB68-1D0F85462A07}" type="parTrans" cxnId="{B159E308-92A7-4810-8AF1-AED774449E9E}">
      <dgm:prSet/>
      <dgm:spPr/>
      <dgm:t>
        <a:bodyPr/>
        <a:lstStyle/>
        <a:p>
          <a:endParaRPr lang="en-US"/>
        </a:p>
      </dgm:t>
    </dgm:pt>
    <dgm:pt modelId="{C8FEBC64-45BB-4604-9E32-44F60F895B98}" type="sibTrans" cxnId="{B159E308-92A7-4810-8AF1-AED774449E9E}">
      <dgm:prSet/>
      <dgm:spPr/>
      <dgm:t>
        <a:bodyPr/>
        <a:lstStyle/>
        <a:p>
          <a:endParaRPr lang="en-US"/>
        </a:p>
      </dgm:t>
    </dgm:pt>
    <dgm:pt modelId="{B017A789-4555-49AE-A029-3CA6E6EA0C86}">
      <dgm:prSet phldrT="[Text]"/>
      <dgm:spPr/>
      <dgm:t>
        <a:bodyPr/>
        <a:lstStyle/>
        <a:p>
          <a:r>
            <a:rPr lang="en-US" dirty="0"/>
            <a:t>model training and predictions</a:t>
          </a:r>
        </a:p>
      </dgm:t>
    </dgm:pt>
    <dgm:pt modelId="{2D6D65A3-3BDE-4365-B867-BB148D06B12B}" type="parTrans" cxnId="{0B40085F-6BC8-4B8A-9026-780AD0798AC2}">
      <dgm:prSet/>
      <dgm:spPr/>
      <dgm:t>
        <a:bodyPr/>
        <a:lstStyle/>
        <a:p>
          <a:endParaRPr lang="en-US"/>
        </a:p>
      </dgm:t>
    </dgm:pt>
    <dgm:pt modelId="{9F345B90-AC0C-43F0-AC3D-34A3312614DD}" type="sibTrans" cxnId="{0B40085F-6BC8-4B8A-9026-780AD0798AC2}">
      <dgm:prSet/>
      <dgm:spPr/>
      <dgm:t>
        <a:bodyPr/>
        <a:lstStyle/>
        <a:p>
          <a:endParaRPr lang="en-US"/>
        </a:p>
      </dgm:t>
    </dgm:pt>
    <dgm:pt modelId="{5C4B3D73-C001-4F7B-B5EA-4551B1DD5875}">
      <dgm:prSet/>
      <dgm:spPr/>
      <dgm:t>
        <a:bodyPr/>
        <a:lstStyle/>
        <a:p>
          <a:r>
            <a:rPr lang="en-US" dirty="0"/>
            <a:t>Sentiment analysis</a:t>
          </a:r>
        </a:p>
      </dgm:t>
    </dgm:pt>
    <dgm:pt modelId="{8FA74497-F69A-4FDF-8E8F-680FED3BEDE9}" type="parTrans" cxnId="{A986F691-DF09-499F-9A88-A417FFF618C7}">
      <dgm:prSet/>
      <dgm:spPr/>
      <dgm:t>
        <a:bodyPr/>
        <a:lstStyle/>
        <a:p>
          <a:endParaRPr lang="en-US"/>
        </a:p>
      </dgm:t>
    </dgm:pt>
    <dgm:pt modelId="{C5F0E8A8-AF2D-40CB-A32C-9F6A5D7E5952}" type="sibTrans" cxnId="{A986F691-DF09-499F-9A88-A417FFF618C7}">
      <dgm:prSet/>
      <dgm:spPr/>
      <dgm:t>
        <a:bodyPr/>
        <a:lstStyle/>
        <a:p>
          <a:endParaRPr lang="en-US"/>
        </a:p>
      </dgm:t>
    </dgm:pt>
    <dgm:pt modelId="{56B01C10-453F-4078-B302-89807E08250B}">
      <dgm:prSet/>
      <dgm:spPr/>
      <dgm:t>
        <a:bodyPr/>
        <a:lstStyle/>
        <a:p>
          <a:endParaRPr lang="en-US" dirty="0"/>
        </a:p>
      </dgm:t>
    </dgm:pt>
    <dgm:pt modelId="{71A92058-1994-4B94-AF28-14965701F320}" type="parTrans" cxnId="{70D25622-C1E1-4A8E-805F-96B711320134}">
      <dgm:prSet/>
      <dgm:spPr/>
      <dgm:t>
        <a:bodyPr/>
        <a:lstStyle/>
        <a:p>
          <a:endParaRPr lang="en-US"/>
        </a:p>
      </dgm:t>
    </dgm:pt>
    <dgm:pt modelId="{0B97BBA9-5071-4D51-B37D-5CDD3F999E5B}" type="sibTrans" cxnId="{70D25622-C1E1-4A8E-805F-96B711320134}">
      <dgm:prSet/>
      <dgm:spPr/>
      <dgm:t>
        <a:bodyPr/>
        <a:lstStyle/>
        <a:p>
          <a:endParaRPr lang="en-US"/>
        </a:p>
      </dgm:t>
    </dgm:pt>
    <dgm:pt modelId="{87B68A60-A6D4-4CE6-BD0C-0506105F0585}" type="pres">
      <dgm:prSet presAssocID="{8654D156-3719-4523-BEFC-A3FE24BCEBB7}" presName="Name0" presStyleCnt="0">
        <dgm:presLayoutVars>
          <dgm:dir/>
          <dgm:resizeHandles val="exact"/>
        </dgm:presLayoutVars>
      </dgm:prSet>
      <dgm:spPr/>
    </dgm:pt>
    <dgm:pt modelId="{ECFC6359-7DB2-4F92-9EC9-BCDC0C0F18AA}" type="pres">
      <dgm:prSet presAssocID="{58D18E7E-0A70-43A5-9536-1D9E85E9A9B4}" presName="node" presStyleLbl="node1" presStyleIdx="0" presStyleCnt="5">
        <dgm:presLayoutVars>
          <dgm:bulletEnabled val="1"/>
        </dgm:presLayoutVars>
      </dgm:prSet>
      <dgm:spPr/>
    </dgm:pt>
    <dgm:pt modelId="{FDAA5AE1-C746-4C8C-9F54-00067ACB413C}" type="pres">
      <dgm:prSet presAssocID="{63E7296D-4D14-4A34-A113-80350600DC2E}" presName="sibTrans" presStyleLbl="sibTrans2D1" presStyleIdx="0" presStyleCnt="4"/>
      <dgm:spPr/>
    </dgm:pt>
    <dgm:pt modelId="{18547294-1D7C-4EE1-87CB-A1F38E0D4285}" type="pres">
      <dgm:prSet presAssocID="{63E7296D-4D14-4A34-A113-80350600DC2E}" presName="connectorText" presStyleLbl="sibTrans2D1" presStyleIdx="0" presStyleCnt="4"/>
      <dgm:spPr/>
    </dgm:pt>
    <dgm:pt modelId="{8256CC54-B3DF-4401-B20C-F459681E246F}" type="pres">
      <dgm:prSet presAssocID="{3A0AB33B-E3C6-4E5D-B401-29DC5BD27A33}" presName="node" presStyleLbl="node1" presStyleIdx="1" presStyleCnt="5">
        <dgm:presLayoutVars>
          <dgm:bulletEnabled val="1"/>
        </dgm:presLayoutVars>
      </dgm:prSet>
      <dgm:spPr/>
    </dgm:pt>
    <dgm:pt modelId="{50AEBC68-58C4-4832-8600-3DCFF14425F6}" type="pres">
      <dgm:prSet presAssocID="{C8FEBC64-45BB-4604-9E32-44F60F895B98}" presName="sibTrans" presStyleLbl="sibTrans2D1" presStyleIdx="1" presStyleCnt="4"/>
      <dgm:spPr/>
    </dgm:pt>
    <dgm:pt modelId="{31C59DDF-E0C5-43BC-8BC4-C8BA6C8E2E86}" type="pres">
      <dgm:prSet presAssocID="{C8FEBC64-45BB-4604-9E32-44F60F895B98}" presName="connectorText" presStyleLbl="sibTrans2D1" presStyleIdx="1" presStyleCnt="4"/>
      <dgm:spPr/>
    </dgm:pt>
    <dgm:pt modelId="{0BCFC3AB-EBC0-42A6-8448-6851559FA84C}" type="pres">
      <dgm:prSet presAssocID="{B017A789-4555-49AE-A029-3CA6E6EA0C86}" presName="node" presStyleLbl="node1" presStyleIdx="2" presStyleCnt="5">
        <dgm:presLayoutVars>
          <dgm:bulletEnabled val="1"/>
        </dgm:presLayoutVars>
      </dgm:prSet>
      <dgm:spPr/>
    </dgm:pt>
    <dgm:pt modelId="{FF29BE31-2E74-494D-9EE1-4E7D2FA70880}" type="pres">
      <dgm:prSet presAssocID="{9F345B90-AC0C-43F0-AC3D-34A3312614DD}" presName="sibTrans" presStyleLbl="sibTrans2D1" presStyleIdx="2" presStyleCnt="4"/>
      <dgm:spPr/>
    </dgm:pt>
    <dgm:pt modelId="{730CEF4F-FC21-48DB-936E-9DD5FC94301D}" type="pres">
      <dgm:prSet presAssocID="{9F345B90-AC0C-43F0-AC3D-34A3312614DD}" presName="connectorText" presStyleLbl="sibTrans2D1" presStyleIdx="2" presStyleCnt="4"/>
      <dgm:spPr/>
    </dgm:pt>
    <dgm:pt modelId="{7477BE01-7288-4E19-871F-1D61A2AD98A5}" type="pres">
      <dgm:prSet presAssocID="{5C4B3D73-C001-4F7B-B5EA-4551B1DD5875}" presName="node" presStyleLbl="node1" presStyleIdx="3" presStyleCnt="5">
        <dgm:presLayoutVars>
          <dgm:bulletEnabled val="1"/>
        </dgm:presLayoutVars>
      </dgm:prSet>
      <dgm:spPr/>
    </dgm:pt>
    <dgm:pt modelId="{9ABE6595-E481-43C8-8966-675A15B9E2B4}" type="pres">
      <dgm:prSet presAssocID="{C5F0E8A8-AF2D-40CB-A32C-9F6A5D7E5952}" presName="sibTrans" presStyleLbl="sibTrans2D1" presStyleIdx="3" presStyleCnt="4"/>
      <dgm:spPr/>
    </dgm:pt>
    <dgm:pt modelId="{EA99F7BE-8A0C-45AC-A301-835D2B71B6C1}" type="pres">
      <dgm:prSet presAssocID="{C5F0E8A8-AF2D-40CB-A32C-9F6A5D7E5952}" presName="connectorText" presStyleLbl="sibTrans2D1" presStyleIdx="3" presStyleCnt="4"/>
      <dgm:spPr/>
    </dgm:pt>
    <dgm:pt modelId="{FA1713D1-1CE4-4AE4-ABD0-8FA0CD0BD321}" type="pres">
      <dgm:prSet presAssocID="{56B01C10-453F-4078-B302-89807E08250B}" presName="node" presStyleLbl="node1" presStyleIdx="4" presStyleCnt="5">
        <dgm:presLayoutVars>
          <dgm:bulletEnabled val="1"/>
        </dgm:presLayoutVars>
      </dgm:prSet>
      <dgm:spPr/>
    </dgm:pt>
  </dgm:ptLst>
  <dgm:cxnLst>
    <dgm:cxn modelId="{B159E308-92A7-4810-8AF1-AED774449E9E}" srcId="{8654D156-3719-4523-BEFC-A3FE24BCEBB7}" destId="{3A0AB33B-E3C6-4E5D-B401-29DC5BD27A33}" srcOrd="1" destOrd="0" parTransId="{A493DFAF-5BD0-49FB-BB68-1D0F85462A07}" sibTransId="{C8FEBC64-45BB-4604-9E32-44F60F895B98}"/>
    <dgm:cxn modelId="{33B3A80D-9740-43E0-8EBC-E5204A8E5050}" type="presOf" srcId="{3A0AB33B-E3C6-4E5D-B401-29DC5BD27A33}" destId="{8256CC54-B3DF-4401-B20C-F459681E246F}" srcOrd="0" destOrd="0" presId="urn:microsoft.com/office/officeart/2005/8/layout/process1"/>
    <dgm:cxn modelId="{A0ABDE18-36A2-41A4-8F4A-7DA3015BFF31}" type="presOf" srcId="{9F345B90-AC0C-43F0-AC3D-34A3312614DD}" destId="{730CEF4F-FC21-48DB-936E-9DD5FC94301D}" srcOrd="1" destOrd="0" presId="urn:microsoft.com/office/officeart/2005/8/layout/process1"/>
    <dgm:cxn modelId="{70D25622-C1E1-4A8E-805F-96B711320134}" srcId="{8654D156-3719-4523-BEFC-A3FE24BCEBB7}" destId="{56B01C10-453F-4078-B302-89807E08250B}" srcOrd="4" destOrd="0" parTransId="{71A92058-1994-4B94-AF28-14965701F320}" sibTransId="{0B97BBA9-5071-4D51-B37D-5CDD3F999E5B}"/>
    <dgm:cxn modelId="{6AC3D92B-FEC1-48EC-86E1-183824D10CF1}" type="presOf" srcId="{56B01C10-453F-4078-B302-89807E08250B}" destId="{FA1713D1-1CE4-4AE4-ABD0-8FA0CD0BD321}" srcOrd="0" destOrd="0" presId="urn:microsoft.com/office/officeart/2005/8/layout/process1"/>
    <dgm:cxn modelId="{F65D7638-CE39-49C5-A51F-6F720EB48748}" type="presOf" srcId="{58D18E7E-0A70-43A5-9536-1D9E85E9A9B4}" destId="{ECFC6359-7DB2-4F92-9EC9-BCDC0C0F18AA}" srcOrd="0" destOrd="0" presId="urn:microsoft.com/office/officeart/2005/8/layout/process1"/>
    <dgm:cxn modelId="{C98B135B-812A-4214-8929-57721A169CB1}" type="presOf" srcId="{63E7296D-4D14-4A34-A113-80350600DC2E}" destId="{18547294-1D7C-4EE1-87CB-A1F38E0D4285}" srcOrd="1" destOrd="0" presId="urn:microsoft.com/office/officeart/2005/8/layout/process1"/>
    <dgm:cxn modelId="{0B40085F-6BC8-4B8A-9026-780AD0798AC2}" srcId="{8654D156-3719-4523-BEFC-A3FE24BCEBB7}" destId="{B017A789-4555-49AE-A029-3CA6E6EA0C86}" srcOrd="2" destOrd="0" parTransId="{2D6D65A3-3BDE-4365-B867-BB148D06B12B}" sibTransId="{9F345B90-AC0C-43F0-AC3D-34A3312614DD}"/>
    <dgm:cxn modelId="{3EEC6166-64C0-417A-95C9-AE442A6875F8}" srcId="{8654D156-3719-4523-BEFC-A3FE24BCEBB7}" destId="{58D18E7E-0A70-43A5-9536-1D9E85E9A9B4}" srcOrd="0" destOrd="0" parTransId="{452A7F8B-1FFD-4D47-8033-C33C878531AF}" sibTransId="{63E7296D-4D14-4A34-A113-80350600DC2E}"/>
    <dgm:cxn modelId="{0BA24246-8E5A-4AFB-9692-477B8499EE95}" type="presOf" srcId="{C5F0E8A8-AF2D-40CB-A32C-9F6A5D7E5952}" destId="{9ABE6595-E481-43C8-8966-675A15B9E2B4}" srcOrd="0" destOrd="0" presId="urn:microsoft.com/office/officeart/2005/8/layout/process1"/>
    <dgm:cxn modelId="{31529849-A05D-496F-9840-198812D786AA}" type="presOf" srcId="{8654D156-3719-4523-BEFC-A3FE24BCEBB7}" destId="{87B68A60-A6D4-4CE6-BD0C-0506105F0585}" srcOrd="0" destOrd="0" presId="urn:microsoft.com/office/officeart/2005/8/layout/process1"/>
    <dgm:cxn modelId="{7CC67975-2A83-4012-BAA3-7ADFCA3BD002}" type="presOf" srcId="{C8FEBC64-45BB-4604-9E32-44F60F895B98}" destId="{50AEBC68-58C4-4832-8600-3DCFF14425F6}" srcOrd="0" destOrd="0" presId="urn:microsoft.com/office/officeart/2005/8/layout/process1"/>
    <dgm:cxn modelId="{A986F691-DF09-499F-9A88-A417FFF618C7}" srcId="{8654D156-3719-4523-BEFC-A3FE24BCEBB7}" destId="{5C4B3D73-C001-4F7B-B5EA-4551B1DD5875}" srcOrd="3" destOrd="0" parTransId="{8FA74497-F69A-4FDF-8E8F-680FED3BEDE9}" sibTransId="{C5F0E8A8-AF2D-40CB-A32C-9F6A5D7E5952}"/>
    <dgm:cxn modelId="{B660B699-09BC-4175-BCEA-A810CBC52D13}" type="presOf" srcId="{B017A789-4555-49AE-A029-3CA6E6EA0C86}" destId="{0BCFC3AB-EBC0-42A6-8448-6851559FA84C}" srcOrd="0" destOrd="0" presId="urn:microsoft.com/office/officeart/2005/8/layout/process1"/>
    <dgm:cxn modelId="{5B5B6A9C-2FD2-4664-B860-B8E438BE5658}" type="presOf" srcId="{C8FEBC64-45BB-4604-9E32-44F60F895B98}" destId="{31C59DDF-E0C5-43BC-8BC4-C8BA6C8E2E86}" srcOrd="1" destOrd="0" presId="urn:microsoft.com/office/officeart/2005/8/layout/process1"/>
    <dgm:cxn modelId="{BED24FBE-0438-4211-9D47-85AB963A34B0}" type="presOf" srcId="{C5F0E8A8-AF2D-40CB-A32C-9F6A5D7E5952}" destId="{EA99F7BE-8A0C-45AC-A301-835D2B71B6C1}" srcOrd="1" destOrd="0" presId="urn:microsoft.com/office/officeart/2005/8/layout/process1"/>
    <dgm:cxn modelId="{B7E9F0C9-D35A-421E-901B-8EEF40D2E264}" type="presOf" srcId="{63E7296D-4D14-4A34-A113-80350600DC2E}" destId="{FDAA5AE1-C746-4C8C-9F54-00067ACB413C}" srcOrd="0" destOrd="0" presId="urn:microsoft.com/office/officeart/2005/8/layout/process1"/>
    <dgm:cxn modelId="{643C9DE4-4BA6-4EE7-A581-0EC10BD84B5E}" type="presOf" srcId="{5C4B3D73-C001-4F7B-B5EA-4551B1DD5875}" destId="{7477BE01-7288-4E19-871F-1D61A2AD98A5}" srcOrd="0" destOrd="0" presId="urn:microsoft.com/office/officeart/2005/8/layout/process1"/>
    <dgm:cxn modelId="{7CB6EDFC-621C-428B-B836-2BFE0FF35D60}" type="presOf" srcId="{9F345B90-AC0C-43F0-AC3D-34A3312614DD}" destId="{FF29BE31-2E74-494D-9EE1-4E7D2FA70880}" srcOrd="0" destOrd="0" presId="urn:microsoft.com/office/officeart/2005/8/layout/process1"/>
    <dgm:cxn modelId="{EB7D85D0-4714-40B8-9536-2505FCB276A3}" type="presParOf" srcId="{87B68A60-A6D4-4CE6-BD0C-0506105F0585}" destId="{ECFC6359-7DB2-4F92-9EC9-BCDC0C0F18AA}" srcOrd="0" destOrd="0" presId="urn:microsoft.com/office/officeart/2005/8/layout/process1"/>
    <dgm:cxn modelId="{3803857D-22EA-463A-A4F6-0DD38C382952}" type="presParOf" srcId="{87B68A60-A6D4-4CE6-BD0C-0506105F0585}" destId="{FDAA5AE1-C746-4C8C-9F54-00067ACB413C}" srcOrd="1" destOrd="0" presId="urn:microsoft.com/office/officeart/2005/8/layout/process1"/>
    <dgm:cxn modelId="{02A6211F-052A-4ED7-9FAE-4129ADD73040}" type="presParOf" srcId="{FDAA5AE1-C746-4C8C-9F54-00067ACB413C}" destId="{18547294-1D7C-4EE1-87CB-A1F38E0D4285}" srcOrd="0" destOrd="0" presId="urn:microsoft.com/office/officeart/2005/8/layout/process1"/>
    <dgm:cxn modelId="{EA06F1DE-63C9-48F6-9C17-1CDCA069557D}" type="presParOf" srcId="{87B68A60-A6D4-4CE6-BD0C-0506105F0585}" destId="{8256CC54-B3DF-4401-B20C-F459681E246F}" srcOrd="2" destOrd="0" presId="urn:microsoft.com/office/officeart/2005/8/layout/process1"/>
    <dgm:cxn modelId="{676E0103-F71D-4852-9904-5372946803D0}" type="presParOf" srcId="{87B68A60-A6D4-4CE6-BD0C-0506105F0585}" destId="{50AEBC68-58C4-4832-8600-3DCFF14425F6}" srcOrd="3" destOrd="0" presId="urn:microsoft.com/office/officeart/2005/8/layout/process1"/>
    <dgm:cxn modelId="{BBEBEB7B-89D3-43F7-99D2-29257D055426}" type="presParOf" srcId="{50AEBC68-58C4-4832-8600-3DCFF14425F6}" destId="{31C59DDF-E0C5-43BC-8BC4-C8BA6C8E2E86}" srcOrd="0" destOrd="0" presId="urn:microsoft.com/office/officeart/2005/8/layout/process1"/>
    <dgm:cxn modelId="{B92F1707-62CE-4D9E-81C2-1A53E37F1C03}" type="presParOf" srcId="{87B68A60-A6D4-4CE6-BD0C-0506105F0585}" destId="{0BCFC3AB-EBC0-42A6-8448-6851559FA84C}" srcOrd="4" destOrd="0" presId="urn:microsoft.com/office/officeart/2005/8/layout/process1"/>
    <dgm:cxn modelId="{B3A471E4-C982-4D1E-B8EE-5BE7C26C2309}" type="presParOf" srcId="{87B68A60-A6D4-4CE6-BD0C-0506105F0585}" destId="{FF29BE31-2E74-494D-9EE1-4E7D2FA70880}" srcOrd="5" destOrd="0" presId="urn:microsoft.com/office/officeart/2005/8/layout/process1"/>
    <dgm:cxn modelId="{9E3E0FB7-49EA-4853-B0C6-4AAEDAD40614}" type="presParOf" srcId="{FF29BE31-2E74-494D-9EE1-4E7D2FA70880}" destId="{730CEF4F-FC21-48DB-936E-9DD5FC94301D}" srcOrd="0" destOrd="0" presId="urn:microsoft.com/office/officeart/2005/8/layout/process1"/>
    <dgm:cxn modelId="{B30880BE-F14D-47FC-BAB2-5254EB1D5B0F}" type="presParOf" srcId="{87B68A60-A6D4-4CE6-BD0C-0506105F0585}" destId="{7477BE01-7288-4E19-871F-1D61A2AD98A5}" srcOrd="6" destOrd="0" presId="urn:microsoft.com/office/officeart/2005/8/layout/process1"/>
    <dgm:cxn modelId="{F5800D5A-27E6-44B8-A4BC-12024728959E}" type="presParOf" srcId="{87B68A60-A6D4-4CE6-BD0C-0506105F0585}" destId="{9ABE6595-E481-43C8-8966-675A15B9E2B4}" srcOrd="7" destOrd="0" presId="urn:microsoft.com/office/officeart/2005/8/layout/process1"/>
    <dgm:cxn modelId="{7A0810FA-68F5-4605-98C7-8F8777D25C6D}" type="presParOf" srcId="{9ABE6595-E481-43C8-8966-675A15B9E2B4}" destId="{EA99F7BE-8A0C-45AC-A301-835D2B71B6C1}" srcOrd="0" destOrd="0" presId="urn:microsoft.com/office/officeart/2005/8/layout/process1"/>
    <dgm:cxn modelId="{736BD896-5B9A-473A-BD17-C54939BFD4BE}" type="presParOf" srcId="{87B68A60-A6D4-4CE6-BD0C-0506105F0585}" destId="{FA1713D1-1CE4-4AE4-ABD0-8FA0CD0BD32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C6359-7DB2-4F92-9EC9-BCDC0C0F18AA}">
      <dsp:nvSpPr>
        <dsp:cNvPr id="0" name=""/>
        <dsp:cNvSpPr/>
      </dsp:nvSpPr>
      <dsp:spPr>
        <a:xfrm>
          <a:off x="396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collection and preprocessing</a:t>
          </a:r>
        </a:p>
      </dsp:txBody>
      <dsp:txXfrm>
        <a:off x="25589" y="2361860"/>
        <a:ext cx="1187070" cy="694945"/>
      </dsp:txXfrm>
    </dsp:sp>
    <dsp:sp modelId="{FDAA5AE1-C746-4C8C-9F54-00067ACB413C}">
      <dsp:nvSpPr>
        <dsp:cNvPr id="0" name=""/>
        <dsp:cNvSpPr/>
      </dsp:nvSpPr>
      <dsp:spPr>
        <a:xfrm>
          <a:off x="1357312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57312" y="2617797"/>
        <a:ext cx="182578" cy="183071"/>
      </dsp:txXfrm>
    </dsp:sp>
    <dsp:sp modelId="{8256CC54-B3DF-4401-B20C-F459681E246F}">
      <dsp:nvSpPr>
        <dsp:cNvPr id="0" name=""/>
        <dsp:cNvSpPr/>
      </dsp:nvSpPr>
      <dsp:spPr>
        <a:xfrm>
          <a:off x="172640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labeling</a:t>
          </a:r>
        </a:p>
      </dsp:txBody>
      <dsp:txXfrm>
        <a:off x="1748027" y="2361860"/>
        <a:ext cx="1187070" cy="694945"/>
      </dsp:txXfrm>
    </dsp:sp>
    <dsp:sp modelId="{50AEBC68-58C4-4832-8600-3DCFF14425F6}">
      <dsp:nvSpPr>
        <dsp:cNvPr id="0" name=""/>
        <dsp:cNvSpPr/>
      </dsp:nvSpPr>
      <dsp:spPr>
        <a:xfrm>
          <a:off x="307975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079750" y="2617797"/>
        <a:ext cx="182578" cy="183071"/>
      </dsp:txXfrm>
    </dsp:sp>
    <dsp:sp modelId="{0BCFC3AB-EBC0-42A6-8448-6851559FA84C}">
      <dsp:nvSpPr>
        <dsp:cNvPr id="0" name=""/>
        <dsp:cNvSpPr/>
      </dsp:nvSpPr>
      <dsp:spPr>
        <a:xfrm>
          <a:off x="344884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training and predictions</a:t>
          </a:r>
        </a:p>
      </dsp:txBody>
      <dsp:txXfrm>
        <a:off x="3470464" y="2361860"/>
        <a:ext cx="1187070" cy="694945"/>
      </dsp:txXfrm>
    </dsp:sp>
    <dsp:sp modelId="{FF29BE31-2E74-494D-9EE1-4E7D2FA70880}">
      <dsp:nvSpPr>
        <dsp:cNvPr id="0" name=""/>
        <dsp:cNvSpPr/>
      </dsp:nvSpPr>
      <dsp:spPr>
        <a:xfrm>
          <a:off x="480218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802187" y="2617797"/>
        <a:ext cx="182578" cy="183071"/>
      </dsp:txXfrm>
    </dsp:sp>
    <dsp:sp modelId="{7477BE01-7288-4E19-871F-1D61A2AD98A5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Sentiment analysis</a:t>
          </a:r>
        </a:p>
      </dsp:txBody>
      <dsp:txXfrm>
        <a:off x="5192902" y="2361860"/>
        <a:ext cx="1187070" cy="694945"/>
      </dsp:txXfrm>
    </dsp:sp>
    <dsp:sp modelId="{9ABE6595-E481-43C8-8966-675A15B9E2B4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524624" y="2617797"/>
        <a:ext cx="182578" cy="183071"/>
      </dsp:txXfrm>
    </dsp:sp>
    <dsp:sp modelId="{FA1713D1-1CE4-4AE4-ABD0-8FA0CD0BD321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915339" y="2361860"/>
        <a:ext cx="1187070" cy="694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C936D-732D-4C09-ACBC-7722506A2A2F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EB85A-CA7E-4AC9-9DC0-61C0E2F23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9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EB85A-CA7E-4AC9-9DC0-61C0E2F23A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5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78A3-C1B0-F497-2CC9-2EA3ECE91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972B5-5740-426C-DF58-2B0D6DF4D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AC865-2967-9AA5-305F-5F9530C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0323-DD0A-739E-D9AF-69DB810D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AFB1-EA51-E017-F686-6B41D316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981F-3DB3-E34D-7F72-FA26D9E1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1736E-417D-96BD-02CE-7668E03B1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37B84-FAD8-87DB-A570-C4996D1F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3502-A92B-A08E-4501-F839BF0F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A7738-932B-C50C-2B68-6B1F0B89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D9738-A21D-753F-6A53-B7C819A21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520C6-EB50-5439-04E1-88D3796CD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6933E-FA3F-08F5-3D84-8806E938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8B0-51B9-DF7C-1BB6-837E173A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11C27-FE01-65F8-2857-4DB11618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7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82BC-C940-33B4-4D3F-C18EE329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E8EE-6CB3-A01A-9199-7FB7835A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2C4E0-DB0D-B2EA-8D4B-473005B2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44BB5-CBBE-4139-B564-437DFB28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36EDF-721A-727D-19AE-A03F2D35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DAE8-A2FA-6574-2D18-16D0A315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4634E-267B-B35A-D726-3F64F753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35984-16EC-7071-F554-8F26A580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E1D8A-D656-4509-C4BA-F7285867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8653-DA83-C3D3-854E-9DB608ED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1411-F09B-0E78-94E4-B5EE826C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3662-0EBE-47C5-F653-3B6C8675E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08B5E-4226-99E6-9842-DF879B30C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F75C0-5C91-D090-D5CD-23C19553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D04A2-62CC-A3A2-290A-7290CD1F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209EC-1471-53B5-854C-C44714ED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4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7BC7-4737-B2F4-71A5-A6580E8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B5C70-A168-8AEC-51F3-F975C848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B7F03-F006-2DAD-ECEB-811E11FA7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75137-647A-67AB-FB2D-A2C7A47F3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C00E6-DC85-10BD-888D-5890C7CE8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F00B1-A448-9FD5-6172-0BF0AD67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F7E89-F9EA-8CA1-7497-A14E65FB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C9E9C-46F2-1EBC-61A7-67514DDF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1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7A50-790F-C2AD-1FFC-369DF78A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DCB97-3C57-DA38-2EAC-C293DD33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C07A6-F697-BB9F-F89A-D6349481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AB135-3964-AE32-F408-B0FE86C8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7BF9B-2AEB-A18B-6B05-16D0A021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C57A5-9036-C409-B9D2-3B2E2B9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52880-E7A0-D9B7-67E7-9AF746E4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4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8CC7-B094-2A5F-B9AD-C82C0EE7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F589-FD9E-4077-62DB-4EA4BAB75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9430A-6452-4877-8613-29AA1999A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BD3DB-07D8-5444-AA7F-53F6C374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4F10F-C479-0B71-0B00-6C6C77F2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5F11E-F292-533C-E93D-13376D70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AF94-FE08-3FD2-3334-048E0907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C98BA-D21E-1CB4-4A15-7E31B8D51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1926D-F6FC-7E15-783E-6C7AFA70E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9CDD1-A497-D033-0603-BBB8ABEB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8EEA5-022E-724F-0231-CE4E0FD0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7C28F-51F3-03CF-A31F-B65357F6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5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52D44-B35B-AAB0-B94A-90945D3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DDCB4-59BE-1B11-9573-0F9EADEE7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3090-376D-C909-C96F-D87B41220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176F-4D92-401E-AA8C-5902A6387237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75EAF-DE95-E75D-916D-9F03C8E39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ADC8-8AD7-93A9-FFB8-22BF25972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3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FB8217B-B93B-5AD4-D8BE-954FBC74A4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2572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37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635F033-ECED-CA8B-86B6-59F4EA9A4535}"/>
              </a:ext>
            </a:extLst>
          </p:cNvPr>
          <p:cNvSpPr txBox="1"/>
          <p:nvPr/>
        </p:nvSpPr>
        <p:spPr>
          <a:xfrm>
            <a:off x="3999002" y="2602898"/>
            <a:ext cx="1487997" cy="991770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Geolocated tweets</a:t>
            </a:r>
          </a:p>
          <a:p>
            <a:r>
              <a:rPr lang="en-US" sz="1200" dirty="0"/>
              <a:t>4.2M</a:t>
            </a:r>
          </a:p>
          <a:p>
            <a:r>
              <a:rPr lang="en-US" sz="1200" dirty="0"/>
              <a:t>1/2014 - 4/2020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7EDD7D-1494-4D64-D0D4-BE95EF757B33}"/>
              </a:ext>
            </a:extLst>
          </p:cNvPr>
          <p:cNvSpPr/>
          <p:nvPr/>
        </p:nvSpPr>
        <p:spPr>
          <a:xfrm>
            <a:off x="6526327" y="4354782"/>
            <a:ext cx="1406168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Preprocessing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882FF2-C7EF-1473-B552-3FE6729B9102}"/>
              </a:ext>
            </a:extLst>
          </p:cNvPr>
          <p:cNvSpPr/>
          <p:nvPr/>
        </p:nvSpPr>
        <p:spPr>
          <a:xfrm>
            <a:off x="8199761" y="4354782"/>
            <a:ext cx="1090106" cy="4916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77839B-EF38-193C-381E-747A67656FAE}"/>
              </a:ext>
            </a:extLst>
          </p:cNvPr>
          <p:cNvSpPr/>
          <p:nvPr/>
        </p:nvSpPr>
        <p:spPr>
          <a:xfrm>
            <a:off x="2250951" y="2783815"/>
            <a:ext cx="1318877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Preprocessing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9FAA11-17A3-D663-A3E6-A2C59C781031}"/>
              </a:ext>
            </a:extLst>
          </p:cNvPr>
          <p:cNvSpPr/>
          <p:nvPr/>
        </p:nvSpPr>
        <p:spPr>
          <a:xfrm>
            <a:off x="5907335" y="2837173"/>
            <a:ext cx="953311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1CC498-D375-E1F5-9937-217BDB5D5CED}"/>
              </a:ext>
            </a:extLst>
          </p:cNvPr>
          <p:cNvSpPr txBox="1"/>
          <p:nvPr/>
        </p:nvSpPr>
        <p:spPr>
          <a:xfrm>
            <a:off x="5903057" y="3421553"/>
            <a:ext cx="961866" cy="187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alpha val="98000"/>
              </a:schemeClr>
            </a:solidFill>
          </a:ln>
        </p:spPr>
        <p:txBody>
          <a:bodyPr wrap="square" lIns="18288" tIns="9144" rIns="18288" bIns="9144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text geolocation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2D19FD8-4ED4-C964-C48E-03ABCB8EBD89}"/>
              </a:ext>
            </a:extLst>
          </p:cNvPr>
          <p:cNvCxnSpPr>
            <a:cxnSpLocks/>
            <a:stCxn id="179" idx="3"/>
            <a:endCxn id="20" idx="1"/>
          </p:cNvCxnSpPr>
          <p:nvPr/>
        </p:nvCxnSpPr>
        <p:spPr>
          <a:xfrm>
            <a:off x="1911090" y="2972237"/>
            <a:ext cx="339861" cy="731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DD0E77-65FD-0B31-198C-4163F5436ED8}"/>
              </a:ext>
            </a:extLst>
          </p:cNvPr>
          <p:cNvCxnSpPr>
            <a:cxnSpLocks/>
            <a:stCxn id="166" idx="3"/>
            <a:endCxn id="17" idx="1"/>
          </p:cNvCxnSpPr>
          <p:nvPr/>
        </p:nvCxnSpPr>
        <p:spPr>
          <a:xfrm>
            <a:off x="5521755" y="4614832"/>
            <a:ext cx="1004572" cy="15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C8258B9-F0DE-EED5-3C5F-E451179730FC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7932495" y="4600625"/>
            <a:ext cx="267266" cy="157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8DD69B6-613D-E4BD-4477-B792E86A12D4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5486999" y="3098783"/>
            <a:ext cx="42033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946A50E-56E8-FD0F-3CA4-75A9C8B4D146}"/>
              </a:ext>
            </a:extLst>
          </p:cNvPr>
          <p:cNvCxnSpPr>
            <a:cxnSpLocks/>
            <a:stCxn id="21" idx="3"/>
            <a:endCxn id="46" idx="1"/>
          </p:cNvCxnSpPr>
          <p:nvPr/>
        </p:nvCxnSpPr>
        <p:spPr>
          <a:xfrm flipV="1">
            <a:off x="6860646" y="2289764"/>
            <a:ext cx="396359" cy="8090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0BC5700-692A-0CCB-0E24-39DC55122222}"/>
              </a:ext>
            </a:extLst>
          </p:cNvPr>
          <p:cNvCxnSpPr>
            <a:cxnSpLocks/>
            <a:stCxn id="163" idx="3"/>
            <a:endCxn id="46" idx="1"/>
          </p:cNvCxnSpPr>
          <p:nvPr/>
        </p:nvCxnSpPr>
        <p:spPr>
          <a:xfrm>
            <a:off x="5531223" y="1662597"/>
            <a:ext cx="1725782" cy="6271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Internal Storage 45">
            <a:extLst>
              <a:ext uri="{FF2B5EF4-FFF2-40B4-BE49-F238E27FC236}">
                <a16:creationId xmlns:a16="http://schemas.microsoft.com/office/drawing/2014/main" id="{FAE91DF1-032E-5C30-5213-AEE6EC3C8271}"/>
              </a:ext>
            </a:extLst>
          </p:cNvPr>
          <p:cNvSpPr/>
          <p:nvPr/>
        </p:nvSpPr>
        <p:spPr>
          <a:xfrm>
            <a:off x="7257005" y="1944945"/>
            <a:ext cx="1317298" cy="689637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cleaned tweets</a:t>
            </a:r>
          </a:p>
        </p:txBody>
      </p:sp>
      <p:sp>
        <p:nvSpPr>
          <p:cNvPr id="49" name="Flowchart: Internal Storage 48">
            <a:extLst>
              <a:ext uri="{FF2B5EF4-FFF2-40B4-BE49-F238E27FC236}">
                <a16:creationId xmlns:a16="http://schemas.microsoft.com/office/drawing/2014/main" id="{43CBEEFD-A4EB-1DC9-8046-506A2F75271F}"/>
              </a:ext>
            </a:extLst>
          </p:cNvPr>
          <p:cNvSpPr/>
          <p:nvPr/>
        </p:nvSpPr>
        <p:spPr>
          <a:xfrm>
            <a:off x="10686188" y="1913037"/>
            <a:ext cx="1317298" cy="753452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predicted tweets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D2EBE65-7083-7CFB-B6DB-94603340EA22}"/>
              </a:ext>
            </a:extLst>
          </p:cNvPr>
          <p:cNvCxnSpPr>
            <a:cxnSpLocks/>
            <a:stCxn id="46" idx="3"/>
            <a:endCxn id="61" idx="1"/>
          </p:cNvCxnSpPr>
          <p:nvPr/>
        </p:nvCxnSpPr>
        <p:spPr>
          <a:xfrm flipV="1">
            <a:off x="8574303" y="2271726"/>
            <a:ext cx="586540" cy="180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4F3AC0-B1A5-12AC-6ABE-6B6587955252}"/>
              </a:ext>
            </a:extLst>
          </p:cNvPr>
          <p:cNvSpPr/>
          <p:nvPr/>
        </p:nvSpPr>
        <p:spPr>
          <a:xfrm>
            <a:off x="9160843" y="1940553"/>
            <a:ext cx="1139242" cy="6623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Prediction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FE03418-031C-574F-53B8-86312548D5E4}"/>
              </a:ext>
            </a:extLst>
          </p:cNvPr>
          <p:cNvCxnSpPr>
            <a:cxnSpLocks/>
            <a:stCxn id="61" idx="3"/>
            <a:endCxn id="49" idx="1"/>
          </p:cNvCxnSpPr>
          <p:nvPr/>
        </p:nvCxnSpPr>
        <p:spPr>
          <a:xfrm>
            <a:off x="10300085" y="2271726"/>
            <a:ext cx="386103" cy="180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4A47326-8758-41E6-133C-C8952C3971BF}"/>
              </a:ext>
            </a:extLst>
          </p:cNvPr>
          <p:cNvSpPr txBox="1"/>
          <p:nvPr/>
        </p:nvSpPr>
        <p:spPr>
          <a:xfrm>
            <a:off x="8199761" y="5085527"/>
            <a:ext cx="599588" cy="187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lIns="18288" tIns="9144" rIns="18288" bIns="9144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validation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EB1ED4-4F92-DE89-F2E4-B4C195A7CAF1}"/>
              </a:ext>
            </a:extLst>
          </p:cNvPr>
          <p:cNvSpPr txBox="1"/>
          <p:nvPr/>
        </p:nvSpPr>
        <p:spPr>
          <a:xfrm>
            <a:off x="8199761" y="5431454"/>
            <a:ext cx="1237583" cy="187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18288" tIns="9144" rIns="18288" bIns="9144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subject identification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2EE9A4-3EAF-A3DC-0AC9-61FBBB4305CF}"/>
              </a:ext>
            </a:extLst>
          </p:cNvPr>
          <p:cNvSpPr txBox="1"/>
          <p:nvPr/>
        </p:nvSpPr>
        <p:spPr>
          <a:xfrm>
            <a:off x="8199761" y="5758300"/>
            <a:ext cx="1237583" cy="5262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18288" tIns="9144" rIns="18288" bIns="9144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• tone identification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• negativity level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• positivity level 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BD77DB8-54E2-21B9-B01E-538C436DB996}"/>
              </a:ext>
            </a:extLst>
          </p:cNvPr>
          <p:cNvCxnSpPr>
            <a:cxnSpLocks/>
            <a:stCxn id="77" idx="3"/>
            <a:endCxn id="61" idx="2"/>
          </p:cNvCxnSpPr>
          <p:nvPr/>
        </p:nvCxnSpPr>
        <p:spPr>
          <a:xfrm flipV="1">
            <a:off x="8799349" y="2602898"/>
            <a:ext cx="931115" cy="257650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A2A821B-5CE3-5ED5-C371-02EFFDEA80E3}"/>
              </a:ext>
            </a:extLst>
          </p:cNvPr>
          <p:cNvCxnSpPr>
            <a:cxnSpLocks/>
            <a:stCxn id="78" idx="3"/>
            <a:endCxn id="61" idx="2"/>
          </p:cNvCxnSpPr>
          <p:nvPr/>
        </p:nvCxnSpPr>
        <p:spPr>
          <a:xfrm flipV="1">
            <a:off x="9437344" y="2602898"/>
            <a:ext cx="293120" cy="292242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650C65D-2E0C-DDD0-CAEF-7513DCBD54D6}"/>
              </a:ext>
            </a:extLst>
          </p:cNvPr>
          <p:cNvCxnSpPr>
            <a:cxnSpLocks/>
            <a:stCxn id="79" idx="3"/>
            <a:endCxn id="61" idx="2"/>
          </p:cNvCxnSpPr>
          <p:nvPr/>
        </p:nvCxnSpPr>
        <p:spPr>
          <a:xfrm flipV="1">
            <a:off x="9437344" y="2602898"/>
            <a:ext cx="293120" cy="341855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7BE9BE86-441C-EA0E-D99B-AC557004C0A4}"/>
              </a:ext>
            </a:extLst>
          </p:cNvPr>
          <p:cNvCxnSpPr>
            <a:cxnSpLocks/>
            <a:stCxn id="22" idx="3"/>
            <a:endCxn id="61" idx="2"/>
          </p:cNvCxnSpPr>
          <p:nvPr/>
        </p:nvCxnSpPr>
        <p:spPr>
          <a:xfrm flipV="1">
            <a:off x="6864923" y="2602898"/>
            <a:ext cx="2865541" cy="912527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A341C48-5D9E-9F2C-B029-0E78FCD577A5}"/>
              </a:ext>
            </a:extLst>
          </p:cNvPr>
          <p:cNvSpPr txBox="1"/>
          <p:nvPr/>
        </p:nvSpPr>
        <p:spPr>
          <a:xfrm>
            <a:off x="3954777" y="1166711"/>
            <a:ext cx="1576446" cy="991771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No geolocated tweets</a:t>
            </a:r>
          </a:p>
          <a:p>
            <a:r>
              <a:rPr lang="en-US" sz="1200" dirty="0"/>
              <a:t>3.1M</a:t>
            </a:r>
          </a:p>
          <a:p>
            <a:r>
              <a:rPr lang="en-US" sz="1200" dirty="0"/>
              <a:t>5/2020 - 6/2022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DA12BE6-0998-F28F-0BEC-AECF0304D356}"/>
              </a:ext>
            </a:extLst>
          </p:cNvPr>
          <p:cNvSpPr txBox="1"/>
          <p:nvPr/>
        </p:nvSpPr>
        <p:spPr>
          <a:xfrm>
            <a:off x="3945309" y="4118946"/>
            <a:ext cx="1576446" cy="991771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Tweets Sample</a:t>
            </a:r>
          </a:p>
          <a:p>
            <a:r>
              <a:rPr lang="en-US" sz="1200" dirty="0"/>
              <a:t>4.6K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BC8BE1A-4F8D-1DCC-2FCD-12CC202825F8}"/>
              </a:ext>
            </a:extLst>
          </p:cNvPr>
          <p:cNvSpPr txBox="1"/>
          <p:nvPr/>
        </p:nvSpPr>
        <p:spPr>
          <a:xfrm>
            <a:off x="479418" y="2476352"/>
            <a:ext cx="1431672" cy="991770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Extracted tweets</a:t>
            </a:r>
          </a:p>
          <a:p>
            <a:r>
              <a:rPr lang="en-US" sz="1200" dirty="0"/>
              <a:t>7.3M</a:t>
            </a:r>
          </a:p>
          <a:p>
            <a:r>
              <a:rPr lang="en-US" sz="1200" dirty="0"/>
              <a:t>1/2014 - 6/2022</a:t>
            </a:r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5C6D610-4F11-473F-BF11-2FDEFAA92D5A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>
            <a:off x="3569828" y="3045425"/>
            <a:ext cx="429174" cy="53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681AE36-893E-C51B-D339-F22BABBD12BC}"/>
              </a:ext>
            </a:extLst>
          </p:cNvPr>
          <p:cNvCxnSpPr>
            <a:cxnSpLocks/>
            <a:stCxn id="20" idx="3"/>
            <a:endCxn id="163" idx="1"/>
          </p:cNvCxnSpPr>
          <p:nvPr/>
        </p:nvCxnSpPr>
        <p:spPr>
          <a:xfrm flipV="1">
            <a:off x="3569828" y="1662597"/>
            <a:ext cx="384949" cy="1382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089A7BB-E3C8-EC2F-E467-95F631DF820E}"/>
              </a:ext>
            </a:extLst>
          </p:cNvPr>
          <p:cNvSpPr txBox="1"/>
          <p:nvPr/>
        </p:nvSpPr>
        <p:spPr>
          <a:xfrm>
            <a:off x="4761987" y="535290"/>
            <a:ext cx="266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Approach</a:t>
            </a:r>
          </a:p>
        </p:txBody>
      </p:sp>
      <p:pic>
        <p:nvPicPr>
          <p:cNvPr id="33" name="Graphic 32" descr="Filter with solid fill">
            <a:extLst>
              <a:ext uri="{FF2B5EF4-FFF2-40B4-BE49-F238E27FC236}">
                <a16:creationId xmlns:a16="http://schemas.microsoft.com/office/drawing/2014/main" id="{D4CACED3-D4D4-D0D6-534C-17B6540EB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3041" y="3547323"/>
            <a:ext cx="211971" cy="211971"/>
          </a:xfrm>
          <a:prstGeom prst="rect">
            <a:avLst/>
          </a:prstGeom>
        </p:spPr>
      </p:pic>
      <p:pic>
        <p:nvPicPr>
          <p:cNvPr id="34" name="Graphic 33" descr="Filter with solid fill">
            <a:extLst>
              <a:ext uri="{FF2B5EF4-FFF2-40B4-BE49-F238E27FC236}">
                <a16:creationId xmlns:a16="http://schemas.microsoft.com/office/drawing/2014/main" id="{5515AC0A-E3F1-6892-A542-FFC07D3C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7287" y="5218189"/>
            <a:ext cx="211971" cy="211971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2C23EF0-5806-FE8E-8975-459C8726C13E}"/>
              </a:ext>
            </a:extLst>
          </p:cNvPr>
          <p:cNvCxnSpPr>
            <a:cxnSpLocks/>
            <a:stCxn id="14" idx="2"/>
            <a:endCxn id="166" idx="0"/>
          </p:cNvCxnSpPr>
          <p:nvPr/>
        </p:nvCxnSpPr>
        <p:spPr>
          <a:xfrm rot="5400000">
            <a:off x="4476128" y="3852073"/>
            <a:ext cx="524278" cy="9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60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80CB04-4083-1054-047A-988533967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52164"/>
              </p:ext>
            </p:extLst>
          </p:nvPr>
        </p:nvGraphicFramePr>
        <p:xfrm>
          <a:off x="797669" y="1528451"/>
          <a:ext cx="10758790" cy="43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970">
                  <a:extLst>
                    <a:ext uri="{9D8B030D-6E8A-4147-A177-3AD203B41FA5}">
                      <a16:colId xmlns:a16="http://schemas.microsoft.com/office/drawing/2014/main" val="1940575031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1064859800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4198962693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61921818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1241011922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394488939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2165103097"/>
                    </a:ext>
                  </a:extLst>
                </a:gridCol>
              </a:tblGrid>
              <a:tr h="437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2484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FAD42C-6784-4377-31A8-36B400DD0718}"/>
              </a:ext>
            </a:extLst>
          </p:cNvPr>
          <p:cNvSpPr txBox="1"/>
          <p:nvPr/>
        </p:nvSpPr>
        <p:spPr>
          <a:xfrm>
            <a:off x="4664678" y="224306"/>
            <a:ext cx="286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Tone scale criteria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311F9E-6F50-7A13-82FE-51425DCAA6A0}"/>
              </a:ext>
            </a:extLst>
          </p:cNvPr>
          <p:cNvSpPr/>
          <p:nvPr/>
        </p:nvSpPr>
        <p:spPr>
          <a:xfrm>
            <a:off x="5447490" y="2569396"/>
            <a:ext cx="1453090" cy="1050588"/>
          </a:xfrm>
          <a:prstGeom prst="roundRect">
            <a:avLst>
              <a:gd name="adj" fmla="val 463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opinion expressed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3E57861-5453-8029-910E-77F6B325D2B9}"/>
              </a:ext>
            </a:extLst>
          </p:cNvPr>
          <p:cNvSpPr/>
          <p:nvPr/>
        </p:nvSpPr>
        <p:spPr>
          <a:xfrm>
            <a:off x="7110918" y="2219200"/>
            <a:ext cx="4445541" cy="1957596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Opinion in favor of the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Opinion expressed with positive words: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ysClr val="windowText" lastClr="000000"/>
                </a:solidFill>
              </a:rPr>
              <a:t>open minded, beneficial, or supportive words to refer to the subject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ysClr val="windowText" lastClr="000000"/>
                </a:solidFill>
              </a:rPr>
              <a:t>positive adjectives to describe the subject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830168-82FE-71B0-E630-6137CFF2AD4D}"/>
              </a:ext>
            </a:extLst>
          </p:cNvPr>
          <p:cNvSpPr/>
          <p:nvPr/>
        </p:nvSpPr>
        <p:spPr>
          <a:xfrm>
            <a:off x="797669" y="2219200"/>
            <a:ext cx="4445541" cy="1957596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Opinion against the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Opinion expressed with negative words: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ysClr val="windowText" lastClr="000000"/>
                </a:solidFill>
              </a:rPr>
              <a:t>xenophobic, insulting, or derogative words to refer to the subject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ysClr val="windowText" lastClr="000000"/>
                </a:solidFill>
              </a:rPr>
              <a:t>negative adjectives to describe the subject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17E5A-B2F4-1E78-559C-7C8EDB9A5387}"/>
              </a:ext>
            </a:extLst>
          </p:cNvPr>
          <p:cNvSpPr txBox="1"/>
          <p:nvPr/>
        </p:nvSpPr>
        <p:spPr>
          <a:xfrm>
            <a:off x="2476742" y="961598"/>
            <a:ext cx="131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8F19A-82BB-4FD0-B26D-2045BB7011B6}"/>
              </a:ext>
            </a:extLst>
          </p:cNvPr>
          <p:cNvSpPr txBox="1"/>
          <p:nvPr/>
        </p:nvSpPr>
        <p:spPr>
          <a:xfrm>
            <a:off x="5604794" y="964621"/>
            <a:ext cx="1144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Neutral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26AF5-7BFB-6C49-2732-B0EF44E46A71}"/>
              </a:ext>
            </a:extLst>
          </p:cNvPr>
          <p:cNvSpPr txBox="1"/>
          <p:nvPr/>
        </p:nvSpPr>
        <p:spPr>
          <a:xfrm>
            <a:off x="8677001" y="961597"/>
            <a:ext cx="118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Positive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9F0BE244-9E31-BD07-E365-8BF83E14C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36612"/>
              </p:ext>
            </p:extLst>
          </p:nvPr>
        </p:nvGraphicFramePr>
        <p:xfrm>
          <a:off x="797669" y="4994973"/>
          <a:ext cx="107587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970">
                  <a:extLst>
                    <a:ext uri="{9D8B030D-6E8A-4147-A177-3AD203B41FA5}">
                      <a16:colId xmlns:a16="http://schemas.microsoft.com/office/drawing/2014/main" val="1940575031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1064859800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4198962693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61921818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1241011922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394488939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2165103097"/>
                    </a:ext>
                  </a:extLst>
                </a:gridCol>
              </a:tblGrid>
              <a:tr h="4379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destructive / xenophobic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harmful / pessimistic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opposing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unbiased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 favor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beneficial / affirmative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constructive / anti-xenophobic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248483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880159-E459-1992-61E3-315BBB6AF496}"/>
              </a:ext>
            </a:extLst>
          </p:cNvPr>
          <p:cNvCxnSpPr>
            <a:cxnSpLocks/>
          </p:cNvCxnSpPr>
          <p:nvPr/>
        </p:nvCxnSpPr>
        <p:spPr>
          <a:xfrm>
            <a:off x="5408578" y="992221"/>
            <a:ext cx="0" cy="400275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2F80C0-2F1A-8A9C-540C-1B09F0840B00}"/>
              </a:ext>
            </a:extLst>
          </p:cNvPr>
          <p:cNvCxnSpPr>
            <a:cxnSpLocks/>
          </p:cNvCxnSpPr>
          <p:nvPr/>
        </p:nvCxnSpPr>
        <p:spPr>
          <a:xfrm>
            <a:off x="6942305" y="992221"/>
            <a:ext cx="0" cy="400275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D35608-CDE6-E560-9000-E6F101B105D2}"/>
              </a:ext>
            </a:extLst>
          </p:cNvPr>
          <p:cNvSpPr txBox="1"/>
          <p:nvPr/>
        </p:nvSpPr>
        <p:spPr>
          <a:xfrm>
            <a:off x="4422647" y="4463065"/>
            <a:ext cx="33400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Word types per category:</a:t>
            </a:r>
          </a:p>
        </p:txBody>
      </p:sp>
    </p:spTree>
    <p:extLst>
      <p:ext uri="{BB962C8B-B14F-4D97-AF65-F5344CB8AC3E}">
        <p14:creationId xmlns:p14="http://schemas.microsoft.com/office/powerpoint/2010/main" val="142530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9C2A60-3C70-2355-11B7-4DFB4540669D}"/>
              </a:ext>
            </a:extLst>
          </p:cNvPr>
          <p:cNvSpPr txBox="1">
            <a:spLocks/>
          </p:cNvSpPr>
          <p:nvPr/>
        </p:nvSpPr>
        <p:spPr>
          <a:xfrm>
            <a:off x="687269" y="114243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B0B514-7881-5624-190B-BF37478BBFDE}"/>
              </a:ext>
            </a:extLst>
          </p:cNvPr>
          <p:cNvSpPr txBox="1">
            <a:spLocks/>
          </p:cNvSpPr>
          <p:nvPr/>
        </p:nvSpPr>
        <p:spPr>
          <a:xfrm>
            <a:off x="7437133" y="763487"/>
            <a:ext cx="447310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8A4C98-7179-C34E-C45C-760B7B1D5C75}"/>
              </a:ext>
            </a:extLst>
          </p:cNvPr>
          <p:cNvSpPr txBox="1">
            <a:spLocks/>
          </p:cNvSpPr>
          <p:nvPr/>
        </p:nvSpPr>
        <p:spPr>
          <a:xfrm>
            <a:off x="3927076" y="1142432"/>
            <a:ext cx="2251281" cy="8927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105BB2-27EB-57CE-1221-7DE7915DA32E}"/>
                  </a:ext>
                </a:extLst>
              </p:cNvPr>
              <p:cNvSpPr txBox="1"/>
              <p:nvPr/>
            </p:nvSpPr>
            <p:spPr>
              <a:xfrm>
                <a:off x="531993" y="2942882"/>
                <a:ext cx="211583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𝑔𝑒𝑜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𝐶𝑜𝑙𝑜𝑚𝑏𝑖𝑎</m:t>
                              </m:r>
                            </m:e>
                            <m:e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𝑐𝑜𝑢𝑛𝑡𝑟𝑦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105BB2-27EB-57CE-1221-7DE7915D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93" y="2942882"/>
                <a:ext cx="2115836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1A624AF9-7E97-C800-19E6-A60B2AB1AD1D}"/>
              </a:ext>
            </a:extLst>
          </p:cNvPr>
          <p:cNvSpPr txBox="1">
            <a:spLocks/>
          </p:cNvSpPr>
          <p:nvPr/>
        </p:nvSpPr>
        <p:spPr>
          <a:xfrm>
            <a:off x="7787268" y="2990375"/>
            <a:ext cx="4473102" cy="570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D67776-B3A2-6698-19F3-B44E6845E266}"/>
                  </a:ext>
                </a:extLst>
              </p:cNvPr>
              <p:cNvSpPr txBox="1"/>
              <p:nvPr/>
            </p:nvSpPr>
            <p:spPr>
              <a:xfrm>
                <a:off x="7259633" y="1681107"/>
                <a:ext cx="3384132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𝑓𝑟𝑢𝑠𝑡𝑟𝑎𝑡𝑖𝑜𝑛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𝐵𝑙𝑎𝑚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𝑀𝑖𝑔𝑟𝑎𝑛𝑡𝑠</m:t>
                              </m:r>
                            </m:e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𝐵𝑙𝑎𝑚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𝐺𝑒𝑜𝑝𝑜𝑙𝑖𝑡𝑖𝑐𝑠</m:t>
                              </m:r>
                            </m:e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𝐵𝑙𝑎𝑚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𝐺𝑜𝑣𝑒𝑟𝑛𝑚𝑒𝑛𝑡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D67776-B3A2-6698-19F3-B44E6845E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633" y="1681107"/>
                <a:ext cx="3384132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F2270B-FD6B-D73F-D3C6-03FA6A2A04C3}"/>
                  </a:ext>
                </a:extLst>
              </p:cNvPr>
              <p:cNvSpPr txBox="1"/>
              <p:nvPr/>
            </p:nvSpPr>
            <p:spPr>
              <a:xfrm>
                <a:off x="3040960" y="2942882"/>
                <a:ext cx="313739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𝑎𝑏𝑜𝑢𝑡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𝑉𝑒𝑛𝑒𝑧𝑢𝑒𝑙𝑎𝑛</m:t>
                              </m:r>
                              <m:r>
                                <a:rPr lang="es-C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𝑚𝑖𝑔𝑟𝑎𝑡𝑖𝑜𝑛</m:t>
                              </m:r>
                            </m:e>
                            <m:e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𝑡𝑜𝑝𝑖𝑐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F2270B-FD6B-D73F-D3C6-03FA6A2A0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60" y="2942882"/>
                <a:ext cx="3137397" cy="61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385F2F-ED2C-E7B3-D308-B969689F9A8A}"/>
                  </a:ext>
                </a:extLst>
              </p:cNvPr>
              <p:cNvSpPr txBox="1"/>
              <p:nvPr/>
            </p:nvSpPr>
            <p:spPr>
              <a:xfrm>
                <a:off x="7015204" y="3604305"/>
                <a:ext cx="3459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𝑡𝑜𝑛𝑒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𝑛𝑒𝑢𝑡𝑟𝑎𝑙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385F2F-ED2C-E7B3-D308-B969689F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04" y="3604305"/>
                <a:ext cx="3459345" cy="276999"/>
              </a:xfrm>
              <a:prstGeom prst="rect">
                <a:avLst/>
              </a:prstGeom>
              <a:blipFill>
                <a:blip r:embed="rId5"/>
                <a:stretch>
                  <a:fillRect l="-1058" t="-2174" r="-2116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9538B1F-736C-A09B-DB19-FE9BDB9C2D0A}"/>
              </a:ext>
            </a:extLst>
          </p:cNvPr>
          <p:cNvCxnSpPr>
            <a:endCxn id="18" idx="1"/>
          </p:cNvCxnSpPr>
          <p:nvPr/>
        </p:nvCxnSpPr>
        <p:spPr>
          <a:xfrm>
            <a:off x="2499276" y="3113311"/>
            <a:ext cx="541684" cy="138502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3FAD81B-CB5C-7909-6BA8-19BD5F14C405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243140" y="2123248"/>
            <a:ext cx="1016493" cy="1004642"/>
          </a:xfrm>
          <a:prstGeom prst="bentConnector3">
            <a:avLst>
              <a:gd name="adj1" fmla="val 63398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8D6519F-A686-7718-7E08-4623080365E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243140" y="3127890"/>
            <a:ext cx="1544128" cy="147669"/>
          </a:xfrm>
          <a:prstGeom prst="bentConnector3">
            <a:avLst>
              <a:gd name="adj1" fmla="val 4181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1B4175CC-5D6B-5CD3-AFC3-9096F973A3E3}"/>
              </a:ext>
            </a:extLst>
          </p:cNvPr>
          <p:cNvSpPr txBox="1">
            <a:spLocks/>
          </p:cNvSpPr>
          <p:nvPr/>
        </p:nvSpPr>
        <p:spPr>
          <a:xfrm>
            <a:off x="6557188" y="4981444"/>
            <a:ext cx="1976577" cy="570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1B53BF-9C5E-D449-5003-FBA248F98196}"/>
                  </a:ext>
                </a:extLst>
              </p:cNvPr>
              <p:cNvSpPr txBox="1"/>
              <p:nvPr/>
            </p:nvSpPr>
            <p:spPr>
              <a:xfrm>
                <a:off x="6557188" y="5562123"/>
                <a:ext cx="2728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𝑛𝑒𝑔𝑎𝑡𝑖𝑣𝑒𝑛𝑒𝑠𝑠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[−1, −2, −3]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1B53BF-9C5E-D449-5003-FBA248F9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188" y="5562123"/>
                <a:ext cx="2728247" cy="276999"/>
              </a:xfrm>
              <a:prstGeom prst="rect">
                <a:avLst/>
              </a:prstGeom>
              <a:blipFill>
                <a:blip r:embed="rId6"/>
                <a:stretch>
                  <a:fillRect l="-2685" t="-2174" r="-2685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3CAE7020-DB8D-5DF2-474E-5C6DFF2A40A3}"/>
              </a:ext>
            </a:extLst>
          </p:cNvPr>
          <p:cNvSpPr txBox="1">
            <a:spLocks/>
          </p:cNvSpPr>
          <p:nvPr/>
        </p:nvSpPr>
        <p:spPr>
          <a:xfrm>
            <a:off x="9673684" y="4963768"/>
            <a:ext cx="2027814" cy="570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8CB93A-F65D-BDB5-1E99-603D0537E788}"/>
                  </a:ext>
                </a:extLst>
              </p:cNvPr>
              <p:cNvSpPr txBox="1"/>
              <p:nvPr/>
            </p:nvSpPr>
            <p:spPr>
              <a:xfrm>
                <a:off x="9784717" y="5536262"/>
                <a:ext cx="2125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𝑝𝑜𝑠𝑖𝑡𝑖𝑣𝑒𝑛𝑒𝑠𝑠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[1, 2, 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8CB93A-F65D-BDB5-1E99-603D0537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717" y="5536262"/>
                <a:ext cx="2125518" cy="276999"/>
              </a:xfrm>
              <a:prstGeom prst="rect">
                <a:avLst/>
              </a:prstGeom>
              <a:blipFill>
                <a:blip r:embed="rId7"/>
                <a:stretch>
                  <a:fillRect l="-3438" t="-2174" r="-3725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12D9C1-0C95-21D9-02F5-F9BB5E261FD6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7326452" y="4204755"/>
            <a:ext cx="995714" cy="557664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8F41189-44BD-8C77-3DBC-9520F31BDC5C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9816753" y="4092929"/>
            <a:ext cx="1007265" cy="73441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0B53256-C492-760B-871A-ED9F2D9321A2}"/>
              </a:ext>
            </a:extLst>
          </p:cNvPr>
          <p:cNvSpPr/>
          <p:nvPr/>
        </p:nvSpPr>
        <p:spPr>
          <a:xfrm>
            <a:off x="1115878" y="4161295"/>
            <a:ext cx="302217" cy="1937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6F4023-C20C-AC03-8E11-CC7B593CE0D7}"/>
              </a:ext>
            </a:extLst>
          </p:cNvPr>
          <p:cNvSpPr/>
          <p:nvPr/>
        </p:nvSpPr>
        <p:spPr>
          <a:xfrm>
            <a:off x="2837528" y="4161295"/>
            <a:ext cx="302217" cy="1108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078E32-1BC9-A3C9-643F-6FFAC0935EB6}"/>
              </a:ext>
            </a:extLst>
          </p:cNvPr>
          <p:cNvSpPr/>
          <p:nvPr/>
        </p:nvSpPr>
        <p:spPr>
          <a:xfrm>
            <a:off x="2837528" y="5269424"/>
            <a:ext cx="302217" cy="829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6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CD335C0-DC96-4AB0-97B4-57A0DE0BAADE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197</Words>
  <Application>Microsoft Office PowerPoint</Application>
  <PresentationFormat>Widescreen</PresentationFormat>
  <Paragraphs>70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Categories</dc:title>
  <dc:creator>Joseph Martinez Salcedo</dc:creator>
  <cp:lastModifiedBy>MARTINEZ SALCEDO, JOSEPH</cp:lastModifiedBy>
  <cp:revision>31</cp:revision>
  <dcterms:created xsi:type="dcterms:W3CDTF">2022-05-19T19:42:08Z</dcterms:created>
  <dcterms:modified xsi:type="dcterms:W3CDTF">2024-05-01T15:14:56Z</dcterms:modified>
</cp:coreProperties>
</file>