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sldIdLst>
    <p:sldId id="291" r:id="rId6"/>
    <p:sldId id="297" r:id="rId7"/>
    <p:sldId id="290" r:id="rId8"/>
    <p:sldId id="275" r:id="rId9"/>
    <p:sldId id="274" r:id="rId10"/>
    <p:sldId id="292" r:id="rId11"/>
    <p:sldId id="296" r:id="rId12"/>
    <p:sldId id="281" r:id="rId13"/>
    <p:sldId id="286" r:id="rId14"/>
    <p:sldId id="293" r:id="rId15"/>
    <p:sldId id="263" r:id="rId16"/>
    <p:sldId id="294" r:id="rId17"/>
    <p:sldId id="277" r:id="rId18"/>
    <p:sldId id="262" r:id="rId19"/>
    <p:sldId id="264" r:id="rId20"/>
    <p:sldId id="295" r:id="rId21"/>
    <p:sldId id="285" r:id="rId22"/>
    <p:sldId id="266"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F6199-D146-4686-B122-71327FCEBCDD}" v="55" dt="2025-01-23T02:56:30.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dai Alzrigat" userId="98b769c4-32ac-4053-99b5-7ff6895f6864" providerId="ADAL" clId="{F9400FF8-7673-4F80-A6D7-55ED40AFC724}"/>
    <pc:docChg chg="undo custSel addSld modSld">
      <pc:chgData name="Odai Alzrigat" userId="98b769c4-32ac-4053-99b5-7ff6895f6864" providerId="ADAL" clId="{F9400FF8-7673-4F80-A6D7-55ED40AFC724}" dt="2025-01-14T23:22:53.061" v="1140" actId="1076"/>
      <pc:docMkLst>
        <pc:docMk/>
      </pc:docMkLst>
      <pc:sldChg chg="modSp mod">
        <pc:chgData name="Odai Alzrigat" userId="98b769c4-32ac-4053-99b5-7ff6895f6864" providerId="ADAL" clId="{F9400FF8-7673-4F80-A6D7-55ED40AFC724}" dt="2025-01-14T03:36:45.684" v="754" actId="1076"/>
        <pc:sldMkLst>
          <pc:docMk/>
          <pc:sldMk cId="1871400344" sldId="263"/>
        </pc:sldMkLst>
        <pc:spChg chg="mod">
          <ac:chgData name="Odai Alzrigat" userId="98b769c4-32ac-4053-99b5-7ff6895f6864" providerId="ADAL" clId="{F9400FF8-7673-4F80-A6D7-55ED40AFC724}" dt="2025-01-14T03:36:40.769" v="753" actId="1076"/>
          <ac:spMkLst>
            <pc:docMk/>
            <pc:sldMk cId="1871400344" sldId="263"/>
            <ac:spMk id="9" creationId="{3A78221A-29A1-872A-F941-F9D16A9409B8}"/>
          </ac:spMkLst>
        </pc:spChg>
        <pc:spChg chg="mod">
          <ac:chgData name="Odai Alzrigat" userId="98b769c4-32ac-4053-99b5-7ff6895f6864" providerId="ADAL" clId="{F9400FF8-7673-4F80-A6D7-55ED40AFC724}" dt="2025-01-14T03:36:45.684" v="754" actId="1076"/>
          <ac:spMkLst>
            <pc:docMk/>
            <pc:sldMk cId="1871400344" sldId="263"/>
            <ac:spMk id="11" creationId="{8987EFD3-3598-91B8-7A38-8E99D10B04EE}"/>
          </ac:spMkLst>
        </pc:spChg>
      </pc:sldChg>
      <pc:sldChg chg="modSp mod">
        <pc:chgData name="Odai Alzrigat" userId="98b769c4-32ac-4053-99b5-7ff6895f6864" providerId="ADAL" clId="{F9400FF8-7673-4F80-A6D7-55ED40AFC724}" dt="2025-01-14T22:36:17.511" v="1053" actId="20577"/>
        <pc:sldMkLst>
          <pc:docMk/>
          <pc:sldMk cId="4109262277" sldId="265"/>
        </pc:sldMkLst>
      </pc:sldChg>
      <pc:sldChg chg="modSp mod">
        <pc:chgData name="Odai Alzrigat" userId="98b769c4-32ac-4053-99b5-7ff6895f6864" providerId="ADAL" clId="{F9400FF8-7673-4F80-A6D7-55ED40AFC724}" dt="2025-01-14T05:47:45.010" v="882" actId="20577"/>
        <pc:sldMkLst>
          <pc:docMk/>
          <pc:sldMk cId="2845610860" sldId="266"/>
        </pc:sldMkLst>
        <pc:spChg chg="mod">
          <ac:chgData name="Odai Alzrigat" userId="98b769c4-32ac-4053-99b5-7ff6895f6864" providerId="ADAL" clId="{F9400FF8-7673-4F80-A6D7-55ED40AFC724}" dt="2025-01-14T05:47:45.010" v="882" actId="20577"/>
          <ac:spMkLst>
            <pc:docMk/>
            <pc:sldMk cId="2845610860" sldId="266"/>
            <ac:spMk id="2" creationId="{5ABE570B-CD83-5EF5-2636-199C31CF3888}"/>
          </ac:spMkLst>
        </pc:spChg>
      </pc:sldChg>
      <pc:sldChg chg="modSp mod">
        <pc:chgData name="Odai Alzrigat" userId="98b769c4-32ac-4053-99b5-7ff6895f6864" providerId="ADAL" clId="{F9400FF8-7673-4F80-A6D7-55ED40AFC724}" dt="2025-01-14T22:53:41.231" v="1095" actId="207"/>
        <pc:sldMkLst>
          <pc:docMk/>
          <pc:sldMk cId="3223017448" sldId="275"/>
        </pc:sldMkLst>
        <pc:spChg chg="mod">
          <ac:chgData name="Odai Alzrigat" userId="98b769c4-32ac-4053-99b5-7ff6895f6864" providerId="ADAL" clId="{F9400FF8-7673-4F80-A6D7-55ED40AFC724}" dt="2025-01-14T22:53:41.231" v="1095" actId="207"/>
          <ac:spMkLst>
            <pc:docMk/>
            <pc:sldMk cId="3223017448" sldId="275"/>
            <ac:spMk id="3" creationId="{BB3D4900-EABE-9B53-F04D-6CBD7E1FCAFF}"/>
          </ac:spMkLst>
        </pc:spChg>
      </pc:sldChg>
      <pc:sldChg chg="addSp modSp mod">
        <pc:chgData name="Odai Alzrigat" userId="98b769c4-32ac-4053-99b5-7ff6895f6864" providerId="ADAL" clId="{F9400FF8-7673-4F80-A6D7-55ED40AFC724}" dt="2025-01-14T22:23:41.412" v="1017" actId="20577"/>
        <pc:sldMkLst>
          <pc:docMk/>
          <pc:sldMk cId="3459107968" sldId="281"/>
        </pc:sldMkLst>
        <pc:spChg chg="add mod">
          <ac:chgData name="Odai Alzrigat" userId="98b769c4-32ac-4053-99b5-7ff6895f6864" providerId="ADAL" clId="{F9400FF8-7673-4F80-A6D7-55ED40AFC724}" dt="2025-01-14T03:28:34.525" v="622" actId="113"/>
          <ac:spMkLst>
            <pc:docMk/>
            <pc:sldMk cId="3459107968" sldId="281"/>
            <ac:spMk id="2" creationId="{A131677C-4D56-51A7-692E-A94FC077B7E2}"/>
          </ac:spMkLst>
        </pc:spChg>
        <pc:spChg chg="mod">
          <ac:chgData name="Odai Alzrigat" userId="98b769c4-32ac-4053-99b5-7ff6895f6864" providerId="ADAL" clId="{F9400FF8-7673-4F80-A6D7-55ED40AFC724}" dt="2025-01-14T03:07:58.488" v="511" actId="20577"/>
          <ac:spMkLst>
            <pc:docMk/>
            <pc:sldMk cId="3459107968" sldId="281"/>
            <ac:spMk id="3" creationId="{BB3D4900-EABE-9B53-F04D-6CBD7E1FCAFF}"/>
          </ac:spMkLst>
        </pc:spChg>
        <pc:spChg chg="add mod">
          <ac:chgData name="Odai Alzrigat" userId="98b769c4-32ac-4053-99b5-7ff6895f6864" providerId="ADAL" clId="{F9400FF8-7673-4F80-A6D7-55ED40AFC724}" dt="2025-01-14T03:27:57.629" v="595" actId="17032"/>
          <ac:spMkLst>
            <pc:docMk/>
            <pc:sldMk cId="3459107968" sldId="281"/>
            <ac:spMk id="4" creationId="{F0085B76-2942-5CBC-588C-18DABFC757BE}"/>
          </ac:spMkLst>
        </pc:spChg>
        <pc:spChg chg="add mod">
          <ac:chgData name="Odai Alzrigat" userId="98b769c4-32ac-4053-99b5-7ff6895f6864" providerId="ADAL" clId="{F9400FF8-7673-4F80-A6D7-55ED40AFC724}" dt="2025-01-14T03:31:20.422" v="714" actId="14100"/>
          <ac:spMkLst>
            <pc:docMk/>
            <pc:sldMk cId="3459107968" sldId="281"/>
            <ac:spMk id="5" creationId="{095B5278-E322-2D30-2415-A0D309BF3C4A}"/>
          </ac:spMkLst>
        </pc:spChg>
        <pc:spChg chg="add mod">
          <ac:chgData name="Odai Alzrigat" userId="98b769c4-32ac-4053-99b5-7ff6895f6864" providerId="ADAL" clId="{F9400FF8-7673-4F80-A6D7-55ED40AFC724}" dt="2025-01-14T22:23:41.412" v="1017" actId="20577"/>
          <ac:spMkLst>
            <pc:docMk/>
            <pc:sldMk cId="3459107968" sldId="281"/>
            <ac:spMk id="6" creationId="{522CE2EC-2C7F-AFEB-C3BE-DE479A93F35B}"/>
          </ac:spMkLst>
        </pc:spChg>
        <pc:spChg chg="add mod">
          <ac:chgData name="Odai Alzrigat" userId="98b769c4-32ac-4053-99b5-7ff6895f6864" providerId="ADAL" clId="{F9400FF8-7673-4F80-A6D7-55ED40AFC724}" dt="2025-01-14T03:32:26.708" v="751" actId="1076"/>
          <ac:spMkLst>
            <pc:docMk/>
            <pc:sldMk cId="3459107968" sldId="281"/>
            <ac:spMk id="7" creationId="{2907D83A-E199-BF26-91D3-9EFF6B028AAA}"/>
          </ac:spMkLst>
        </pc:spChg>
      </pc:sldChg>
      <pc:sldChg chg="modSp mod">
        <pc:chgData name="Odai Alzrigat" userId="98b769c4-32ac-4053-99b5-7ff6895f6864" providerId="ADAL" clId="{F9400FF8-7673-4F80-A6D7-55ED40AFC724}" dt="2025-01-14T23:22:53.061" v="1140" actId="1076"/>
        <pc:sldMkLst>
          <pc:docMk/>
          <pc:sldMk cId="3545686560" sldId="283"/>
        </pc:sldMkLst>
      </pc:sldChg>
      <pc:sldChg chg="modSp mod">
        <pc:chgData name="Odai Alzrigat" userId="98b769c4-32ac-4053-99b5-7ff6895f6864" providerId="ADAL" clId="{F9400FF8-7673-4F80-A6D7-55ED40AFC724}" dt="2025-01-14T22:35:17.798" v="1028" actId="20577"/>
        <pc:sldMkLst>
          <pc:docMk/>
          <pc:sldMk cId="3029466155" sldId="285"/>
        </pc:sldMkLst>
        <pc:spChg chg="mod">
          <ac:chgData name="Odai Alzrigat" userId="98b769c4-32ac-4053-99b5-7ff6895f6864" providerId="ADAL" clId="{F9400FF8-7673-4F80-A6D7-55ED40AFC724}" dt="2025-01-14T22:35:17.798" v="1028" actId="20577"/>
          <ac:spMkLst>
            <pc:docMk/>
            <pc:sldMk cId="3029466155" sldId="285"/>
            <ac:spMk id="2" creationId="{25D9BE38-3967-0BB8-8021-673AD0869A02}"/>
          </ac:spMkLst>
        </pc:spChg>
      </pc:sldChg>
      <pc:sldChg chg="modSp mod">
        <pc:chgData name="Odai Alzrigat" userId="98b769c4-32ac-4053-99b5-7ff6895f6864" providerId="ADAL" clId="{F9400FF8-7673-4F80-A6D7-55ED40AFC724}" dt="2025-01-14T22:21:47.952" v="934" actId="13926"/>
        <pc:sldMkLst>
          <pc:docMk/>
          <pc:sldMk cId="1852836454" sldId="286"/>
        </pc:sldMkLst>
        <pc:spChg chg="mod">
          <ac:chgData name="Odai Alzrigat" userId="98b769c4-32ac-4053-99b5-7ff6895f6864" providerId="ADAL" clId="{F9400FF8-7673-4F80-A6D7-55ED40AFC724}" dt="2025-01-14T22:21:47.952" v="934" actId="13926"/>
          <ac:spMkLst>
            <pc:docMk/>
            <pc:sldMk cId="1852836454" sldId="286"/>
            <ac:spMk id="2" creationId="{6807DD93-6477-58C7-F288-7DF69CC728A7}"/>
          </ac:spMkLst>
        </pc:spChg>
        <pc:spChg chg="mod">
          <ac:chgData name="Odai Alzrigat" userId="98b769c4-32ac-4053-99b5-7ff6895f6864" providerId="ADAL" clId="{F9400FF8-7673-4F80-A6D7-55ED40AFC724}" dt="2025-01-14T03:30:54.710" v="713" actId="113"/>
          <ac:spMkLst>
            <pc:docMk/>
            <pc:sldMk cId="1852836454" sldId="286"/>
            <ac:spMk id="20" creationId="{E4EBA813-8044-1617-9983-71DAACF5A6DA}"/>
          </ac:spMkLst>
        </pc:spChg>
      </pc:sldChg>
      <pc:sldChg chg="modSp mod">
        <pc:chgData name="Odai Alzrigat" userId="98b769c4-32ac-4053-99b5-7ff6895f6864" providerId="ADAL" clId="{F9400FF8-7673-4F80-A6D7-55ED40AFC724}" dt="2025-01-14T03:37:29.457" v="755" actId="14100"/>
        <pc:sldMkLst>
          <pc:docMk/>
          <pc:sldMk cId="3552534599" sldId="287"/>
        </pc:sldMkLst>
      </pc:sldChg>
      <pc:sldChg chg="delSp modSp mod">
        <pc:chgData name="Odai Alzrigat" userId="98b769c4-32ac-4053-99b5-7ff6895f6864" providerId="ADAL" clId="{F9400FF8-7673-4F80-A6D7-55ED40AFC724}" dt="2025-01-14T23:11:53.324" v="1139" actId="1076"/>
        <pc:sldMkLst>
          <pc:docMk/>
          <pc:sldMk cId="3570436194" sldId="288"/>
        </pc:sldMkLst>
      </pc:sldChg>
      <pc:sldChg chg="modSp mod">
        <pc:chgData name="Odai Alzrigat" userId="98b769c4-32ac-4053-99b5-7ff6895f6864" providerId="ADAL" clId="{F9400FF8-7673-4F80-A6D7-55ED40AFC724}" dt="2025-01-14T05:49:22.653" v="928" actId="114"/>
        <pc:sldMkLst>
          <pc:docMk/>
          <pc:sldMk cId="128112745" sldId="289"/>
        </pc:sldMkLst>
      </pc:sldChg>
      <pc:sldChg chg="addSp delSp modSp new mod">
        <pc:chgData name="Odai Alzrigat" userId="98b769c4-32ac-4053-99b5-7ff6895f6864" providerId="ADAL" clId="{F9400FF8-7673-4F80-A6D7-55ED40AFC724}" dt="2025-01-14T23:06:33.310" v="1138" actId="20577"/>
        <pc:sldMkLst>
          <pc:docMk/>
          <pc:sldMk cId="2972144337" sldId="290"/>
        </pc:sldMkLst>
        <pc:spChg chg="add mod">
          <ac:chgData name="Odai Alzrigat" userId="98b769c4-32ac-4053-99b5-7ff6895f6864" providerId="ADAL" clId="{F9400FF8-7673-4F80-A6D7-55ED40AFC724}" dt="2025-01-14T02:55:22.463" v="174" actId="1076"/>
          <ac:spMkLst>
            <pc:docMk/>
            <pc:sldMk cId="2972144337" sldId="290"/>
            <ac:spMk id="4" creationId="{75E25A48-283B-C802-108C-29B15FA46789}"/>
          </ac:spMkLst>
        </pc:spChg>
        <pc:spChg chg="add del mod">
          <ac:chgData name="Odai Alzrigat" userId="98b769c4-32ac-4053-99b5-7ff6895f6864" providerId="ADAL" clId="{F9400FF8-7673-4F80-A6D7-55ED40AFC724}" dt="2025-01-14T02:55:22.463" v="174" actId="1076"/>
          <ac:spMkLst>
            <pc:docMk/>
            <pc:sldMk cId="2972144337" sldId="290"/>
            <ac:spMk id="6" creationId="{411D0F80-32FC-FAEA-D01D-9055C0C06B53}"/>
          </ac:spMkLst>
        </pc:spChg>
        <pc:spChg chg="add mod">
          <ac:chgData name="Odai Alzrigat" userId="98b769c4-32ac-4053-99b5-7ff6895f6864" providerId="ADAL" clId="{F9400FF8-7673-4F80-A6D7-55ED40AFC724}" dt="2025-01-14T02:55:22.463" v="174" actId="1076"/>
          <ac:spMkLst>
            <pc:docMk/>
            <pc:sldMk cId="2972144337" sldId="290"/>
            <ac:spMk id="7" creationId="{54E2DFB5-4E54-B3BF-2B12-98F1AC98C139}"/>
          </ac:spMkLst>
        </pc:spChg>
        <pc:spChg chg="add mod">
          <ac:chgData name="Odai Alzrigat" userId="98b769c4-32ac-4053-99b5-7ff6895f6864" providerId="ADAL" clId="{F9400FF8-7673-4F80-A6D7-55ED40AFC724}" dt="2025-01-14T02:55:22.463" v="174" actId="1076"/>
          <ac:spMkLst>
            <pc:docMk/>
            <pc:sldMk cId="2972144337" sldId="290"/>
            <ac:spMk id="8" creationId="{BB1C3B59-90E1-D3DB-206D-992C8FC0B06A}"/>
          </ac:spMkLst>
        </pc:spChg>
        <pc:spChg chg="add mod">
          <ac:chgData name="Odai Alzrigat" userId="98b769c4-32ac-4053-99b5-7ff6895f6864" providerId="ADAL" clId="{F9400FF8-7673-4F80-A6D7-55ED40AFC724}" dt="2025-01-14T02:55:22.463" v="174" actId="1076"/>
          <ac:spMkLst>
            <pc:docMk/>
            <pc:sldMk cId="2972144337" sldId="290"/>
            <ac:spMk id="9" creationId="{DA37EA1F-A478-0BF8-B1B1-FF16B7130B23}"/>
          </ac:spMkLst>
        </pc:spChg>
        <pc:spChg chg="add mod">
          <ac:chgData name="Odai Alzrigat" userId="98b769c4-32ac-4053-99b5-7ff6895f6864" providerId="ADAL" clId="{F9400FF8-7673-4F80-A6D7-55ED40AFC724}" dt="2025-01-14T03:02:30.849" v="435" actId="1037"/>
          <ac:spMkLst>
            <pc:docMk/>
            <pc:sldMk cId="2972144337" sldId="290"/>
            <ac:spMk id="10" creationId="{E8E001D1-CCE7-DBFD-372E-FFA45F35A2C3}"/>
          </ac:spMkLst>
        </pc:spChg>
        <pc:spChg chg="add mod">
          <ac:chgData name="Odai Alzrigat" userId="98b769c4-32ac-4053-99b5-7ff6895f6864" providerId="ADAL" clId="{F9400FF8-7673-4F80-A6D7-55ED40AFC724}" dt="2025-01-14T03:02:30.849" v="435" actId="1037"/>
          <ac:spMkLst>
            <pc:docMk/>
            <pc:sldMk cId="2972144337" sldId="290"/>
            <ac:spMk id="11" creationId="{905CC6AA-94FF-E6A3-A762-0E6F8126A5D4}"/>
          </ac:spMkLst>
        </pc:spChg>
        <pc:spChg chg="add mod">
          <ac:chgData name="Odai Alzrigat" userId="98b769c4-32ac-4053-99b5-7ff6895f6864" providerId="ADAL" clId="{F9400FF8-7673-4F80-A6D7-55ED40AFC724}" dt="2025-01-14T02:55:22.463" v="174" actId="1076"/>
          <ac:spMkLst>
            <pc:docMk/>
            <pc:sldMk cId="2972144337" sldId="290"/>
            <ac:spMk id="12" creationId="{84ED9390-60AF-6414-A7A0-5F22DA96CA33}"/>
          </ac:spMkLst>
        </pc:spChg>
        <pc:spChg chg="add mod">
          <ac:chgData name="Odai Alzrigat" userId="98b769c4-32ac-4053-99b5-7ff6895f6864" providerId="ADAL" clId="{F9400FF8-7673-4F80-A6D7-55ED40AFC724}" dt="2025-01-14T02:55:22.463" v="174" actId="1076"/>
          <ac:spMkLst>
            <pc:docMk/>
            <pc:sldMk cId="2972144337" sldId="290"/>
            <ac:spMk id="13" creationId="{C02BF97E-9B2C-375B-A55A-E48F377AF49A}"/>
          </ac:spMkLst>
        </pc:spChg>
        <pc:spChg chg="add mod">
          <ac:chgData name="Odai Alzrigat" userId="98b769c4-32ac-4053-99b5-7ff6895f6864" providerId="ADAL" clId="{F9400FF8-7673-4F80-A6D7-55ED40AFC724}" dt="2025-01-14T02:55:22.463" v="174" actId="1076"/>
          <ac:spMkLst>
            <pc:docMk/>
            <pc:sldMk cId="2972144337" sldId="290"/>
            <ac:spMk id="14" creationId="{87E770AA-CFD0-6543-ED59-D1626339C0EB}"/>
          </ac:spMkLst>
        </pc:spChg>
        <pc:spChg chg="add del mod">
          <ac:chgData name="Odai Alzrigat" userId="98b769c4-32ac-4053-99b5-7ff6895f6864" providerId="ADAL" clId="{F9400FF8-7673-4F80-A6D7-55ED40AFC724}" dt="2025-01-14T02:55:32.470" v="185" actId="20577"/>
          <ac:spMkLst>
            <pc:docMk/>
            <pc:sldMk cId="2972144337" sldId="290"/>
            <ac:spMk id="15" creationId="{8E84FFF5-3470-9ED9-8381-D679B8D2C99F}"/>
          </ac:spMkLst>
        </pc:spChg>
        <pc:spChg chg="add mod">
          <ac:chgData name="Odai Alzrigat" userId="98b769c4-32ac-4053-99b5-7ff6895f6864" providerId="ADAL" clId="{F9400FF8-7673-4F80-A6D7-55ED40AFC724}" dt="2025-01-14T02:55:36.214" v="186" actId="1076"/>
          <ac:spMkLst>
            <pc:docMk/>
            <pc:sldMk cId="2972144337" sldId="290"/>
            <ac:spMk id="16" creationId="{75F517FE-4208-1DA1-CCBD-FF0615A594B3}"/>
          </ac:spMkLst>
        </pc:spChg>
        <pc:spChg chg="add mod">
          <ac:chgData name="Odai Alzrigat" userId="98b769c4-32ac-4053-99b5-7ff6895f6864" providerId="ADAL" clId="{F9400FF8-7673-4F80-A6D7-55ED40AFC724}" dt="2025-01-14T23:06:33.310" v="1138" actId="20577"/>
          <ac:spMkLst>
            <pc:docMk/>
            <pc:sldMk cId="2972144337" sldId="290"/>
            <ac:spMk id="34" creationId="{7DB1A6F8-9B6D-B753-ECA0-C8E5035903A2}"/>
          </ac:spMkLst>
        </pc:spChg>
        <pc:spChg chg="add mod">
          <ac:chgData name="Odai Alzrigat" userId="98b769c4-32ac-4053-99b5-7ff6895f6864" providerId="ADAL" clId="{F9400FF8-7673-4F80-A6D7-55ED40AFC724}" dt="2025-01-14T02:57:20.176" v="276" actId="313"/>
          <ac:spMkLst>
            <pc:docMk/>
            <pc:sldMk cId="2972144337" sldId="290"/>
            <ac:spMk id="36" creationId="{AD733611-20A3-257C-5FE8-7DE8A253494E}"/>
          </ac:spMkLst>
        </pc:spChg>
        <pc:spChg chg="add mod">
          <ac:chgData name="Odai Alzrigat" userId="98b769c4-32ac-4053-99b5-7ff6895f6864" providerId="ADAL" clId="{F9400FF8-7673-4F80-A6D7-55ED40AFC724}" dt="2025-01-14T02:58:41.166" v="308" actId="693"/>
          <ac:spMkLst>
            <pc:docMk/>
            <pc:sldMk cId="2972144337" sldId="290"/>
            <ac:spMk id="37" creationId="{1E8B96CB-7511-3B28-B615-CA6CA0BD81E9}"/>
          </ac:spMkLst>
        </pc:spChg>
        <pc:spChg chg="add mod">
          <ac:chgData name="Odai Alzrigat" userId="98b769c4-32ac-4053-99b5-7ff6895f6864" providerId="ADAL" clId="{F9400FF8-7673-4F80-A6D7-55ED40AFC724}" dt="2025-01-14T03:00:06.066" v="324" actId="17032"/>
          <ac:spMkLst>
            <pc:docMk/>
            <pc:sldMk cId="2972144337" sldId="290"/>
            <ac:spMk id="38" creationId="{D45D1856-6206-49DF-A0D8-CD28863B56DA}"/>
          </ac:spMkLst>
        </pc:spChg>
        <pc:spChg chg="add mod">
          <ac:chgData name="Odai Alzrigat" userId="98b769c4-32ac-4053-99b5-7ff6895f6864" providerId="ADAL" clId="{F9400FF8-7673-4F80-A6D7-55ED40AFC724}" dt="2025-01-14T03:01:17.588" v="376" actId="20577"/>
          <ac:spMkLst>
            <pc:docMk/>
            <pc:sldMk cId="2972144337" sldId="290"/>
            <ac:spMk id="39" creationId="{63159F79-D930-9992-5751-485D5F4ACFB6}"/>
          </ac:spMkLst>
        </pc:spChg>
        <pc:spChg chg="add mod">
          <ac:chgData name="Odai Alzrigat" userId="98b769c4-32ac-4053-99b5-7ff6895f6864" providerId="ADAL" clId="{F9400FF8-7673-4F80-A6D7-55ED40AFC724}" dt="2025-01-14T05:31:53.941" v="799" actId="1076"/>
          <ac:spMkLst>
            <pc:docMk/>
            <pc:sldMk cId="2972144337" sldId="290"/>
            <ac:spMk id="40" creationId="{FC973BC1-84B5-00B4-1A96-B1FD55911030}"/>
          </ac:spMkLst>
        </pc:spChg>
        <pc:spChg chg="add mod">
          <ac:chgData name="Odai Alzrigat" userId="98b769c4-32ac-4053-99b5-7ff6895f6864" providerId="ADAL" clId="{F9400FF8-7673-4F80-A6D7-55ED40AFC724}" dt="2025-01-14T03:04:41" v="501" actId="14100"/>
          <ac:spMkLst>
            <pc:docMk/>
            <pc:sldMk cId="2972144337" sldId="290"/>
            <ac:spMk id="41" creationId="{8B952AD6-A14A-ADF2-6C6D-CD1A3B75C31A}"/>
          </ac:spMkLst>
        </pc:spChg>
        <pc:cxnChg chg="add mod">
          <ac:chgData name="Odai Alzrigat" userId="98b769c4-32ac-4053-99b5-7ff6895f6864" providerId="ADAL" clId="{F9400FF8-7673-4F80-A6D7-55ED40AFC724}" dt="2025-01-14T02:55:22.463" v="174" actId="1076"/>
          <ac:cxnSpMkLst>
            <pc:docMk/>
            <pc:sldMk cId="2972144337" sldId="290"/>
            <ac:cxnSpMk id="18" creationId="{F3B2F450-1099-924F-2262-D5C4C539578D}"/>
          </ac:cxnSpMkLst>
        </pc:cxnChg>
        <pc:cxnChg chg="add mod">
          <ac:chgData name="Odai Alzrigat" userId="98b769c4-32ac-4053-99b5-7ff6895f6864" providerId="ADAL" clId="{F9400FF8-7673-4F80-A6D7-55ED40AFC724}" dt="2025-01-14T22:15:44.458" v="933" actId="14100"/>
          <ac:cxnSpMkLst>
            <pc:docMk/>
            <pc:sldMk cId="2972144337" sldId="290"/>
            <ac:cxnSpMk id="19" creationId="{F5B2D2E1-D4D4-3BF0-1978-732616C0140E}"/>
          </ac:cxnSpMkLst>
        </pc:cxnChg>
        <pc:cxnChg chg="add mod">
          <ac:chgData name="Odai Alzrigat" userId="98b769c4-32ac-4053-99b5-7ff6895f6864" providerId="ADAL" clId="{F9400FF8-7673-4F80-A6D7-55ED40AFC724}" dt="2025-01-14T02:55:22.463" v="174" actId="1076"/>
          <ac:cxnSpMkLst>
            <pc:docMk/>
            <pc:sldMk cId="2972144337" sldId="290"/>
            <ac:cxnSpMk id="24" creationId="{CCCC30AF-4EF2-316E-F705-7FA06B3B7E4C}"/>
          </ac:cxnSpMkLst>
        </pc:cxnChg>
        <pc:cxnChg chg="add mod">
          <ac:chgData name="Odai Alzrigat" userId="98b769c4-32ac-4053-99b5-7ff6895f6864" providerId="ADAL" clId="{F9400FF8-7673-4F80-A6D7-55ED40AFC724}" dt="2025-01-14T22:15:41.783" v="932" actId="14100"/>
          <ac:cxnSpMkLst>
            <pc:docMk/>
            <pc:sldMk cId="2972144337" sldId="290"/>
            <ac:cxnSpMk id="28" creationId="{2876D7EE-CAEF-8B82-9385-7E093EB2070F}"/>
          </ac:cxnSpMkLst>
        </pc:cxnChg>
        <pc:cxnChg chg="add mod">
          <ac:chgData name="Odai Alzrigat" userId="98b769c4-32ac-4053-99b5-7ff6895f6864" providerId="ADAL" clId="{F9400FF8-7673-4F80-A6D7-55ED40AFC724}" dt="2025-01-14T02:55:22.463" v="174" actId="1076"/>
          <ac:cxnSpMkLst>
            <pc:docMk/>
            <pc:sldMk cId="2972144337" sldId="290"/>
            <ac:cxnSpMk id="30" creationId="{1E581F68-621D-158C-3811-2B1128B40247}"/>
          </ac:cxnSpMkLst>
        </pc:cxnChg>
      </pc:sldChg>
    </pc:docChg>
  </pc:docChgLst>
  <pc:docChgLst>
    <pc:chgData name="Odai Alzrigat" userId="98b769c4-32ac-4053-99b5-7ff6895f6864" providerId="ADAL" clId="{8FEEEADB-6076-49A3-BCD4-F547D87441F4}"/>
    <pc:docChg chg="undo custSel addSld modSld">
      <pc:chgData name="Odai Alzrigat" userId="98b769c4-32ac-4053-99b5-7ff6895f6864" providerId="ADAL" clId="{8FEEEADB-6076-49A3-BCD4-F547D87441F4}" dt="2024-11-11T03:54:45.197" v="59" actId="20577"/>
      <pc:docMkLst>
        <pc:docMk/>
      </pc:docMkLst>
      <pc:sldChg chg="modSp mod">
        <pc:chgData name="Odai Alzrigat" userId="98b769c4-32ac-4053-99b5-7ff6895f6864" providerId="ADAL" clId="{8FEEEADB-6076-49A3-BCD4-F547D87441F4}" dt="2024-11-11T03:54:45.197" v="59" actId="20577"/>
        <pc:sldMkLst>
          <pc:docMk/>
          <pc:sldMk cId="1871400344" sldId="263"/>
        </pc:sldMkLst>
        <pc:spChg chg="mod">
          <ac:chgData name="Odai Alzrigat" userId="98b769c4-32ac-4053-99b5-7ff6895f6864" providerId="ADAL" clId="{8FEEEADB-6076-49A3-BCD4-F547D87441F4}" dt="2024-11-11T03:54:45.197" v="59" actId="20577"/>
          <ac:spMkLst>
            <pc:docMk/>
            <pc:sldMk cId="1871400344" sldId="263"/>
            <ac:spMk id="9" creationId="{3A78221A-29A1-872A-F941-F9D16A9409B8}"/>
          </ac:spMkLst>
        </pc:spChg>
      </pc:sldChg>
      <pc:sldChg chg="addSp delSp modSp add mod">
        <pc:chgData name="Odai Alzrigat" userId="98b769c4-32ac-4053-99b5-7ff6895f6864" providerId="ADAL" clId="{8FEEEADB-6076-49A3-BCD4-F547D87441F4}" dt="2024-11-10T23:55:54.296" v="29" actId="13926"/>
        <pc:sldMkLst>
          <pc:docMk/>
          <pc:sldMk cId="885884994" sldId="280"/>
        </pc:sldMkLst>
      </pc:sldChg>
    </pc:docChg>
  </pc:docChgLst>
  <pc:docChgLst>
    <pc:chgData name="Odai Alzrigat" userId="98b769c4-32ac-4053-99b5-7ff6895f6864" providerId="ADAL" clId="{0B370CFF-58A7-4571-ACA0-6D98B81B0210}"/>
    <pc:docChg chg="undo custSel addSld modSld sldOrd">
      <pc:chgData name="Odai Alzrigat" userId="98b769c4-32ac-4053-99b5-7ff6895f6864" providerId="ADAL" clId="{0B370CFF-58A7-4571-ACA0-6D98B81B0210}" dt="2024-12-19T01:23:39.217" v="375" actId="20577"/>
      <pc:docMkLst>
        <pc:docMk/>
      </pc:docMkLst>
      <pc:sldChg chg="modSp mod">
        <pc:chgData name="Odai Alzrigat" userId="98b769c4-32ac-4053-99b5-7ff6895f6864" providerId="ADAL" clId="{0B370CFF-58A7-4571-ACA0-6D98B81B0210}" dt="2024-12-19T01:23:11.138" v="374" actId="20577"/>
        <pc:sldMkLst>
          <pc:docMk/>
          <pc:sldMk cId="1871400344" sldId="263"/>
        </pc:sldMkLst>
        <pc:spChg chg="mod">
          <ac:chgData name="Odai Alzrigat" userId="98b769c4-32ac-4053-99b5-7ff6895f6864" providerId="ADAL" clId="{0B370CFF-58A7-4571-ACA0-6D98B81B0210}" dt="2024-12-19T01:05:55.450" v="306" actId="20577"/>
          <ac:spMkLst>
            <pc:docMk/>
            <pc:sldMk cId="1871400344" sldId="263"/>
            <ac:spMk id="2" creationId="{62B3047F-0FEA-B9F9-A85E-C559E49DE8D9}"/>
          </ac:spMkLst>
        </pc:spChg>
        <pc:spChg chg="mod">
          <ac:chgData name="Odai Alzrigat" userId="98b769c4-32ac-4053-99b5-7ff6895f6864" providerId="ADAL" clId="{0B370CFF-58A7-4571-ACA0-6D98B81B0210}" dt="2024-12-19T01:21:22.009" v="337" actId="14100"/>
          <ac:spMkLst>
            <pc:docMk/>
            <pc:sldMk cId="1871400344" sldId="263"/>
            <ac:spMk id="5" creationId="{E419D91F-576F-98DC-18D5-0900FCF78544}"/>
          </ac:spMkLst>
        </pc:spChg>
        <pc:spChg chg="mod">
          <ac:chgData name="Odai Alzrigat" userId="98b769c4-32ac-4053-99b5-7ff6895f6864" providerId="ADAL" clId="{0B370CFF-58A7-4571-ACA0-6D98B81B0210}" dt="2024-12-19T01:22:55.653" v="371" actId="20577"/>
          <ac:spMkLst>
            <pc:docMk/>
            <pc:sldMk cId="1871400344" sldId="263"/>
            <ac:spMk id="7" creationId="{F99DB765-5DF7-EA83-B382-984082D8F898}"/>
          </ac:spMkLst>
        </pc:spChg>
        <pc:spChg chg="mod">
          <ac:chgData name="Odai Alzrigat" userId="98b769c4-32ac-4053-99b5-7ff6895f6864" providerId="ADAL" clId="{0B370CFF-58A7-4571-ACA0-6D98B81B0210}" dt="2024-12-19T01:23:11.138" v="374" actId="20577"/>
          <ac:spMkLst>
            <pc:docMk/>
            <pc:sldMk cId="1871400344" sldId="263"/>
            <ac:spMk id="14" creationId="{65B0E3E7-D09C-D9C6-3E8E-2776EF9B18E4}"/>
          </ac:spMkLst>
        </pc:spChg>
      </pc:sldChg>
      <pc:sldChg chg="addSp delSp modSp mod ord">
        <pc:chgData name="Odai Alzrigat" userId="98b769c4-32ac-4053-99b5-7ff6895f6864" providerId="ADAL" clId="{0B370CFF-58A7-4571-ACA0-6D98B81B0210}" dt="2024-12-18T22:40:12.748" v="138" actId="27636"/>
        <pc:sldMkLst>
          <pc:docMk/>
          <pc:sldMk cId="4109262277" sldId="265"/>
        </pc:sldMkLst>
      </pc:sldChg>
      <pc:sldChg chg="addSp modSp mod">
        <pc:chgData name="Odai Alzrigat" userId="98b769c4-32ac-4053-99b5-7ff6895f6864" providerId="ADAL" clId="{0B370CFF-58A7-4571-ACA0-6D98B81B0210}" dt="2024-12-11T23:59:04.754" v="20" actId="13822"/>
        <pc:sldMkLst>
          <pc:docMk/>
          <pc:sldMk cId="3545686560" sldId="283"/>
        </pc:sldMkLst>
      </pc:sldChg>
      <pc:sldChg chg="addSp delSp modSp add mod">
        <pc:chgData name="Odai Alzrigat" userId="98b769c4-32ac-4053-99b5-7ff6895f6864" providerId="ADAL" clId="{0B370CFF-58A7-4571-ACA0-6D98B81B0210}" dt="2024-12-18T22:40:08.422" v="134" actId="20577"/>
        <pc:sldMkLst>
          <pc:docMk/>
          <pc:sldMk cId="479421536" sldId="284"/>
        </pc:sldMkLst>
      </pc:sldChg>
      <pc:sldChg chg="add">
        <pc:chgData name="Odai Alzrigat" userId="98b769c4-32ac-4053-99b5-7ff6895f6864" providerId="ADAL" clId="{0B370CFF-58A7-4571-ACA0-6D98B81B0210}" dt="2024-12-17T03:57:14.815" v="69" actId="2890"/>
        <pc:sldMkLst>
          <pc:docMk/>
          <pc:sldMk cId="3029466155" sldId="285"/>
        </pc:sldMkLst>
      </pc:sldChg>
      <pc:sldChg chg="addSp delSp modSp add mod ord">
        <pc:chgData name="Odai Alzrigat" userId="98b769c4-32ac-4053-99b5-7ff6895f6864" providerId="ADAL" clId="{0B370CFF-58A7-4571-ACA0-6D98B81B0210}" dt="2024-12-19T01:05:24.841" v="297" actId="113"/>
        <pc:sldMkLst>
          <pc:docMk/>
          <pc:sldMk cId="1852836454" sldId="286"/>
        </pc:sldMkLst>
        <pc:spChg chg="mod">
          <ac:chgData name="Odai Alzrigat" userId="98b769c4-32ac-4053-99b5-7ff6895f6864" providerId="ADAL" clId="{0B370CFF-58A7-4571-ACA0-6D98B81B0210}" dt="2024-12-19T01:04:02.248" v="280" actId="114"/>
          <ac:spMkLst>
            <pc:docMk/>
            <pc:sldMk cId="1852836454" sldId="286"/>
            <ac:spMk id="2" creationId="{6807DD93-6477-58C7-F288-7DF69CC728A7}"/>
          </ac:spMkLst>
        </pc:spChg>
        <pc:spChg chg="add mod">
          <ac:chgData name="Odai Alzrigat" userId="98b769c4-32ac-4053-99b5-7ff6895f6864" providerId="ADAL" clId="{0B370CFF-58A7-4571-ACA0-6D98B81B0210}" dt="2024-12-19T01:03:54.269" v="279" actId="20577"/>
          <ac:spMkLst>
            <pc:docMk/>
            <pc:sldMk cId="1852836454" sldId="286"/>
            <ac:spMk id="20" creationId="{E4EBA813-8044-1617-9983-71DAACF5A6DA}"/>
          </ac:spMkLst>
        </pc:spChg>
        <pc:spChg chg="add mod">
          <ac:chgData name="Odai Alzrigat" userId="98b769c4-32ac-4053-99b5-7ff6895f6864" providerId="ADAL" clId="{0B370CFF-58A7-4571-ACA0-6D98B81B0210}" dt="2024-12-19T01:04:21.979" v="283" actId="17032"/>
          <ac:spMkLst>
            <pc:docMk/>
            <pc:sldMk cId="1852836454" sldId="286"/>
            <ac:spMk id="21" creationId="{B1AF3533-E0BF-573C-3AF4-151D5EBA7AFC}"/>
          </ac:spMkLst>
        </pc:spChg>
        <pc:spChg chg="add mod">
          <ac:chgData name="Odai Alzrigat" userId="98b769c4-32ac-4053-99b5-7ff6895f6864" providerId="ADAL" clId="{0B370CFF-58A7-4571-ACA0-6D98B81B0210}" dt="2024-12-19T01:05:24.841" v="297" actId="113"/>
          <ac:spMkLst>
            <pc:docMk/>
            <pc:sldMk cId="1852836454" sldId="286"/>
            <ac:spMk id="22" creationId="{3DB1F92E-4F89-94EB-F9C3-D7F4257CE491}"/>
          </ac:spMkLst>
        </pc:spChg>
      </pc:sldChg>
      <pc:sldChg chg="modSp add mod ord">
        <pc:chgData name="Odai Alzrigat" userId="98b769c4-32ac-4053-99b5-7ff6895f6864" providerId="ADAL" clId="{0B370CFF-58A7-4571-ACA0-6D98B81B0210}" dt="2024-12-19T01:05:45.534" v="302" actId="20577"/>
        <pc:sldMkLst>
          <pc:docMk/>
          <pc:sldMk cId="3552534599" sldId="287"/>
        </pc:sldMkLst>
      </pc:sldChg>
      <pc:sldChg chg="delSp modSp add mod">
        <pc:chgData name="Odai Alzrigat" userId="98b769c4-32ac-4053-99b5-7ff6895f6864" providerId="ADAL" clId="{0B370CFF-58A7-4571-ACA0-6D98B81B0210}" dt="2024-12-19T01:23:39.217" v="375" actId="20577"/>
        <pc:sldMkLst>
          <pc:docMk/>
          <pc:sldMk cId="3570436194" sldId="288"/>
        </pc:sldMkLst>
      </pc:sldChg>
    </pc:docChg>
  </pc:docChgLst>
  <pc:docChgLst>
    <pc:chgData name="Odai Alzrigat" userId="98b769c4-32ac-4053-99b5-7ff6895f6864" providerId="ADAL" clId="{ED74E976-0F4A-4EF4-A6A3-EB3E6810F27E}"/>
    <pc:docChg chg="undo redo custSel addSld delSld modSld sldOrd">
      <pc:chgData name="Odai Alzrigat" userId="98b769c4-32ac-4053-99b5-7ff6895f6864" providerId="ADAL" clId="{ED74E976-0F4A-4EF4-A6A3-EB3E6810F27E}" dt="2024-12-20T02:48:52.278" v="2108" actId="313"/>
      <pc:docMkLst>
        <pc:docMk/>
      </pc:docMkLst>
      <pc:sldChg chg="addSp delSp modSp mod">
        <pc:chgData name="Odai Alzrigat" userId="98b769c4-32ac-4053-99b5-7ff6895f6864" providerId="ADAL" clId="{ED74E976-0F4A-4EF4-A6A3-EB3E6810F27E}" dt="2024-12-06T00:24:16.341" v="1268" actId="20578"/>
        <pc:sldMkLst>
          <pc:docMk/>
          <pc:sldMk cId="1871400344" sldId="263"/>
        </pc:sldMkLst>
        <pc:spChg chg="mod">
          <ac:chgData name="Odai Alzrigat" userId="98b769c4-32ac-4053-99b5-7ff6895f6864" providerId="ADAL" clId="{ED74E976-0F4A-4EF4-A6A3-EB3E6810F27E}" dt="2024-10-28T03:14:46.521" v="207" actId="20577"/>
          <ac:spMkLst>
            <pc:docMk/>
            <pc:sldMk cId="1871400344" sldId="263"/>
            <ac:spMk id="5" creationId="{E419D91F-576F-98DC-18D5-0900FCF78544}"/>
          </ac:spMkLst>
        </pc:spChg>
        <pc:spChg chg="mod">
          <ac:chgData name="Odai Alzrigat" userId="98b769c4-32ac-4053-99b5-7ff6895f6864" providerId="ADAL" clId="{ED74E976-0F4A-4EF4-A6A3-EB3E6810F27E}" dt="2024-10-28T03:16:21.584" v="213" actId="20577"/>
          <ac:spMkLst>
            <pc:docMk/>
            <pc:sldMk cId="1871400344" sldId="263"/>
            <ac:spMk id="7" creationId="{F99DB765-5DF7-EA83-B382-984082D8F898}"/>
          </ac:spMkLst>
        </pc:spChg>
        <pc:spChg chg="mod">
          <ac:chgData name="Odai Alzrigat" userId="98b769c4-32ac-4053-99b5-7ff6895f6864" providerId="ADAL" clId="{ED74E976-0F4A-4EF4-A6A3-EB3E6810F27E}" dt="2024-12-06T00:20:20.897" v="1266" actId="13926"/>
          <ac:spMkLst>
            <pc:docMk/>
            <pc:sldMk cId="1871400344" sldId="263"/>
            <ac:spMk id="9" creationId="{3A78221A-29A1-872A-F941-F9D16A9409B8}"/>
          </ac:spMkLst>
        </pc:spChg>
        <pc:spChg chg="mod">
          <ac:chgData name="Odai Alzrigat" userId="98b769c4-32ac-4053-99b5-7ff6895f6864" providerId="ADAL" clId="{ED74E976-0F4A-4EF4-A6A3-EB3E6810F27E}" dt="2024-10-30T23:39:44.690" v="656" actId="1076"/>
          <ac:spMkLst>
            <pc:docMk/>
            <pc:sldMk cId="1871400344" sldId="263"/>
            <ac:spMk id="14" creationId="{65B0E3E7-D09C-D9C6-3E8E-2776EF9B18E4}"/>
          </ac:spMkLst>
        </pc:spChg>
      </pc:sldChg>
      <pc:sldChg chg="addSp delSp modSp mod">
        <pc:chgData name="Odai Alzrigat" userId="98b769c4-32ac-4053-99b5-7ff6895f6864" providerId="ADAL" clId="{ED74E976-0F4A-4EF4-A6A3-EB3E6810F27E}" dt="2024-10-28T04:23:17.269" v="349" actId="1037"/>
        <pc:sldMkLst>
          <pc:docMk/>
          <pc:sldMk cId="3174406854" sldId="264"/>
        </pc:sldMkLst>
        <pc:spChg chg="mod">
          <ac:chgData name="Odai Alzrigat" userId="98b769c4-32ac-4053-99b5-7ff6895f6864" providerId="ADAL" clId="{ED74E976-0F4A-4EF4-A6A3-EB3E6810F27E}" dt="2024-10-28T04:14:07.830" v="254" actId="20577"/>
          <ac:spMkLst>
            <pc:docMk/>
            <pc:sldMk cId="3174406854" sldId="264"/>
            <ac:spMk id="2" creationId="{5ABE570B-CD83-5EF5-2636-199C31CF3888}"/>
          </ac:spMkLst>
        </pc:spChg>
      </pc:sldChg>
      <pc:sldChg chg="del">
        <pc:chgData name="Odai Alzrigat" userId="98b769c4-32ac-4053-99b5-7ff6895f6864" providerId="ADAL" clId="{ED74E976-0F4A-4EF4-A6A3-EB3E6810F27E}" dt="2024-10-28T02:56:34.979" v="130" actId="47"/>
        <pc:sldMkLst>
          <pc:docMk/>
          <pc:sldMk cId="4284840982" sldId="271"/>
        </pc:sldMkLst>
      </pc:sldChg>
      <pc:sldChg chg="addSp delSp modSp add mod ord">
        <pc:chgData name="Odai Alzrigat" userId="98b769c4-32ac-4053-99b5-7ff6895f6864" providerId="ADAL" clId="{ED74E976-0F4A-4EF4-A6A3-EB3E6810F27E}" dt="2024-12-06T03:00:05.871" v="1269" actId="1076"/>
        <pc:sldMkLst>
          <pc:docMk/>
          <pc:sldMk cId="2590614032" sldId="273"/>
        </pc:sldMkLst>
      </pc:sldChg>
      <pc:sldChg chg="addSp delSp modSp add mod ord">
        <pc:chgData name="Odai Alzrigat" userId="98b769c4-32ac-4053-99b5-7ff6895f6864" providerId="ADAL" clId="{ED74E976-0F4A-4EF4-A6A3-EB3E6810F27E}" dt="2024-12-05T02:43:00.773" v="1223" actId="478"/>
        <pc:sldMkLst>
          <pc:docMk/>
          <pc:sldMk cId="3045391485" sldId="274"/>
        </pc:sldMkLst>
        <pc:spChg chg="mod">
          <ac:chgData name="Odai Alzrigat" userId="98b769c4-32ac-4053-99b5-7ff6895f6864" providerId="ADAL" clId="{ED74E976-0F4A-4EF4-A6A3-EB3E6810F27E}" dt="2024-10-28T22:56:23.610" v="577" actId="20577"/>
          <ac:spMkLst>
            <pc:docMk/>
            <pc:sldMk cId="3045391485" sldId="274"/>
            <ac:spMk id="2" creationId="{5ABE570B-CD83-5EF5-2636-199C31CF3888}"/>
          </ac:spMkLst>
        </pc:spChg>
        <pc:spChg chg="mod">
          <ac:chgData name="Odai Alzrigat" userId="98b769c4-32ac-4053-99b5-7ff6895f6864" providerId="ADAL" clId="{ED74E976-0F4A-4EF4-A6A3-EB3E6810F27E}" dt="2024-10-28T03:09:59.538" v="144" actId="1076"/>
          <ac:spMkLst>
            <pc:docMk/>
            <pc:sldMk cId="3045391485" sldId="274"/>
            <ac:spMk id="13" creationId="{835F3737-7368-6F92-8331-2ED0DA3B1DC3}"/>
          </ac:spMkLst>
        </pc:spChg>
      </pc:sldChg>
      <pc:sldChg chg="modSp add mod">
        <pc:chgData name="Odai Alzrigat" userId="98b769c4-32ac-4053-99b5-7ff6895f6864" providerId="ADAL" clId="{ED74E976-0F4A-4EF4-A6A3-EB3E6810F27E}" dt="2024-12-05T02:33:01.154" v="1222" actId="20577"/>
        <pc:sldMkLst>
          <pc:docMk/>
          <pc:sldMk cId="3223017448" sldId="275"/>
        </pc:sldMkLst>
        <pc:spChg chg="mod">
          <ac:chgData name="Odai Alzrigat" userId="98b769c4-32ac-4053-99b5-7ff6895f6864" providerId="ADAL" clId="{ED74E976-0F4A-4EF4-A6A3-EB3E6810F27E}" dt="2024-12-05T02:33:01.154" v="1222" actId="20577"/>
          <ac:spMkLst>
            <pc:docMk/>
            <pc:sldMk cId="3223017448" sldId="275"/>
            <ac:spMk id="3" creationId="{BB3D4900-EABE-9B53-F04D-6CBD7E1FCAFF}"/>
          </ac:spMkLst>
        </pc:spChg>
      </pc:sldChg>
      <pc:sldChg chg="delSp modSp add del mod">
        <pc:chgData name="Odai Alzrigat" userId="98b769c4-32ac-4053-99b5-7ff6895f6864" providerId="ADAL" clId="{ED74E976-0F4A-4EF4-A6A3-EB3E6810F27E}" dt="2024-10-28T04:38:30.138" v="551" actId="47"/>
        <pc:sldMkLst>
          <pc:docMk/>
          <pc:sldMk cId="340310301" sldId="276"/>
        </pc:sldMkLst>
      </pc:sldChg>
      <pc:sldChg chg="addSp delSp modSp add del mod">
        <pc:chgData name="Odai Alzrigat" userId="98b769c4-32ac-4053-99b5-7ff6895f6864" providerId="ADAL" clId="{ED74E976-0F4A-4EF4-A6A3-EB3E6810F27E}" dt="2024-12-05T23:29:20.942" v="1265" actId="404"/>
        <pc:sldMkLst>
          <pc:docMk/>
          <pc:sldMk cId="249965351" sldId="277"/>
        </pc:sldMkLst>
        <pc:spChg chg="mod">
          <ac:chgData name="Odai Alzrigat" userId="98b769c4-32ac-4053-99b5-7ff6895f6864" providerId="ADAL" clId="{ED74E976-0F4A-4EF4-A6A3-EB3E6810F27E}" dt="2024-12-05T23:29:20.942" v="1265" actId="404"/>
          <ac:spMkLst>
            <pc:docMk/>
            <pc:sldMk cId="249965351" sldId="277"/>
            <ac:spMk id="2" creationId="{5ABE570B-CD83-5EF5-2636-199C31CF3888}"/>
          </ac:spMkLst>
        </pc:spChg>
      </pc:sldChg>
      <pc:sldChg chg="addSp delSp modSp add mod">
        <pc:chgData name="Odai Alzrigat" userId="98b769c4-32ac-4053-99b5-7ff6895f6864" providerId="ADAL" clId="{ED74E976-0F4A-4EF4-A6A3-EB3E6810F27E}" dt="2024-10-28T04:38:12.244" v="550" actId="14100"/>
        <pc:sldMkLst>
          <pc:docMk/>
          <pc:sldMk cId="2010125759" sldId="278"/>
        </pc:sldMkLst>
      </pc:sldChg>
      <pc:sldChg chg="addSp delSp modSp add mod">
        <pc:chgData name="Odai Alzrigat" userId="98b769c4-32ac-4053-99b5-7ff6895f6864" providerId="ADAL" clId="{ED74E976-0F4A-4EF4-A6A3-EB3E6810F27E}" dt="2024-10-31T01:08:04.742" v="1103" actId="14100"/>
        <pc:sldMkLst>
          <pc:docMk/>
          <pc:sldMk cId="1210266657" sldId="279"/>
        </pc:sldMkLst>
      </pc:sldChg>
      <pc:sldChg chg="ord">
        <pc:chgData name="Odai Alzrigat" userId="98b769c4-32ac-4053-99b5-7ff6895f6864" providerId="ADAL" clId="{ED74E976-0F4A-4EF4-A6A3-EB3E6810F27E}" dt="2024-11-14T03:53:36.029" v="1105"/>
        <pc:sldMkLst>
          <pc:docMk/>
          <pc:sldMk cId="885884994" sldId="280"/>
        </pc:sldMkLst>
      </pc:sldChg>
      <pc:sldChg chg="addSp delSp new del mod">
        <pc:chgData name="Odai Alzrigat" userId="98b769c4-32ac-4053-99b5-7ff6895f6864" providerId="ADAL" clId="{ED74E976-0F4A-4EF4-A6A3-EB3E6810F27E}" dt="2024-11-14T05:57:55.283" v="1111" actId="47"/>
        <pc:sldMkLst>
          <pc:docMk/>
          <pc:sldMk cId="2060288296" sldId="281"/>
        </pc:sldMkLst>
      </pc:sldChg>
      <pc:sldChg chg="modSp add mod">
        <pc:chgData name="Odai Alzrigat" userId="98b769c4-32ac-4053-99b5-7ff6895f6864" providerId="ADAL" clId="{ED74E976-0F4A-4EF4-A6A3-EB3E6810F27E}" dt="2024-12-05T02:30:22.129" v="1153" actId="20577"/>
        <pc:sldMkLst>
          <pc:docMk/>
          <pc:sldMk cId="3459107968" sldId="281"/>
        </pc:sldMkLst>
        <pc:spChg chg="mod">
          <ac:chgData name="Odai Alzrigat" userId="98b769c4-32ac-4053-99b5-7ff6895f6864" providerId="ADAL" clId="{ED74E976-0F4A-4EF4-A6A3-EB3E6810F27E}" dt="2024-12-05T02:30:22.129" v="1153" actId="20577"/>
          <ac:spMkLst>
            <pc:docMk/>
            <pc:sldMk cId="3459107968" sldId="281"/>
            <ac:spMk id="3" creationId="{BB3D4900-EABE-9B53-F04D-6CBD7E1FCAFF}"/>
          </ac:spMkLst>
        </pc:spChg>
      </pc:sldChg>
      <pc:sldChg chg="addSp delSp modSp new mod">
        <pc:chgData name="Odai Alzrigat" userId="98b769c4-32ac-4053-99b5-7ff6895f6864" providerId="ADAL" clId="{ED74E976-0F4A-4EF4-A6A3-EB3E6810F27E}" dt="2024-12-10T04:58:03.918" v="1434" actId="20577"/>
        <pc:sldMkLst>
          <pc:docMk/>
          <pc:sldMk cId="3685220263" sldId="282"/>
        </pc:sldMkLst>
      </pc:sldChg>
      <pc:sldChg chg="addSp delSp modSp add mod">
        <pc:chgData name="Odai Alzrigat" userId="98b769c4-32ac-4053-99b5-7ff6895f6864" providerId="ADAL" clId="{ED74E976-0F4A-4EF4-A6A3-EB3E6810F27E}" dt="2024-12-10T22:03:20.512" v="1977" actId="20577"/>
        <pc:sldMkLst>
          <pc:docMk/>
          <pc:sldMk cId="3545686560" sldId="283"/>
        </pc:sldMkLst>
      </pc:sldChg>
      <pc:sldChg chg="addSp delSp modSp new del mod">
        <pc:chgData name="Odai Alzrigat" userId="98b769c4-32ac-4053-99b5-7ff6895f6864" providerId="ADAL" clId="{ED74E976-0F4A-4EF4-A6A3-EB3E6810F27E}" dt="2024-12-16T22:06:48.676" v="2002" actId="47"/>
        <pc:sldMkLst>
          <pc:docMk/>
          <pc:sldMk cId="1538394823" sldId="284"/>
        </pc:sldMkLst>
      </pc:sldChg>
      <pc:sldChg chg="modSp mod">
        <pc:chgData name="Odai Alzrigat" userId="98b769c4-32ac-4053-99b5-7ff6895f6864" providerId="ADAL" clId="{ED74E976-0F4A-4EF4-A6A3-EB3E6810F27E}" dt="2024-12-20T00:37:56.647" v="2006" actId="1076"/>
        <pc:sldMkLst>
          <pc:docMk/>
          <pc:sldMk cId="3552534599" sldId="287"/>
        </pc:sldMkLst>
      </pc:sldChg>
      <pc:sldChg chg="addSp modSp mod">
        <pc:chgData name="Odai Alzrigat" userId="98b769c4-32ac-4053-99b5-7ff6895f6864" providerId="ADAL" clId="{ED74E976-0F4A-4EF4-A6A3-EB3E6810F27E}" dt="2024-12-20T02:43:30.836" v="2047" actId="1076"/>
        <pc:sldMkLst>
          <pc:docMk/>
          <pc:sldMk cId="3570436194" sldId="288"/>
        </pc:sldMkLst>
      </pc:sldChg>
      <pc:sldChg chg="modSp new mod">
        <pc:chgData name="Odai Alzrigat" userId="98b769c4-32ac-4053-99b5-7ff6895f6864" providerId="ADAL" clId="{ED74E976-0F4A-4EF4-A6A3-EB3E6810F27E}" dt="2024-12-20T02:48:52.278" v="2108" actId="313"/>
        <pc:sldMkLst>
          <pc:docMk/>
          <pc:sldMk cId="128112745" sldId="289"/>
        </pc:sldMkLst>
      </pc:sldChg>
    </pc:docChg>
  </pc:docChgLst>
  <pc:docChgLst>
    <pc:chgData name="Odai Alzrigat" userId="98b769c4-32ac-4053-99b5-7ff6895f6864" providerId="ADAL" clId="{19EF6199-D146-4686-B122-71327FCEBCDD}"/>
    <pc:docChg chg="undo custSel addSld delSld modSld sldOrd">
      <pc:chgData name="Odai Alzrigat" userId="98b769c4-32ac-4053-99b5-7ff6895f6864" providerId="ADAL" clId="{19EF6199-D146-4686-B122-71327FCEBCDD}" dt="2025-01-23T03:01:02.643" v="5834" actId="113"/>
      <pc:docMkLst>
        <pc:docMk/>
      </pc:docMkLst>
      <pc:sldChg chg="addSp modSp mod">
        <pc:chgData name="Odai Alzrigat" userId="98b769c4-32ac-4053-99b5-7ff6895f6864" providerId="ADAL" clId="{19EF6199-D146-4686-B122-71327FCEBCDD}" dt="2025-01-23T02:53:02.307" v="5609" actId="207"/>
        <pc:sldMkLst>
          <pc:docMk/>
          <pc:sldMk cId="1872309040" sldId="262"/>
        </pc:sldMkLst>
        <pc:spChg chg="add mod">
          <ac:chgData name="Odai Alzrigat" userId="98b769c4-32ac-4053-99b5-7ff6895f6864" providerId="ADAL" clId="{19EF6199-D146-4686-B122-71327FCEBCDD}" dt="2025-01-23T02:52:46.163" v="5605" actId="20577"/>
          <ac:spMkLst>
            <pc:docMk/>
            <pc:sldMk cId="1872309040" sldId="262"/>
            <ac:spMk id="2" creationId="{987B1C93-C241-01A9-DE73-B02753CCA21A}"/>
          </ac:spMkLst>
        </pc:spChg>
        <pc:spChg chg="mod">
          <ac:chgData name="Odai Alzrigat" userId="98b769c4-32ac-4053-99b5-7ff6895f6864" providerId="ADAL" clId="{19EF6199-D146-4686-B122-71327FCEBCDD}" dt="2025-01-23T02:53:02.307" v="5609" actId="207"/>
          <ac:spMkLst>
            <pc:docMk/>
            <pc:sldMk cId="1872309040" sldId="262"/>
            <ac:spMk id="3" creationId="{BB3D4900-EABE-9B53-F04D-6CBD7E1FCAFF}"/>
          </ac:spMkLst>
        </pc:spChg>
      </pc:sldChg>
      <pc:sldChg chg="addSp delSp modSp mod">
        <pc:chgData name="Odai Alzrigat" userId="98b769c4-32ac-4053-99b5-7ff6895f6864" providerId="ADAL" clId="{19EF6199-D146-4686-B122-71327FCEBCDD}" dt="2025-01-23T02:31:17.396" v="5006" actId="14100"/>
        <pc:sldMkLst>
          <pc:docMk/>
          <pc:sldMk cId="1871400344" sldId="263"/>
        </pc:sldMkLst>
        <pc:spChg chg="mod">
          <ac:chgData name="Odai Alzrigat" userId="98b769c4-32ac-4053-99b5-7ff6895f6864" providerId="ADAL" clId="{19EF6199-D146-4686-B122-71327FCEBCDD}" dt="2025-01-23T01:43:48.596" v="3214" actId="20577"/>
          <ac:spMkLst>
            <pc:docMk/>
            <pc:sldMk cId="1871400344" sldId="263"/>
            <ac:spMk id="2" creationId="{62B3047F-0FEA-B9F9-A85E-C559E49DE8D9}"/>
          </ac:spMkLst>
        </pc:spChg>
        <pc:spChg chg="mod">
          <ac:chgData name="Odai Alzrigat" userId="98b769c4-32ac-4053-99b5-7ff6895f6864" providerId="ADAL" clId="{19EF6199-D146-4686-B122-71327FCEBCDD}" dt="2025-01-23T01:49:05.287" v="3281" actId="20577"/>
          <ac:spMkLst>
            <pc:docMk/>
            <pc:sldMk cId="1871400344" sldId="263"/>
            <ac:spMk id="5" creationId="{E419D91F-576F-98DC-18D5-0900FCF78544}"/>
          </ac:spMkLst>
        </pc:spChg>
        <pc:spChg chg="mod">
          <ac:chgData name="Odai Alzrigat" userId="98b769c4-32ac-4053-99b5-7ff6895f6864" providerId="ADAL" clId="{19EF6199-D146-4686-B122-71327FCEBCDD}" dt="2025-01-23T01:39:45.620" v="3098" actId="1036"/>
          <ac:spMkLst>
            <pc:docMk/>
            <pc:sldMk cId="1871400344" sldId="263"/>
            <ac:spMk id="7" creationId="{F99DB765-5DF7-EA83-B382-984082D8F898}"/>
          </ac:spMkLst>
        </pc:spChg>
        <pc:spChg chg="mod">
          <ac:chgData name="Odai Alzrigat" userId="98b769c4-32ac-4053-99b5-7ff6895f6864" providerId="ADAL" clId="{19EF6199-D146-4686-B122-71327FCEBCDD}" dt="2025-01-23T01:39:57.836" v="3117" actId="14100"/>
          <ac:spMkLst>
            <pc:docMk/>
            <pc:sldMk cId="1871400344" sldId="263"/>
            <ac:spMk id="9" creationId="{3A78221A-29A1-872A-F941-F9D16A9409B8}"/>
          </ac:spMkLst>
        </pc:spChg>
        <pc:spChg chg="mod">
          <ac:chgData name="Odai Alzrigat" userId="98b769c4-32ac-4053-99b5-7ff6895f6864" providerId="ADAL" clId="{19EF6199-D146-4686-B122-71327FCEBCDD}" dt="2025-01-23T01:40:08.942" v="3136" actId="14100"/>
          <ac:spMkLst>
            <pc:docMk/>
            <pc:sldMk cId="1871400344" sldId="263"/>
            <ac:spMk id="11" creationId="{8987EFD3-3598-91B8-7A38-8E99D10B04EE}"/>
          </ac:spMkLst>
        </pc:spChg>
        <pc:spChg chg="add mod">
          <ac:chgData name="Odai Alzrigat" userId="98b769c4-32ac-4053-99b5-7ff6895f6864" providerId="ADAL" clId="{19EF6199-D146-4686-B122-71327FCEBCDD}" dt="2025-01-23T01:42:51.671" v="3207" actId="1076"/>
          <ac:spMkLst>
            <pc:docMk/>
            <pc:sldMk cId="1871400344" sldId="263"/>
            <ac:spMk id="12" creationId="{500137C3-1C35-538C-E286-B3C677854191}"/>
          </ac:spMkLst>
        </pc:spChg>
        <pc:spChg chg="mod">
          <ac:chgData name="Odai Alzrigat" userId="98b769c4-32ac-4053-99b5-7ff6895f6864" providerId="ADAL" clId="{19EF6199-D146-4686-B122-71327FCEBCDD}" dt="2025-01-23T01:49:00.225" v="3280" actId="1076"/>
          <ac:spMkLst>
            <pc:docMk/>
            <pc:sldMk cId="1871400344" sldId="263"/>
            <ac:spMk id="14" creationId="{65B0E3E7-D09C-D9C6-3E8E-2776EF9B18E4}"/>
          </ac:spMkLst>
        </pc:spChg>
        <pc:spChg chg="del mod">
          <ac:chgData name="Odai Alzrigat" userId="98b769c4-32ac-4053-99b5-7ff6895f6864" providerId="ADAL" clId="{19EF6199-D146-4686-B122-71327FCEBCDD}" dt="2025-01-23T01:31:45.734" v="2798" actId="478"/>
          <ac:spMkLst>
            <pc:docMk/>
            <pc:sldMk cId="1871400344" sldId="263"/>
            <ac:spMk id="15" creationId="{4A56DE7E-C831-25AB-1B90-49C19E9DAEDD}"/>
          </ac:spMkLst>
        </pc:spChg>
        <pc:spChg chg="del">
          <ac:chgData name="Odai Alzrigat" userId="98b769c4-32ac-4053-99b5-7ff6895f6864" providerId="ADAL" clId="{19EF6199-D146-4686-B122-71327FCEBCDD}" dt="2025-01-23T01:31:42.677" v="2796" actId="478"/>
          <ac:spMkLst>
            <pc:docMk/>
            <pc:sldMk cId="1871400344" sldId="263"/>
            <ac:spMk id="16" creationId="{8FC2CD46-2D9D-9CB8-D699-5F89AEDE4B9A}"/>
          </ac:spMkLst>
        </pc:spChg>
        <pc:spChg chg="del">
          <ac:chgData name="Odai Alzrigat" userId="98b769c4-32ac-4053-99b5-7ff6895f6864" providerId="ADAL" clId="{19EF6199-D146-4686-B122-71327FCEBCDD}" dt="2025-01-23T01:31:42.677" v="2796" actId="478"/>
          <ac:spMkLst>
            <pc:docMk/>
            <pc:sldMk cId="1871400344" sldId="263"/>
            <ac:spMk id="17" creationId="{B5D047DC-6589-40D6-27AA-3B13C17AB853}"/>
          </ac:spMkLst>
        </pc:spChg>
        <pc:spChg chg="del">
          <ac:chgData name="Odai Alzrigat" userId="98b769c4-32ac-4053-99b5-7ff6895f6864" providerId="ADAL" clId="{19EF6199-D146-4686-B122-71327FCEBCDD}" dt="2025-01-23T01:31:44.033" v="2797" actId="478"/>
          <ac:spMkLst>
            <pc:docMk/>
            <pc:sldMk cId="1871400344" sldId="263"/>
            <ac:spMk id="18" creationId="{A98374F7-C2EE-CFD4-0A09-2A060C44C548}"/>
          </ac:spMkLst>
        </pc:spChg>
        <pc:spChg chg="add mod">
          <ac:chgData name="Odai Alzrigat" userId="98b769c4-32ac-4053-99b5-7ff6895f6864" providerId="ADAL" clId="{19EF6199-D146-4686-B122-71327FCEBCDD}" dt="2025-01-23T01:42:43.595" v="3204" actId="33524"/>
          <ac:spMkLst>
            <pc:docMk/>
            <pc:sldMk cId="1871400344" sldId="263"/>
            <ac:spMk id="19" creationId="{0F4103ED-812B-B430-CE6A-60A0AF6CA6EE}"/>
          </ac:spMkLst>
        </pc:spChg>
        <pc:spChg chg="add mod">
          <ac:chgData name="Odai Alzrigat" userId="98b769c4-32ac-4053-99b5-7ff6895f6864" providerId="ADAL" clId="{19EF6199-D146-4686-B122-71327FCEBCDD}" dt="2025-01-23T01:42:57.695" v="3208" actId="1076"/>
          <ac:spMkLst>
            <pc:docMk/>
            <pc:sldMk cId="1871400344" sldId="263"/>
            <ac:spMk id="22" creationId="{E66A079B-2D9F-D6CD-D3E3-71363A3662AE}"/>
          </ac:spMkLst>
        </pc:spChg>
        <pc:spChg chg="add mod">
          <ac:chgData name="Odai Alzrigat" userId="98b769c4-32ac-4053-99b5-7ff6895f6864" providerId="ADAL" clId="{19EF6199-D146-4686-B122-71327FCEBCDD}" dt="2025-01-23T01:42:01.216" v="3180" actId="1076"/>
          <ac:spMkLst>
            <pc:docMk/>
            <pc:sldMk cId="1871400344" sldId="263"/>
            <ac:spMk id="23" creationId="{703F9C7E-B6C0-4FDE-F328-C2D9B8E7D50D}"/>
          </ac:spMkLst>
        </pc:spChg>
        <pc:spChg chg="add mod">
          <ac:chgData name="Odai Alzrigat" userId="98b769c4-32ac-4053-99b5-7ff6895f6864" providerId="ADAL" clId="{19EF6199-D146-4686-B122-71327FCEBCDD}" dt="2025-01-23T01:42:04.510" v="3181" actId="1076"/>
          <ac:spMkLst>
            <pc:docMk/>
            <pc:sldMk cId="1871400344" sldId="263"/>
            <ac:spMk id="26" creationId="{B4602C1C-DAC2-C047-ECBA-FA2364B13712}"/>
          </ac:spMkLst>
        </pc:spChg>
        <pc:spChg chg="add mod">
          <ac:chgData name="Odai Alzrigat" userId="98b769c4-32ac-4053-99b5-7ff6895f6864" providerId="ADAL" clId="{19EF6199-D146-4686-B122-71327FCEBCDD}" dt="2025-01-23T02:31:17.396" v="5006" actId="14100"/>
          <ac:spMkLst>
            <pc:docMk/>
            <pc:sldMk cId="1871400344" sldId="263"/>
            <ac:spMk id="28" creationId="{E72D3B4C-334E-47EC-1774-9EB1EA4E5D5D}"/>
          </ac:spMkLst>
        </pc:spChg>
        <pc:picChg chg="mod">
          <ac:chgData name="Odai Alzrigat" userId="98b769c4-32ac-4053-99b5-7ff6895f6864" providerId="ADAL" clId="{19EF6199-D146-4686-B122-71327FCEBCDD}" dt="2025-01-23T01:41:11.091" v="3163" actId="1076"/>
          <ac:picMkLst>
            <pc:docMk/>
            <pc:sldMk cId="1871400344" sldId="263"/>
            <ac:picMk id="3" creationId="{711FEB95-AF23-EBDC-A405-67BDDE5819E4}"/>
          </ac:picMkLst>
        </pc:picChg>
        <pc:cxnChg chg="mod">
          <ac:chgData name="Odai Alzrigat" userId="98b769c4-32ac-4053-99b5-7ff6895f6864" providerId="ADAL" clId="{19EF6199-D146-4686-B122-71327FCEBCDD}" dt="2025-01-23T01:39:45.620" v="3098" actId="1036"/>
          <ac:cxnSpMkLst>
            <pc:docMk/>
            <pc:sldMk cId="1871400344" sldId="263"/>
            <ac:cxnSpMk id="4" creationId="{B7F91B1F-4361-391F-8E1D-BF87AB5851A3}"/>
          </ac:cxnSpMkLst>
        </pc:cxnChg>
        <pc:cxnChg chg="mod">
          <ac:chgData name="Odai Alzrigat" userId="98b769c4-32ac-4053-99b5-7ff6895f6864" providerId="ADAL" clId="{19EF6199-D146-4686-B122-71327FCEBCDD}" dt="2025-01-23T01:39:45.620" v="3098" actId="1036"/>
          <ac:cxnSpMkLst>
            <pc:docMk/>
            <pc:sldMk cId="1871400344" sldId="263"/>
            <ac:cxnSpMk id="6" creationId="{363BDAB8-38EB-C4C9-0F87-C5FDC3CC7B8D}"/>
          </ac:cxnSpMkLst>
        </pc:cxnChg>
        <pc:cxnChg chg="mod">
          <ac:chgData name="Odai Alzrigat" userId="98b769c4-32ac-4053-99b5-7ff6895f6864" providerId="ADAL" clId="{19EF6199-D146-4686-B122-71327FCEBCDD}" dt="2025-01-23T01:39:45.620" v="3098" actId="1036"/>
          <ac:cxnSpMkLst>
            <pc:docMk/>
            <pc:sldMk cId="1871400344" sldId="263"/>
            <ac:cxnSpMk id="8" creationId="{C26B5775-63C8-5919-6C85-6F90373C25B3}"/>
          </ac:cxnSpMkLst>
        </pc:cxnChg>
        <pc:cxnChg chg="mod">
          <ac:chgData name="Odai Alzrigat" userId="98b769c4-32ac-4053-99b5-7ff6895f6864" providerId="ADAL" clId="{19EF6199-D146-4686-B122-71327FCEBCDD}" dt="2025-01-23T01:39:45.620" v="3098" actId="1036"/>
          <ac:cxnSpMkLst>
            <pc:docMk/>
            <pc:sldMk cId="1871400344" sldId="263"/>
            <ac:cxnSpMk id="10" creationId="{5703053F-BC9D-5898-7AD2-CAD01899D6C7}"/>
          </ac:cxnSpMkLst>
        </pc:cxnChg>
        <pc:cxnChg chg="mod">
          <ac:chgData name="Odai Alzrigat" userId="98b769c4-32ac-4053-99b5-7ff6895f6864" providerId="ADAL" clId="{19EF6199-D146-4686-B122-71327FCEBCDD}" dt="2025-01-23T01:39:45.620" v="3098" actId="1036"/>
          <ac:cxnSpMkLst>
            <pc:docMk/>
            <pc:sldMk cId="1871400344" sldId="263"/>
            <ac:cxnSpMk id="13" creationId="{7D4169B0-759E-07E2-8600-FAA69EA39556}"/>
          </ac:cxnSpMkLst>
        </pc:cxnChg>
        <pc:cxnChg chg="add mod">
          <ac:chgData name="Odai Alzrigat" userId="98b769c4-32ac-4053-99b5-7ff6895f6864" providerId="ADAL" clId="{19EF6199-D146-4686-B122-71327FCEBCDD}" dt="2025-01-23T01:43:01.010" v="3210" actId="14100"/>
          <ac:cxnSpMkLst>
            <pc:docMk/>
            <pc:sldMk cId="1871400344" sldId="263"/>
            <ac:cxnSpMk id="21" creationId="{6B7E9715-17A2-667F-E923-218C23717BC6}"/>
          </ac:cxnSpMkLst>
        </pc:cxnChg>
        <pc:cxnChg chg="add del">
          <ac:chgData name="Odai Alzrigat" userId="98b769c4-32ac-4053-99b5-7ff6895f6864" providerId="ADAL" clId="{19EF6199-D146-4686-B122-71327FCEBCDD}" dt="2025-01-23T01:41:41.139" v="3174" actId="11529"/>
          <ac:cxnSpMkLst>
            <pc:docMk/>
            <pc:sldMk cId="1871400344" sldId="263"/>
            <ac:cxnSpMk id="25" creationId="{3FBFFB94-9D79-4066-5E12-4AF6BA6EEC83}"/>
          </ac:cxnSpMkLst>
        </pc:cxnChg>
      </pc:sldChg>
      <pc:sldChg chg="addSp delSp modSp mod">
        <pc:chgData name="Odai Alzrigat" userId="98b769c4-32ac-4053-99b5-7ff6895f6864" providerId="ADAL" clId="{19EF6199-D146-4686-B122-71327FCEBCDD}" dt="2025-01-23T02:09:16.591" v="4200" actId="14100"/>
        <pc:sldMkLst>
          <pc:docMk/>
          <pc:sldMk cId="3174406854" sldId="264"/>
        </pc:sldMkLst>
        <pc:spChg chg="mod">
          <ac:chgData name="Odai Alzrigat" userId="98b769c4-32ac-4053-99b5-7ff6895f6864" providerId="ADAL" clId="{19EF6199-D146-4686-B122-71327FCEBCDD}" dt="2025-01-23T02:09:16.591" v="4200" actId="14100"/>
          <ac:spMkLst>
            <pc:docMk/>
            <pc:sldMk cId="3174406854" sldId="264"/>
            <ac:spMk id="10" creationId="{B91098B9-4D9C-50F9-6D63-9797B121B329}"/>
          </ac:spMkLst>
        </pc:spChg>
        <pc:spChg chg="mod">
          <ac:chgData name="Odai Alzrigat" userId="98b769c4-32ac-4053-99b5-7ff6895f6864" providerId="ADAL" clId="{19EF6199-D146-4686-B122-71327FCEBCDD}" dt="2025-01-23T02:09:12.967" v="4199" actId="1076"/>
          <ac:spMkLst>
            <pc:docMk/>
            <pc:sldMk cId="3174406854" sldId="264"/>
            <ac:spMk id="15" creationId="{9909898D-1281-8182-4700-C7518AA95CDB}"/>
          </ac:spMkLst>
        </pc:spChg>
        <pc:picChg chg="add mod ord">
          <ac:chgData name="Odai Alzrigat" userId="98b769c4-32ac-4053-99b5-7ff6895f6864" providerId="ADAL" clId="{19EF6199-D146-4686-B122-71327FCEBCDD}" dt="2025-01-23T02:08:56.432" v="4196" actId="14100"/>
          <ac:picMkLst>
            <pc:docMk/>
            <pc:sldMk cId="3174406854" sldId="264"/>
            <ac:picMk id="4" creationId="{08631C52-2793-5137-76F4-355EF0C0863C}"/>
          </ac:picMkLst>
        </pc:picChg>
        <pc:picChg chg="del">
          <ac:chgData name="Odai Alzrigat" userId="98b769c4-32ac-4053-99b5-7ff6895f6864" providerId="ADAL" clId="{19EF6199-D146-4686-B122-71327FCEBCDD}" dt="2025-01-23T02:08:45.318" v="4193" actId="478"/>
          <ac:picMkLst>
            <pc:docMk/>
            <pc:sldMk cId="3174406854" sldId="264"/>
            <ac:picMk id="6" creationId="{3772F9DC-BE53-0369-210B-6FF5D96D7935}"/>
          </ac:picMkLst>
        </pc:picChg>
      </pc:sldChg>
      <pc:sldChg chg="del">
        <pc:chgData name="Odai Alzrigat" userId="98b769c4-32ac-4053-99b5-7ff6895f6864" providerId="ADAL" clId="{19EF6199-D146-4686-B122-71327FCEBCDD}" dt="2025-01-23T02:09:49.202" v="4201" actId="47"/>
        <pc:sldMkLst>
          <pc:docMk/>
          <pc:sldMk cId="4109262277" sldId="265"/>
        </pc:sldMkLst>
      </pc:sldChg>
      <pc:sldChg chg="addSp delSp modSp mod">
        <pc:chgData name="Odai Alzrigat" userId="98b769c4-32ac-4053-99b5-7ff6895f6864" providerId="ADAL" clId="{19EF6199-D146-4686-B122-71327FCEBCDD}" dt="2025-01-23T02:22:24.585" v="4721" actId="207"/>
        <pc:sldMkLst>
          <pc:docMk/>
          <pc:sldMk cId="2845610860" sldId="266"/>
        </pc:sldMkLst>
        <pc:spChg chg="mod">
          <ac:chgData name="Odai Alzrigat" userId="98b769c4-32ac-4053-99b5-7ff6895f6864" providerId="ADAL" clId="{19EF6199-D146-4686-B122-71327FCEBCDD}" dt="2025-01-23T02:10:00.758" v="4230" actId="20577"/>
          <ac:spMkLst>
            <pc:docMk/>
            <pc:sldMk cId="2845610860" sldId="266"/>
            <ac:spMk id="2" creationId="{5ABE570B-CD83-5EF5-2636-199C31CF3888}"/>
          </ac:spMkLst>
        </pc:spChg>
        <pc:spChg chg="add mod">
          <ac:chgData name="Odai Alzrigat" userId="98b769c4-32ac-4053-99b5-7ff6895f6864" providerId="ADAL" clId="{19EF6199-D146-4686-B122-71327FCEBCDD}" dt="2025-01-23T02:22:24.585" v="4721" actId="207"/>
          <ac:spMkLst>
            <pc:docMk/>
            <pc:sldMk cId="2845610860" sldId="266"/>
            <ac:spMk id="5" creationId="{87BB3D37-8ABA-8870-D390-68C43A93A680}"/>
          </ac:spMkLst>
        </pc:spChg>
        <pc:picChg chg="add mod ord">
          <ac:chgData name="Odai Alzrigat" userId="98b769c4-32ac-4053-99b5-7ff6895f6864" providerId="ADAL" clId="{19EF6199-D146-4686-B122-71327FCEBCDD}" dt="2025-01-23T02:16:47.298" v="4261" actId="14100"/>
          <ac:picMkLst>
            <pc:docMk/>
            <pc:sldMk cId="2845610860" sldId="266"/>
            <ac:picMk id="4" creationId="{2C815572-EBC4-CB21-5433-9978C851D54C}"/>
          </ac:picMkLst>
        </pc:picChg>
        <pc:picChg chg="del">
          <ac:chgData name="Odai Alzrigat" userId="98b769c4-32ac-4053-99b5-7ff6895f6864" providerId="ADAL" clId="{19EF6199-D146-4686-B122-71327FCEBCDD}" dt="2025-01-23T02:16:26.570" v="4258" actId="478"/>
          <ac:picMkLst>
            <pc:docMk/>
            <pc:sldMk cId="2845610860" sldId="266"/>
            <ac:picMk id="11" creationId="{E124122F-B5F8-B079-226D-7616E6174241}"/>
          </ac:picMkLst>
        </pc:picChg>
      </pc:sldChg>
      <pc:sldChg chg="del">
        <pc:chgData name="Odai Alzrigat" userId="98b769c4-32ac-4053-99b5-7ff6895f6864" providerId="ADAL" clId="{19EF6199-D146-4686-B122-71327FCEBCDD}" dt="2025-01-23T02:17:43.233" v="4325" actId="47"/>
        <pc:sldMkLst>
          <pc:docMk/>
          <pc:sldMk cId="3361028635" sldId="267"/>
        </pc:sldMkLst>
      </pc:sldChg>
      <pc:sldChg chg="del">
        <pc:chgData name="Odai Alzrigat" userId="98b769c4-32ac-4053-99b5-7ff6895f6864" providerId="ADAL" clId="{19EF6199-D146-4686-B122-71327FCEBCDD}" dt="2025-01-23T02:17:37.667" v="4319" actId="47"/>
        <pc:sldMkLst>
          <pc:docMk/>
          <pc:sldMk cId="2412637647" sldId="268"/>
        </pc:sldMkLst>
      </pc:sldChg>
      <pc:sldChg chg="modSp mod">
        <pc:chgData name="Odai Alzrigat" userId="98b769c4-32ac-4053-99b5-7ff6895f6864" providerId="ADAL" clId="{19EF6199-D146-4686-B122-71327FCEBCDD}" dt="2025-01-23T02:17:31.305" v="4316" actId="14100"/>
        <pc:sldMkLst>
          <pc:docMk/>
          <pc:sldMk cId="868575212" sldId="269"/>
        </pc:sldMkLst>
        <pc:spChg chg="mod">
          <ac:chgData name="Odai Alzrigat" userId="98b769c4-32ac-4053-99b5-7ff6895f6864" providerId="ADAL" clId="{19EF6199-D146-4686-B122-71327FCEBCDD}" dt="2025-01-23T02:17:31.305" v="4316" actId="14100"/>
          <ac:spMkLst>
            <pc:docMk/>
            <pc:sldMk cId="868575212" sldId="269"/>
            <ac:spMk id="2" creationId="{16173BB8-7906-DC5A-34A2-1B6B6B3E1725}"/>
          </ac:spMkLst>
        </pc:spChg>
      </pc:sldChg>
      <pc:sldChg chg="addSp delSp modSp mod ord">
        <pc:chgData name="Odai Alzrigat" userId="98b769c4-32ac-4053-99b5-7ff6895f6864" providerId="ADAL" clId="{19EF6199-D146-4686-B122-71327FCEBCDD}" dt="2025-01-23T02:20:24.899" v="4475" actId="14100"/>
        <pc:sldMkLst>
          <pc:docMk/>
          <pc:sldMk cId="1608392330" sldId="270"/>
        </pc:sldMkLst>
        <pc:spChg chg="mod">
          <ac:chgData name="Odai Alzrigat" userId="98b769c4-32ac-4053-99b5-7ff6895f6864" providerId="ADAL" clId="{19EF6199-D146-4686-B122-71327FCEBCDD}" dt="2025-01-23T02:20:19.865" v="4473" actId="20577"/>
          <ac:spMkLst>
            <pc:docMk/>
            <pc:sldMk cId="1608392330" sldId="270"/>
            <ac:spMk id="2" creationId="{5ABE570B-CD83-5EF5-2636-199C31CF3888}"/>
          </ac:spMkLst>
        </pc:spChg>
        <pc:spChg chg="add mod">
          <ac:chgData name="Odai Alzrigat" userId="98b769c4-32ac-4053-99b5-7ff6895f6864" providerId="ADAL" clId="{19EF6199-D146-4686-B122-71327FCEBCDD}" dt="2025-01-23T02:20:24.899" v="4475" actId="14100"/>
          <ac:spMkLst>
            <pc:docMk/>
            <pc:sldMk cId="1608392330" sldId="270"/>
            <ac:spMk id="5" creationId="{1EB1EB5C-171D-11E4-806D-772C1FDED2EF}"/>
          </ac:spMkLst>
        </pc:spChg>
        <pc:spChg chg="mod">
          <ac:chgData name="Odai Alzrigat" userId="98b769c4-32ac-4053-99b5-7ff6895f6864" providerId="ADAL" clId="{19EF6199-D146-4686-B122-71327FCEBCDD}" dt="2025-01-23T02:18:40.729" v="4332" actId="1076"/>
          <ac:spMkLst>
            <pc:docMk/>
            <pc:sldMk cId="1608392330" sldId="270"/>
            <ac:spMk id="12" creationId="{51DB8AFA-5C70-99CA-3AB8-689E9B23B031}"/>
          </ac:spMkLst>
        </pc:spChg>
        <pc:spChg chg="mod">
          <ac:chgData name="Odai Alzrigat" userId="98b769c4-32ac-4053-99b5-7ff6895f6864" providerId="ADAL" clId="{19EF6199-D146-4686-B122-71327FCEBCDD}" dt="2025-01-23T02:18:40.729" v="4332" actId="1076"/>
          <ac:spMkLst>
            <pc:docMk/>
            <pc:sldMk cId="1608392330" sldId="270"/>
            <ac:spMk id="13" creationId="{3DD1E81D-FABB-EB37-5E4E-84BF5CAD7738}"/>
          </ac:spMkLst>
        </pc:spChg>
        <pc:spChg chg="mod">
          <ac:chgData name="Odai Alzrigat" userId="98b769c4-32ac-4053-99b5-7ff6895f6864" providerId="ADAL" clId="{19EF6199-D146-4686-B122-71327FCEBCDD}" dt="2025-01-23T02:18:46.562" v="4333" actId="1076"/>
          <ac:spMkLst>
            <pc:docMk/>
            <pc:sldMk cId="1608392330" sldId="270"/>
            <ac:spMk id="14" creationId="{FD599FE8-E2F7-752A-B4BC-326BB7356ED3}"/>
          </ac:spMkLst>
        </pc:spChg>
        <pc:spChg chg="mod">
          <ac:chgData name="Odai Alzrigat" userId="98b769c4-32ac-4053-99b5-7ff6895f6864" providerId="ADAL" clId="{19EF6199-D146-4686-B122-71327FCEBCDD}" dt="2025-01-23T02:18:46.562" v="4333" actId="1076"/>
          <ac:spMkLst>
            <pc:docMk/>
            <pc:sldMk cId="1608392330" sldId="270"/>
            <ac:spMk id="15" creationId="{8289CA31-8801-D9FC-F0C5-1450B3A06C51}"/>
          </ac:spMkLst>
        </pc:spChg>
        <pc:picChg chg="add mod ord">
          <ac:chgData name="Odai Alzrigat" userId="98b769c4-32ac-4053-99b5-7ff6895f6864" providerId="ADAL" clId="{19EF6199-D146-4686-B122-71327FCEBCDD}" dt="2025-01-23T02:18:28.569" v="4331" actId="14100"/>
          <ac:picMkLst>
            <pc:docMk/>
            <pc:sldMk cId="1608392330" sldId="270"/>
            <ac:picMk id="4" creationId="{8FE62701-BE36-B7DD-EBE1-4398E08F5482}"/>
          </ac:picMkLst>
        </pc:picChg>
        <pc:picChg chg="del">
          <ac:chgData name="Odai Alzrigat" userId="98b769c4-32ac-4053-99b5-7ff6895f6864" providerId="ADAL" clId="{19EF6199-D146-4686-B122-71327FCEBCDD}" dt="2025-01-23T02:18:20.584" v="4328" actId="478"/>
          <ac:picMkLst>
            <pc:docMk/>
            <pc:sldMk cId="1608392330" sldId="270"/>
            <ac:picMk id="17" creationId="{E5D65F42-1392-815E-35F2-F418D48710A6}"/>
          </ac:picMkLst>
        </pc:picChg>
      </pc:sldChg>
      <pc:sldChg chg="del">
        <pc:chgData name="Odai Alzrigat" userId="98b769c4-32ac-4053-99b5-7ff6895f6864" providerId="ADAL" clId="{19EF6199-D146-4686-B122-71327FCEBCDD}" dt="2025-01-23T02:17:44.003" v="4326" actId="47"/>
        <pc:sldMkLst>
          <pc:docMk/>
          <pc:sldMk cId="2251377120" sldId="272"/>
        </pc:sldMkLst>
      </pc:sldChg>
      <pc:sldChg chg="del">
        <pc:chgData name="Odai Alzrigat" userId="98b769c4-32ac-4053-99b5-7ff6895f6864" providerId="ADAL" clId="{19EF6199-D146-4686-B122-71327FCEBCDD}" dt="2025-01-23T01:05:48.600" v="2116" actId="47"/>
        <pc:sldMkLst>
          <pc:docMk/>
          <pc:sldMk cId="2590614032" sldId="273"/>
        </pc:sldMkLst>
      </pc:sldChg>
      <pc:sldChg chg="addSp delSp modSp mod">
        <pc:chgData name="Odai Alzrigat" userId="98b769c4-32ac-4053-99b5-7ff6895f6864" providerId="ADAL" clId="{19EF6199-D146-4686-B122-71327FCEBCDD}" dt="2025-01-23T03:01:02.643" v="5834" actId="113"/>
        <pc:sldMkLst>
          <pc:docMk/>
          <pc:sldMk cId="3045391485" sldId="274"/>
        </pc:sldMkLst>
        <pc:spChg chg="mod">
          <ac:chgData name="Odai Alzrigat" userId="98b769c4-32ac-4053-99b5-7ff6895f6864" providerId="ADAL" clId="{19EF6199-D146-4686-B122-71327FCEBCDD}" dt="2025-01-23T02:46:42.162" v="5556" actId="20577"/>
          <ac:spMkLst>
            <pc:docMk/>
            <pc:sldMk cId="3045391485" sldId="274"/>
            <ac:spMk id="2" creationId="{5ABE570B-CD83-5EF5-2636-199C31CF3888}"/>
          </ac:spMkLst>
        </pc:spChg>
        <pc:spChg chg="add mod">
          <ac:chgData name="Odai Alzrigat" userId="98b769c4-32ac-4053-99b5-7ff6895f6864" providerId="ADAL" clId="{19EF6199-D146-4686-B122-71327FCEBCDD}" dt="2025-01-23T02:45:00.469" v="5546" actId="113"/>
          <ac:spMkLst>
            <pc:docMk/>
            <pc:sldMk cId="3045391485" sldId="274"/>
            <ac:spMk id="8" creationId="{B159826D-DFE4-8C31-EBE0-934A5827EA78}"/>
          </ac:spMkLst>
        </pc:spChg>
        <pc:spChg chg="add mod">
          <ac:chgData name="Odai Alzrigat" userId="98b769c4-32ac-4053-99b5-7ff6895f6864" providerId="ADAL" clId="{19EF6199-D146-4686-B122-71327FCEBCDD}" dt="2025-01-23T03:01:02.643" v="5834" actId="113"/>
          <ac:spMkLst>
            <pc:docMk/>
            <pc:sldMk cId="3045391485" sldId="274"/>
            <ac:spMk id="9" creationId="{7241D4F0-1F9B-30FF-4C7F-0547C72FB8B0}"/>
          </ac:spMkLst>
        </pc:spChg>
        <pc:spChg chg="del">
          <ac:chgData name="Odai Alzrigat" userId="98b769c4-32ac-4053-99b5-7ff6895f6864" providerId="ADAL" clId="{19EF6199-D146-4686-B122-71327FCEBCDD}" dt="2025-01-23T00:48:37.531" v="979" actId="478"/>
          <ac:spMkLst>
            <pc:docMk/>
            <pc:sldMk cId="3045391485" sldId="274"/>
            <ac:spMk id="10" creationId="{52000449-AFB1-73F0-8FD3-D921CB5F3437}"/>
          </ac:spMkLst>
        </pc:spChg>
        <pc:spChg chg="del mod">
          <ac:chgData name="Odai Alzrigat" userId="98b769c4-32ac-4053-99b5-7ff6895f6864" providerId="ADAL" clId="{19EF6199-D146-4686-B122-71327FCEBCDD}" dt="2025-01-23T00:59:28.543" v="1749" actId="478"/>
          <ac:spMkLst>
            <pc:docMk/>
            <pc:sldMk cId="3045391485" sldId="274"/>
            <ac:spMk id="11" creationId="{1014D266-5F04-864F-0AFE-6C30E6474C2F}"/>
          </ac:spMkLst>
        </pc:spChg>
        <pc:spChg chg="del">
          <ac:chgData name="Odai Alzrigat" userId="98b769c4-32ac-4053-99b5-7ff6895f6864" providerId="ADAL" clId="{19EF6199-D146-4686-B122-71327FCEBCDD}" dt="2025-01-23T00:48:37.531" v="979" actId="478"/>
          <ac:spMkLst>
            <pc:docMk/>
            <pc:sldMk cId="3045391485" sldId="274"/>
            <ac:spMk id="12" creationId="{F138A8C7-0531-6928-7C5B-AC2AC1381F8E}"/>
          </ac:spMkLst>
        </pc:spChg>
        <pc:spChg chg="mod">
          <ac:chgData name="Odai Alzrigat" userId="98b769c4-32ac-4053-99b5-7ff6895f6864" providerId="ADAL" clId="{19EF6199-D146-4686-B122-71327FCEBCDD}" dt="2025-01-23T00:59:35.309" v="1752" actId="14100"/>
          <ac:spMkLst>
            <pc:docMk/>
            <pc:sldMk cId="3045391485" sldId="274"/>
            <ac:spMk id="13" creationId="{835F3737-7368-6F92-8331-2ED0DA3B1DC3}"/>
          </ac:spMkLst>
        </pc:spChg>
        <pc:spChg chg="add mod">
          <ac:chgData name="Odai Alzrigat" userId="98b769c4-32ac-4053-99b5-7ff6895f6864" providerId="ADAL" clId="{19EF6199-D146-4686-B122-71327FCEBCDD}" dt="2025-01-23T02:45:31.299" v="5551"/>
          <ac:spMkLst>
            <pc:docMk/>
            <pc:sldMk cId="3045391485" sldId="274"/>
            <ac:spMk id="15" creationId="{38FED536-ECEF-6611-7152-90663662657F}"/>
          </ac:spMkLst>
        </pc:spChg>
        <pc:spChg chg="add">
          <ac:chgData name="Odai Alzrigat" userId="98b769c4-32ac-4053-99b5-7ff6895f6864" providerId="ADAL" clId="{19EF6199-D146-4686-B122-71327FCEBCDD}" dt="2025-01-23T02:44:51.036" v="5543"/>
          <ac:spMkLst>
            <pc:docMk/>
            <pc:sldMk cId="3045391485" sldId="274"/>
            <ac:spMk id="16" creationId="{95A0D9AA-621E-9A8F-F6A4-307BD2DF687C}"/>
          </ac:spMkLst>
        </pc:spChg>
        <pc:spChg chg="add del">
          <ac:chgData name="Odai Alzrigat" userId="98b769c4-32ac-4053-99b5-7ff6895f6864" providerId="ADAL" clId="{19EF6199-D146-4686-B122-71327FCEBCDD}" dt="2025-01-23T02:45:23.680" v="5548" actId="478"/>
          <ac:spMkLst>
            <pc:docMk/>
            <pc:sldMk cId="3045391485" sldId="274"/>
            <ac:spMk id="17" creationId="{CDC6FCA6-64B6-9BA2-D57E-5B288FCB9C05}"/>
          </ac:spMkLst>
        </pc:spChg>
        <pc:spChg chg="add">
          <ac:chgData name="Odai Alzrigat" userId="98b769c4-32ac-4053-99b5-7ff6895f6864" providerId="ADAL" clId="{19EF6199-D146-4686-B122-71327FCEBCDD}" dt="2025-01-23T02:45:28.187" v="5549"/>
          <ac:spMkLst>
            <pc:docMk/>
            <pc:sldMk cId="3045391485" sldId="274"/>
            <ac:spMk id="18" creationId="{0D3AF196-A02D-AE5C-D38C-5EF5C09D34CF}"/>
          </ac:spMkLst>
        </pc:spChg>
        <pc:picChg chg="del">
          <ac:chgData name="Odai Alzrigat" userId="98b769c4-32ac-4053-99b5-7ff6895f6864" providerId="ADAL" clId="{19EF6199-D146-4686-B122-71327FCEBCDD}" dt="2025-01-23T00:48:37.531" v="979" actId="478"/>
          <ac:picMkLst>
            <pc:docMk/>
            <pc:sldMk cId="3045391485" sldId="274"/>
            <ac:picMk id="4" creationId="{D2AE99BE-E1B0-757F-5B88-123478A6F153}"/>
          </ac:picMkLst>
        </pc:picChg>
        <pc:picChg chg="add del">
          <ac:chgData name="Odai Alzrigat" userId="98b769c4-32ac-4053-99b5-7ff6895f6864" providerId="ADAL" clId="{19EF6199-D146-4686-B122-71327FCEBCDD}" dt="2025-01-23T00:46:12.359" v="862" actId="22"/>
          <ac:picMkLst>
            <pc:docMk/>
            <pc:sldMk cId="3045391485" sldId="274"/>
            <ac:picMk id="5" creationId="{8EA069B1-17C3-7E4C-C6DE-87D8107EAC5B}"/>
          </ac:picMkLst>
        </pc:picChg>
        <pc:picChg chg="add mod ord">
          <ac:chgData name="Odai Alzrigat" userId="98b769c4-32ac-4053-99b5-7ff6895f6864" providerId="ADAL" clId="{19EF6199-D146-4686-B122-71327FCEBCDD}" dt="2025-01-23T00:59:30.989" v="1750" actId="14100"/>
          <ac:picMkLst>
            <pc:docMk/>
            <pc:sldMk cId="3045391485" sldId="274"/>
            <ac:picMk id="7" creationId="{8C3C93AC-8C8B-9F77-ECAC-28E0A245694D}"/>
          </ac:picMkLst>
        </pc:picChg>
        <pc:picChg chg="del">
          <ac:chgData name="Odai Alzrigat" userId="98b769c4-32ac-4053-99b5-7ff6895f6864" providerId="ADAL" clId="{19EF6199-D146-4686-B122-71327FCEBCDD}" dt="2025-01-23T00:46:10.840" v="860" actId="478"/>
          <ac:picMkLst>
            <pc:docMk/>
            <pc:sldMk cId="3045391485" sldId="274"/>
            <ac:picMk id="14" creationId="{D24387C7-09F4-EBA4-2611-28AFBFA113C6}"/>
          </ac:picMkLst>
        </pc:picChg>
      </pc:sldChg>
      <pc:sldChg chg="modSp mod ord">
        <pc:chgData name="Odai Alzrigat" userId="98b769c4-32ac-4053-99b5-7ff6895f6864" providerId="ADAL" clId="{19EF6199-D146-4686-B122-71327FCEBCDD}" dt="2025-01-23T02:27:05.645" v="4786" actId="20577"/>
        <pc:sldMkLst>
          <pc:docMk/>
          <pc:sldMk cId="3223017448" sldId="275"/>
        </pc:sldMkLst>
        <pc:spChg chg="mod">
          <ac:chgData name="Odai Alzrigat" userId="98b769c4-32ac-4053-99b5-7ff6895f6864" providerId="ADAL" clId="{19EF6199-D146-4686-B122-71327FCEBCDD}" dt="2025-01-23T02:27:05.645" v="4786" actId="20577"/>
          <ac:spMkLst>
            <pc:docMk/>
            <pc:sldMk cId="3223017448" sldId="275"/>
            <ac:spMk id="3" creationId="{BB3D4900-EABE-9B53-F04D-6CBD7E1FCAFF}"/>
          </ac:spMkLst>
        </pc:spChg>
      </pc:sldChg>
      <pc:sldChg chg="addSp delSp modSp mod">
        <pc:chgData name="Odai Alzrigat" userId="98b769c4-32ac-4053-99b5-7ff6895f6864" providerId="ADAL" clId="{19EF6199-D146-4686-B122-71327FCEBCDD}" dt="2025-01-23T02:51:49.879" v="5601" actId="20577"/>
        <pc:sldMkLst>
          <pc:docMk/>
          <pc:sldMk cId="249965351" sldId="277"/>
        </pc:sldMkLst>
        <pc:spChg chg="mod">
          <ac:chgData name="Odai Alzrigat" userId="98b769c4-32ac-4053-99b5-7ff6895f6864" providerId="ADAL" clId="{19EF6199-D146-4686-B122-71327FCEBCDD}" dt="2025-01-23T01:54:35.271" v="3322" actId="27636"/>
          <ac:spMkLst>
            <pc:docMk/>
            <pc:sldMk cId="249965351" sldId="277"/>
            <ac:spMk id="2" creationId="{5ABE570B-CD83-5EF5-2636-199C31CF3888}"/>
          </ac:spMkLst>
        </pc:spChg>
        <pc:spChg chg="add mod">
          <ac:chgData name="Odai Alzrigat" userId="98b769c4-32ac-4053-99b5-7ff6895f6864" providerId="ADAL" clId="{19EF6199-D146-4686-B122-71327FCEBCDD}" dt="2025-01-23T02:51:49.879" v="5601" actId="20577"/>
          <ac:spMkLst>
            <pc:docMk/>
            <pc:sldMk cId="249965351" sldId="277"/>
            <ac:spMk id="6" creationId="{E94C3059-4761-B1A1-2920-07153546BB2F}"/>
          </ac:spMkLst>
        </pc:spChg>
        <pc:picChg chg="del">
          <ac:chgData name="Odai Alzrigat" userId="98b769c4-32ac-4053-99b5-7ff6895f6864" providerId="ADAL" clId="{19EF6199-D146-4686-B122-71327FCEBCDD}" dt="2025-01-23T01:53:17.527" v="3292" actId="478"/>
          <ac:picMkLst>
            <pc:docMk/>
            <pc:sldMk cId="249965351" sldId="277"/>
            <ac:picMk id="4" creationId="{BA1FCCFA-8499-3129-4A52-99EB4FCC2ECA}"/>
          </ac:picMkLst>
        </pc:picChg>
        <pc:picChg chg="add mod">
          <ac:chgData name="Odai Alzrigat" userId="98b769c4-32ac-4053-99b5-7ff6895f6864" providerId="ADAL" clId="{19EF6199-D146-4686-B122-71327FCEBCDD}" dt="2025-01-23T01:57:14.821" v="3532" actId="1076"/>
          <ac:picMkLst>
            <pc:docMk/>
            <pc:sldMk cId="249965351" sldId="277"/>
            <ac:picMk id="5" creationId="{F5D5A7F8-0AE6-3BCD-FA21-EB5E7C63D5B9}"/>
          </ac:picMkLst>
        </pc:picChg>
      </pc:sldChg>
      <pc:sldChg chg="del">
        <pc:chgData name="Odai Alzrigat" userId="98b769c4-32ac-4053-99b5-7ff6895f6864" providerId="ADAL" clId="{19EF6199-D146-4686-B122-71327FCEBCDD}" dt="2025-01-23T02:17:42.802" v="4324" actId="47"/>
        <pc:sldMkLst>
          <pc:docMk/>
          <pc:sldMk cId="2010125759" sldId="278"/>
        </pc:sldMkLst>
      </pc:sldChg>
      <pc:sldChg chg="del">
        <pc:chgData name="Odai Alzrigat" userId="98b769c4-32ac-4053-99b5-7ff6895f6864" providerId="ADAL" clId="{19EF6199-D146-4686-B122-71327FCEBCDD}" dt="2025-01-23T02:17:41.542" v="4323" actId="47"/>
        <pc:sldMkLst>
          <pc:docMk/>
          <pc:sldMk cId="1210266657" sldId="279"/>
        </pc:sldMkLst>
      </pc:sldChg>
      <pc:sldChg chg="del">
        <pc:chgData name="Odai Alzrigat" userId="98b769c4-32ac-4053-99b5-7ff6895f6864" providerId="ADAL" clId="{19EF6199-D146-4686-B122-71327FCEBCDD}" dt="2025-01-23T02:17:41.242" v="4322" actId="47"/>
        <pc:sldMkLst>
          <pc:docMk/>
          <pc:sldMk cId="885884994" sldId="280"/>
        </pc:sldMkLst>
      </pc:sldChg>
      <pc:sldChg chg="addSp delSp modSp mod">
        <pc:chgData name="Odai Alzrigat" userId="98b769c4-32ac-4053-99b5-7ff6895f6864" providerId="ADAL" clId="{19EF6199-D146-4686-B122-71327FCEBCDD}" dt="2025-01-23T02:48:09.235" v="5566"/>
        <pc:sldMkLst>
          <pc:docMk/>
          <pc:sldMk cId="3459107968" sldId="281"/>
        </pc:sldMkLst>
        <pc:spChg chg="mod">
          <ac:chgData name="Odai Alzrigat" userId="98b769c4-32ac-4053-99b5-7ff6895f6864" providerId="ADAL" clId="{19EF6199-D146-4686-B122-71327FCEBCDD}" dt="2025-01-23T01:16:26.942" v="2416" actId="5793"/>
          <ac:spMkLst>
            <pc:docMk/>
            <pc:sldMk cId="3459107968" sldId="281"/>
            <ac:spMk id="2" creationId="{A131677C-4D56-51A7-692E-A94FC077B7E2}"/>
          </ac:spMkLst>
        </pc:spChg>
        <pc:spChg chg="mod">
          <ac:chgData name="Odai Alzrigat" userId="98b769c4-32ac-4053-99b5-7ff6895f6864" providerId="ADAL" clId="{19EF6199-D146-4686-B122-71327FCEBCDD}" dt="2025-01-23T01:06:45.517" v="2117" actId="20577"/>
          <ac:spMkLst>
            <pc:docMk/>
            <pc:sldMk cId="3459107968" sldId="281"/>
            <ac:spMk id="3" creationId="{BB3D4900-EABE-9B53-F04D-6CBD7E1FCAFF}"/>
          </ac:spMkLst>
        </pc:spChg>
        <pc:spChg chg="mod">
          <ac:chgData name="Odai Alzrigat" userId="98b769c4-32ac-4053-99b5-7ff6895f6864" providerId="ADAL" clId="{19EF6199-D146-4686-B122-71327FCEBCDD}" dt="2025-01-23T01:10:14.203" v="2265" actId="14100"/>
          <ac:spMkLst>
            <pc:docMk/>
            <pc:sldMk cId="3459107968" sldId="281"/>
            <ac:spMk id="4" creationId="{F0085B76-2942-5CBC-588C-18DABFC757BE}"/>
          </ac:spMkLst>
        </pc:spChg>
        <pc:spChg chg="mod">
          <ac:chgData name="Odai Alzrigat" userId="98b769c4-32ac-4053-99b5-7ff6895f6864" providerId="ADAL" clId="{19EF6199-D146-4686-B122-71327FCEBCDD}" dt="2025-01-23T01:15:57.963" v="2405" actId="20577"/>
          <ac:spMkLst>
            <pc:docMk/>
            <pc:sldMk cId="3459107968" sldId="281"/>
            <ac:spMk id="5" creationId="{095B5278-E322-2D30-2415-A0D309BF3C4A}"/>
          </ac:spMkLst>
        </pc:spChg>
        <pc:spChg chg="mod">
          <ac:chgData name="Odai Alzrigat" userId="98b769c4-32ac-4053-99b5-7ff6895f6864" providerId="ADAL" clId="{19EF6199-D146-4686-B122-71327FCEBCDD}" dt="2025-01-23T01:08:54.853" v="2147" actId="1076"/>
          <ac:spMkLst>
            <pc:docMk/>
            <pc:sldMk cId="3459107968" sldId="281"/>
            <ac:spMk id="6" creationId="{522CE2EC-2C7F-AFEB-C3BE-DE479A93F35B}"/>
          </ac:spMkLst>
        </pc:spChg>
        <pc:spChg chg="mod">
          <ac:chgData name="Odai Alzrigat" userId="98b769c4-32ac-4053-99b5-7ff6895f6864" providerId="ADAL" clId="{19EF6199-D146-4686-B122-71327FCEBCDD}" dt="2025-01-23T02:47:59.671" v="5564"/>
          <ac:spMkLst>
            <pc:docMk/>
            <pc:sldMk cId="3459107968" sldId="281"/>
            <ac:spMk id="7" creationId="{2907D83A-E199-BF26-91D3-9EFF6B028AAA}"/>
          </ac:spMkLst>
        </pc:spChg>
        <pc:spChg chg="del mod">
          <ac:chgData name="Odai Alzrigat" userId="98b769c4-32ac-4053-99b5-7ff6895f6864" providerId="ADAL" clId="{19EF6199-D146-4686-B122-71327FCEBCDD}" dt="2025-01-23T01:10:08.430" v="2264" actId="478"/>
          <ac:spMkLst>
            <pc:docMk/>
            <pc:sldMk cId="3459107968" sldId="281"/>
            <ac:spMk id="8" creationId="{CB39E081-CD68-E121-580F-B8F4451925BA}"/>
          </ac:spMkLst>
        </pc:spChg>
        <pc:spChg chg="add mod">
          <ac:chgData name="Odai Alzrigat" userId="98b769c4-32ac-4053-99b5-7ff6895f6864" providerId="ADAL" clId="{19EF6199-D146-4686-B122-71327FCEBCDD}" dt="2025-01-23T02:48:09.235" v="5566"/>
          <ac:spMkLst>
            <pc:docMk/>
            <pc:sldMk cId="3459107968" sldId="281"/>
            <ac:spMk id="11" creationId="{A58C8682-5E86-15E4-CE38-5CE820A90FF5}"/>
          </ac:spMkLst>
        </pc:spChg>
        <pc:cxnChg chg="add mod">
          <ac:chgData name="Odai Alzrigat" userId="98b769c4-32ac-4053-99b5-7ff6895f6864" providerId="ADAL" clId="{19EF6199-D146-4686-B122-71327FCEBCDD}" dt="2025-01-23T01:16:30.157" v="2417" actId="14100"/>
          <ac:cxnSpMkLst>
            <pc:docMk/>
            <pc:sldMk cId="3459107968" sldId="281"/>
            <ac:cxnSpMk id="10" creationId="{E7711370-2189-7885-0B47-E0EF5F9FD942}"/>
          </ac:cxnSpMkLst>
        </pc:cxnChg>
      </pc:sldChg>
      <pc:sldChg chg="del">
        <pc:chgData name="Odai Alzrigat" userId="98b769c4-32ac-4053-99b5-7ff6895f6864" providerId="ADAL" clId="{19EF6199-D146-4686-B122-71327FCEBCDD}" dt="2025-01-23T02:17:40.869" v="4321" actId="47"/>
        <pc:sldMkLst>
          <pc:docMk/>
          <pc:sldMk cId="3685220263" sldId="282"/>
        </pc:sldMkLst>
      </pc:sldChg>
      <pc:sldChg chg="del">
        <pc:chgData name="Odai Alzrigat" userId="98b769c4-32ac-4053-99b5-7ff6895f6864" providerId="ADAL" clId="{19EF6199-D146-4686-B122-71327FCEBCDD}" dt="2025-01-23T02:17:40.620" v="4320" actId="47"/>
        <pc:sldMkLst>
          <pc:docMk/>
          <pc:sldMk cId="3545686560" sldId="283"/>
        </pc:sldMkLst>
      </pc:sldChg>
      <pc:sldChg chg="del">
        <pc:chgData name="Odai Alzrigat" userId="98b769c4-32ac-4053-99b5-7ff6895f6864" providerId="ADAL" clId="{19EF6199-D146-4686-B122-71327FCEBCDD}" dt="2025-01-23T02:10:08.594" v="4231" actId="47"/>
        <pc:sldMkLst>
          <pc:docMk/>
          <pc:sldMk cId="479421536" sldId="284"/>
        </pc:sldMkLst>
      </pc:sldChg>
      <pc:sldChg chg="addSp delSp modSp mod">
        <pc:chgData name="Odai Alzrigat" userId="98b769c4-32ac-4053-99b5-7ff6895f6864" providerId="ADAL" clId="{19EF6199-D146-4686-B122-71327FCEBCDD}" dt="2025-01-23T02:22:29.178" v="4722" actId="207"/>
        <pc:sldMkLst>
          <pc:docMk/>
          <pc:sldMk cId="3029466155" sldId="285"/>
        </pc:sldMkLst>
        <pc:spChg chg="mod">
          <ac:chgData name="Odai Alzrigat" userId="98b769c4-32ac-4053-99b5-7ff6895f6864" providerId="ADAL" clId="{19EF6199-D146-4686-B122-71327FCEBCDD}" dt="2025-01-23T02:15:45.711" v="4257" actId="20577"/>
          <ac:spMkLst>
            <pc:docMk/>
            <pc:sldMk cId="3029466155" sldId="285"/>
            <ac:spMk id="2" creationId="{25D9BE38-3967-0BB8-8021-673AD0869A02}"/>
          </ac:spMkLst>
        </pc:spChg>
        <pc:spChg chg="add mod">
          <ac:chgData name="Odai Alzrigat" userId="98b769c4-32ac-4053-99b5-7ff6895f6864" providerId="ADAL" clId="{19EF6199-D146-4686-B122-71327FCEBCDD}" dt="2025-01-23T02:22:29.178" v="4722" actId="207"/>
          <ac:spMkLst>
            <pc:docMk/>
            <pc:sldMk cId="3029466155" sldId="285"/>
            <ac:spMk id="5" creationId="{7F3C9B50-6DBA-58E2-B3BA-3079F6F8EB1F}"/>
          </ac:spMkLst>
        </pc:spChg>
        <pc:spChg chg="mod">
          <ac:chgData name="Odai Alzrigat" userId="98b769c4-32ac-4053-99b5-7ff6895f6864" providerId="ADAL" clId="{19EF6199-D146-4686-B122-71327FCEBCDD}" dt="2025-01-23T02:14:53.881" v="4246" actId="1076"/>
          <ac:spMkLst>
            <pc:docMk/>
            <pc:sldMk cId="3029466155" sldId="285"/>
            <ac:spMk id="12" creationId="{F686660C-ADAD-44DF-1810-328F990AD4B9}"/>
          </ac:spMkLst>
        </pc:spChg>
        <pc:spChg chg="mod">
          <ac:chgData name="Odai Alzrigat" userId="98b769c4-32ac-4053-99b5-7ff6895f6864" providerId="ADAL" clId="{19EF6199-D146-4686-B122-71327FCEBCDD}" dt="2025-01-23T02:15:03.931" v="4250" actId="20577"/>
          <ac:spMkLst>
            <pc:docMk/>
            <pc:sldMk cId="3029466155" sldId="285"/>
            <ac:spMk id="13" creationId="{ED0661F2-A875-2725-E64B-A7B268F8F424}"/>
          </ac:spMkLst>
        </pc:spChg>
        <pc:spChg chg="mod">
          <ac:chgData name="Odai Alzrigat" userId="98b769c4-32ac-4053-99b5-7ff6895f6864" providerId="ADAL" clId="{19EF6199-D146-4686-B122-71327FCEBCDD}" dt="2025-01-23T02:15:26.088" v="4254" actId="1076"/>
          <ac:spMkLst>
            <pc:docMk/>
            <pc:sldMk cId="3029466155" sldId="285"/>
            <ac:spMk id="14" creationId="{4EB86135-EF0D-AFE4-F7E5-A8F90A719212}"/>
          </ac:spMkLst>
        </pc:spChg>
        <pc:spChg chg="mod">
          <ac:chgData name="Odai Alzrigat" userId="98b769c4-32ac-4053-99b5-7ff6895f6864" providerId="ADAL" clId="{19EF6199-D146-4686-B122-71327FCEBCDD}" dt="2025-01-23T02:15:29.576" v="4255" actId="1076"/>
          <ac:spMkLst>
            <pc:docMk/>
            <pc:sldMk cId="3029466155" sldId="285"/>
            <ac:spMk id="15" creationId="{4273B5A0-7189-3666-97C9-FA96C1AF8D71}"/>
          </ac:spMkLst>
        </pc:spChg>
        <pc:picChg chg="add mod ord">
          <ac:chgData name="Odai Alzrigat" userId="98b769c4-32ac-4053-99b5-7ff6895f6864" providerId="ADAL" clId="{19EF6199-D146-4686-B122-71327FCEBCDD}" dt="2025-01-23T02:14:49.693" v="4245" actId="167"/>
          <ac:picMkLst>
            <pc:docMk/>
            <pc:sldMk cId="3029466155" sldId="285"/>
            <ac:picMk id="4" creationId="{BE9ED362-FB6C-8112-75B4-FCDAA30B2718}"/>
          </ac:picMkLst>
        </pc:picChg>
        <pc:picChg chg="del">
          <ac:chgData name="Odai Alzrigat" userId="98b769c4-32ac-4053-99b5-7ff6895f6864" providerId="ADAL" clId="{19EF6199-D146-4686-B122-71327FCEBCDD}" dt="2025-01-23T02:14:30.874" v="4241" actId="478"/>
          <ac:picMkLst>
            <pc:docMk/>
            <pc:sldMk cId="3029466155" sldId="285"/>
            <ac:picMk id="11" creationId="{E3250F82-6EBC-4081-F7C5-60915D385067}"/>
          </ac:picMkLst>
        </pc:picChg>
      </pc:sldChg>
      <pc:sldChg chg="addSp delSp modSp mod">
        <pc:chgData name="Odai Alzrigat" userId="98b769c4-32ac-4053-99b5-7ff6895f6864" providerId="ADAL" clId="{19EF6199-D146-4686-B122-71327FCEBCDD}" dt="2025-01-23T02:48:32.676" v="5567"/>
        <pc:sldMkLst>
          <pc:docMk/>
          <pc:sldMk cId="1852836454" sldId="286"/>
        </pc:sldMkLst>
        <pc:spChg chg="mod">
          <ac:chgData name="Odai Alzrigat" userId="98b769c4-32ac-4053-99b5-7ff6895f6864" providerId="ADAL" clId="{19EF6199-D146-4686-B122-71327FCEBCDD}" dt="2025-01-23T01:18:01.646" v="2467" actId="20577"/>
          <ac:spMkLst>
            <pc:docMk/>
            <pc:sldMk cId="1852836454" sldId="286"/>
            <ac:spMk id="2" creationId="{6807DD93-6477-58C7-F288-7DF69CC728A7}"/>
          </ac:spMkLst>
        </pc:spChg>
        <pc:spChg chg="add mod">
          <ac:chgData name="Odai Alzrigat" userId="98b769c4-32ac-4053-99b5-7ff6895f6864" providerId="ADAL" clId="{19EF6199-D146-4686-B122-71327FCEBCDD}" dt="2025-01-23T01:47:17.114" v="3230" actId="1076"/>
          <ac:spMkLst>
            <pc:docMk/>
            <pc:sldMk cId="1852836454" sldId="286"/>
            <ac:spMk id="7" creationId="{23344A26-6F80-0191-9561-3D0D882F28D4}"/>
          </ac:spMkLst>
        </pc:spChg>
        <pc:spChg chg="mod">
          <ac:chgData name="Odai Alzrigat" userId="98b769c4-32ac-4053-99b5-7ff6895f6864" providerId="ADAL" clId="{19EF6199-D146-4686-B122-71327FCEBCDD}" dt="2025-01-23T01:20:22.436" v="2509" actId="1076"/>
          <ac:spMkLst>
            <pc:docMk/>
            <pc:sldMk cId="1852836454" sldId="286"/>
            <ac:spMk id="20" creationId="{E4EBA813-8044-1617-9983-71DAACF5A6DA}"/>
          </ac:spMkLst>
        </pc:spChg>
        <pc:spChg chg="mod">
          <ac:chgData name="Odai Alzrigat" userId="98b769c4-32ac-4053-99b5-7ff6895f6864" providerId="ADAL" clId="{19EF6199-D146-4686-B122-71327FCEBCDD}" dt="2025-01-23T01:20:59.674" v="2514" actId="14100"/>
          <ac:spMkLst>
            <pc:docMk/>
            <pc:sldMk cId="1852836454" sldId="286"/>
            <ac:spMk id="21" creationId="{B1AF3533-E0BF-573C-3AF4-151D5EBA7AFC}"/>
          </ac:spMkLst>
        </pc:spChg>
        <pc:spChg chg="mod">
          <ac:chgData name="Odai Alzrigat" userId="98b769c4-32ac-4053-99b5-7ff6895f6864" providerId="ADAL" clId="{19EF6199-D146-4686-B122-71327FCEBCDD}" dt="2025-01-23T02:48:32.676" v="5567"/>
          <ac:spMkLst>
            <pc:docMk/>
            <pc:sldMk cId="1852836454" sldId="286"/>
            <ac:spMk id="22" creationId="{3DB1F92E-4F89-94EB-F9C3-D7F4257CE491}"/>
          </ac:spMkLst>
        </pc:spChg>
        <pc:picChg chg="add del mod">
          <ac:chgData name="Odai Alzrigat" userId="98b769c4-32ac-4053-99b5-7ff6895f6864" providerId="ADAL" clId="{19EF6199-D146-4686-B122-71327FCEBCDD}" dt="2025-01-23T01:20:49.563" v="2510" actId="478"/>
          <ac:picMkLst>
            <pc:docMk/>
            <pc:sldMk cId="1852836454" sldId="286"/>
            <ac:picMk id="4" creationId="{37AA49AE-B98D-178F-E625-964DF935EB74}"/>
          </ac:picMkLst>
        </pc:picChg>
        <pc:picChg chg="add mod ord">
          <ac:chgData name="Odai Alzrigat" userId="98b769c4-32ac-4053-99b5-7ff6895f6864" providerId="ADAL" clId="{19EF6199-D146-4686-B122-71327FCEBCDD}" dt="2025-01-23T01:20:55.852" v="2513" actId="167"/>
          <ac:picMkLst>
            <pc:docMk/>
            <pc:sldMk cId="1852836454" sldId="286"/>
            <ac:picMk id="6" creationId="{67741520-8DDA-F0B0-6AC8-2637D26BD291}"/>
          </ac:picMkLst>
        </pc:picChg>
        <pc:picChg chg="del">
          <ac:chgData name="Odai Alzrigat" userId="98b769c4-32ac-4053-99b5-7ff6895f6864" providerId="ADAL" clId="{19EF6199-D146-4686-B122-71327FCEBCDD}" dt="2025-01-23T01:19:51.533" v="2490" actId="478"/>
          <ac:picMkLst>
            <pc:docMk/>
            <pc:sldMk cId="1852836454" sldId="286"/>
            <ac:picMk id="19" creationId="{C6776DBE-C6C2-6AC5-023E-692E4803823D}"/>
          </ac:picMkLst>
        </pc:picChg>
      </pc:sldChg>
      <pc:sldChg chg="del ord">
        <pc:chgData name="Odai Alzrigat" userId="98b769c4-32ac-4053-99b5-7ff6895f6864" providerId="ADAL" clId="{19EF6199-D146-4686-B122-71327FCEBCDD}" dt="2025-01-23T01:49:20.139" v="3282" actId="47"/>
        <pc:sldMkLst>
          <pc:docMk/>
          <pc:sldMk cId="3552534599" sldId="287"/>
        </pc:sldMkLst>
      </pc:sldChg>
      <pc:sldChg chg="del">
        <pc:chgData name="Odai Alzrigat" userId="98b769c4-32ac-4053-99b5-7ff6895f6864" providerId="ADAL" clId="{19EF6199-D146-4686-B122-71327FCEBCDD}" dt="2025-01-23T01:49:21.230" v="3283" actId="47"/>
        <pc:sldMkLst>
          <pc:docMk/>
          <pc:sldMk cId="3570436194" sldId="288"/>
        </pc:sldMkLst>
      </pc:sldChg>
      <pc:sldChg chg="del">
        <pc:chgData name="Odai Alzrigat" userId="98b769c4-32ac-4053-99b5-7ff6895f6864" providerId="ADAL" clId="{19EF6199-D146-4686-B122-71327FCEBCDD}" dt="2025-01-23T02:17:44.563" v="4327" actId="47"/>
        <pc:sldMkLst>
          <pc:docMk/>
          <pc:sldMk cId="128112745" sldId="289"/>
        </pc:sldMkLst>
      </pc:sldChg>
      <pc:sldChg chg="addSp delSp modSp mod ord">
        <pc:chgData name="Odai Alzrigat" userId="98b769c4-32ac-4053-99b5-7ff6895f6864" providerId="ADAL" clId="{19EF6199-D146-4686-B122-71327FCEBCDD}" dt="2025-01-23T03:00:19.257" v="5832" actId="20577"/>
        <pc:sldMkLst>
          <pc:docMk/>
          <pc:sldMk cId="2972144337" sldId="290"/>
        </pc:sldMkLst>
        <pc:spChg chg="mod">
          <ac:chgData name="Odai Alzrigat" userId="98b769c4-32ac-4053-99b5-7ff6895f6864" providerId="ADAL" clId="{19EF6199-D146-4686-B122-71327FCEBCDD}" dt="2025-01-23T00:26:47.195" v="296" actId="1076"/>
          <ac:spMkLst>
            <pc:docMk/>
            <pc:sldMk cId="2972144337" sldId="290"/>
            <ac:spMk id="4" creationId="{75E25A48-283B-C802-108C-29B15FA46789}"/>
          </ac:spMkLst>
        </pc:spChg>
        <pc:spChg chg="mod">
          <ac:chgData name="Odai Alzrigat" userId="98b769c4-32ac-4053-99b5-7ff6895f6864" providerId="ADAL" clId="{19EF6199-D146-4686-B122-71327FCEBCDD}" dt="2025-01-23T00:27:16.347" v="308" actId="14100"/>
          <ac:spMkLst>
            <pc:docMk/>
            <pc:sldMk cId="2972144337" sldId="290"/>
            <ac:spMk id="6" creationId="{411D0F80-32FC-FAEA-D01D-9055C0C06B53}"/>
          </ac:spMkLst>
        </pc:spChg>
        <pc:spChg chg="mod">
          <ac:chgData name="Odai Alzrigat" userId="98b769c4-32ac-4053-99b5-7ff6895f6864" providerId="ADAL" clId="{19EF6199-D146-4686-B122-71327FCEBCDD}" dt="2025-01-23T00:27:07.169" v="304" actId="1076"/>
          <ac:spMkLst>
            <pc:docMk/>
            <pc:sldMk cId="2972144337" sldId="290"/>
            <ac:spMk id="7" creationId="{54E2DFB5-4E54-B3BF-2B12-98F1AC98C139}"/>
          </ac:spMkLst>
        </pc:spChg>
        <pc:spChg chg="mod">
          <ac:chgData name="Odai Alzrigat" userId="98b769c4-32ac-4053-99b5-7ff6895f6864" providerId="ADAL" clId="{19EF6199-D146-4686-B122-71327FCEBCDD}" dt="2025-01-23T00:27:20.714" v="310" actId="20577"/>
          <ac:spMkLst>
            <pc:docMk/>
            <pc:sldMk cId="2972144337" sldId="290"/>
            <ac:spMk id="8" creationId="{BB1C3B59-90E1-D3DB-206D-992C8FC0B06A}"/>
          </ac:spMkLst>
        </pc:spChg>
        <pc:spChg chg="mod">
          <ac:chgData name="Odai Alzrigat" userId="98b769c4-32ac-4053-99b5-7ff6895f6864" providerId="ADAL" clId="{19EF6199-D146-4686-B122-71327FCEBCDD}" dt="2025-01-23T00:27:23.129" v="311" actId="20577"/>
          <ac:spMkLst>
            <pc:docMk/>
            <pc:sldMk cId="2972144337" sldId="290"/>
            <ac:spMk id="9" creationId="{DA37EA1F-A478-0BF8-B1B1-FF16B7130B23}"/>
          </ac:spMkLst>
        </pc:spChg>
        <pc:spChg chg="mod">
          <ac:chgData name="Odai Alzrigat" userId="98b769c4-32ac-4053-99b5-7ff6895f6864" providerId="ADAL" clId="{19EF6199-D146-4686-B122-71327FCEBCDD}" dt="2025-01-23T00:18:55.158" v="172" actId="20577"/>
          <ac:spMkLst>
            <pc:docMk/>
            <pc:sldMk cId="2972144337" sldId="290"/>
            <ac:spMk id="11" creationId="{905CC6AA-94FF-E6A3-A762-0E6F8126A5D4}"/>
          </ac:spMkLst>
        </pc:spChg>
        <pc:spChg chg="mod">
          <ac:chgData name="Odai Alzrigat" userId="98b769c4-32ac-4053-99b5-7ff6895f6864" providerId="ADAL" clId="{19EF6199-D146-4686-B122-71327FCEBCDD}" dt="2025-01-23T00:14:13.438" v="17" actId="20577"/>
          <ac:spMkLst>
            <pc:docMk/>
            <pc:sldMk cId="2972144337" sldId="290"/>
            <ac:spMk id="12" creationId="{84ED9390-60AF-6414-A7A0-5F22DA96CA33}"/>
          </ac:spMkLst>
        </pc:spChg>
        <pc:spChg chg="mod">
          <ac:chgData name="Odai Alzrigat" userId="98b769c4-32ac-4053-99b5-7ff6895f6864" providerId="ADAL" clId="{19EF6199-D146-4686-B122-71327FCEBCDD}" dt="2025-01-23T00:14:17.480" v="18"/>
          <ac:spMkLst>
            <pc:docMk/>
            <pc:sldMk cId="2972144337" sldId="290"/>
            <ac:spMk id="13" creationId="{C02BF97E-9B2C-375B-A55A-E48F377AF49A}"/>
          </ac:spMkLst>
        </pc:spChg>
        <pc:spChg chg="mod">
          <ac:chgData name="Odai Alzrigat" userId="98b769c4-32ac-4053-99b5-7ff6895f6864" providerId="ADAL" clId="{19EF6199-D146-4686-B122-71327FCEBCDD}" dt="2025-01-23T00:14:18.729" v="19"/>
          <ac:spMkLst>
            <pc:docMk/>
            <pc:sldMk cId="2972144337" sldId="290"/>
            <ac:spMk id="14" creationId="{87E770AA-CFD0-6543-ED59-D1626339C0EB}"/>
          </ac:spMkLst>
        </pc:spChg>
        <pc:spChg chg="mod">
          <ac:chgData name="Odai Alzrigat" userId="98b769c4-32ac-4053-99b5-7ff6895f6864" providerId="ADAL" clId="{19EF6199-D146-4686-B122-71327FCEBCDD}" dt="2025-01-23T00:14:22.108" v="22" actId="20577"/>
          <ac:spMkLst>
            <pc:docMk/>
            <pc:sldMk cId="2972144337" sldId="290"/>
            <ac:spMk id="16" creationId="{75F517FE-4208-1DA1-CCBD-FF0615A594B3}"/>
          </ac:spMkLst>
        </pc:spChg>
        <pc:spChg chg="add mod">
          <ac:chgData name="Odai Alzrigat" userId="98b769c4-32ac-4053-99b5-7ff6895f6864" providerId="ADAL" clId="{19EF6199-D146-4686-B122-71327FCEBCDD}" dt="2025-01-23T00:43:41.112" v="831" actId="1076"/>
          <ac:spMkLst>
            <pc:docMk/>
            <pc:sldMk cId="2972144337" sldId="290"/>
            <ac:spMk id="33" creationId="{D06ECC90-69A7-0A62-EB59-FBDE1CE2E6CC}"/>
          </ac:spMkLst>
        </pc:spChg>
        <pc:spChg chg="mod">
          <ac:chgData name="Odai Alzrigat" userId="98b769c4-32ac-4053-99b5-7ff6895f6864" providerId="ADAL" clId="{19EF6199-D146-4686-B122-71327FCEBCDD}" dt="2025-01-23T00:43:43.686" v="832" actId="1076"/>
          <ac:spMkLst>
            <pc:docMk/>
            <pc:sldMk cId="2972144337" sldId="290"/>
            <ac:spMk id="34" creationId="{7DB1A6F8-9B6D-B753-ECA0-C8E5035903A2}"/>
          </ac:spMkLst>
        </pc:spChg>
        <pc:spChg chg="del">
          <ac:chgData name="Odai Alzrigat" userId="98b769c4-32ac-4053-99b5-7ff6895f6864" providerId="ADAL" clId="{19EF6199-D146-4686-B122-71327FCEBCDD}" dt="2025-01-23T00:15:33.314" v="75" actId="478"/>
          <ac:spMkLst>
            <pc:docMk/>
            <pc:sldMk cId="2972144337" sldId="290"/>
            <ac:spMk id="35" creationId="{047228A2-F235-0890-02B2-F345EA4BE0B3}"/>
          </ac:spMkLst>
        </pc:spChg>
        <pc:spChg chg="mod">
          <ac:chgData name="Odai Alzrigat" userId="98b769c4-32ac-4053-99b5-7ff6895f6864" providerId="ADAL" clId="{19EF6199-D146-4686-B122-71327FCEBCDD}" dt="2025-01-23T02:42:28.352" v="5532" actId="20577"/>
          <ac:spMkLst>
            <pc:docMk/>
            <pc:sldMk cId="2972144337" sldId="290"/>
            <ac:spMk id="36" creationId="{AD733611-20A3-257C-5FE8-7DE8A253494E}"/>
          </ac:spMkLst>
        </pc:spChg>
        <pc:spChg chg="mod">
          <ac:chgData name="Odai Alzrigat" userId="98b769c4-32ac-4053-99b5-7ff6895f6864" providerId="ADAL" clId="{19EF6199-D146-4686-B122-71327FCEBCDD}" dt="2025-01-23T02:57:02.455" v="5668" actId="20577"/>
          <ac:spMkLst>
            <pc:docMk/>
            <pc:sldMk cId="2972144337" sldId="290"/>
            <ac:spMk id="39" creationId="{63159F79-D930-9992-5751-485D5F4ACFB6}"/>
          </ac:spMkLst>
        </pc:spChg>
        <pc:spChg chg="mod">
          <ac:chgData name="Odai Alzrigat" userId="98b769c4-32ac-4053-99b5-7ff6895f6864" providerId="ADAL" clId="{19EF6199-D146-4686-B122-71327FCEBCDD}" dt="2025-01-23T00:14:31.263" v="32" actId="20577"/>
          <ac:spMkLst>
            <pc:docMk/>
            <pc:sldMk cId="2972144337" sldId="290"/>
            <ac:spMk id="40" creationId="{FC973BC1-84B5-00B4-1A96-B1FD55911030}"/>
          </ac:spMkLst>
        </pc:spChg>
        <pc:spChg chg="mod">
          <ac:chgData name="Odai Alzrigat" userId="98b769c4-32ac-4053-99b5-7ff6895f6864" providerId="ADAL" clId="{19EF6199-D146-4686-B122-71327FCEBCDD}" dt="2025-01-23T00:23:05.636" v="217" actId="1076"/>
          <ac:spMkLst>
            <pc:docMk/>
            <pc:sldMk cId="2972144337" sldId="290"/>
            <ac:spMk id="41" creationId="{8B952AD6-A14A-ADF2-6C6D-CD1A3B75C31A}"/>
          </ac:spMkLst>
        </pc:spChg>
        <pc:spChg chg="add mod">
          <ac:chgData name="Odai Alzrigat" userId="98b769c4-32ac-4053-99b5-7ff6895f6864" providerId="ADAL" clId="{19EF6199-D146-4686-B122-71327FCEBCDD}" dt="2025-01-23T00:24:00.055" v="254" actId="14100"/>
          <ac:spMkLst>
            <pc:docMk/>
            <pc:sldMk cId="2972144337" sldId="290"/>
            <ac:spMk id="55" creationId="{A45F3E00-2085-949A-0636-3A524E9DFB00}"/>
          </ac:spMkLst>
        </pc:spChg>
        <pc:spChg chg="add mod">
          <ac:chgData name="Odai Alzrigat" userId="98b769c4-32ac-4053-99b5-7ff6895f6864" providerId="ADAL" clId="{19EF6199-D146-4686-B122-71327FCEBCDD}" dt="2025-01-23T03:00:19.257" v="5832" actId="20577"/>
          <ac:spMkLst>
            <pc:docMk/>
            <pc:sldMk cId="2972144337" sldId="290"/>
            <ac:spMk id="64" creationId="{A399E89A-A94D-1119-1146-B9893CCBF231}"/>
          </ac:spMkLst>
        </pc:spChg>
        <pc:spChg chg="add mod">
          <ac:chgData name="Odai Alzrigat" userId="98b769c4-32ac-4053-99b5-7ff6895f6864" providerId="ADAL" clId="{19EF6199-D146-4686-B122-71327FCEBCDD}" dt="2025-01-23T00:27:18.242" v="309" actId="20577"/>
          <ac:spMkLst>
            <pc:docMk/>
            <pc:sldMk cId="2972144337" sldId="290"/>
            <ac:spMk id="71" creationId="{3209EE43-CEDD-8145-7B2D-3414766F5B25}"/>
          </ac:spMkLst>
        </pc:spChg>
        <pc:cxnChg chg="mod">
          <ac:chgData name="Odai Alzrigat" userId="98b769c4-32ac-4053-99b5-7ff6895f6864" providerId="ADAL" clId="{19EF6199-D146-4686-B122-71327FCEBCDD}" dt="2025-01-23T00:26:51.685" v="298" actId="14100"/>
          <ac:cxnSpMkLst>
            <pc:docMk/>
            <pc:sldMk cId="2972144337" sldId="290"/>
            <ac:cxnSpMk id="18" creationId="{F3B2F450-1099-924F-2262-D5C4C539578D}"/>
          </ac:cxnSpMkLst>
        </pc:cxnChg>
        <pc:cxnChg chg="mod">
          <ac:chgData name="Odai Alzrigat" userId="98b769c4-32ac-4053-99b5-7ff6895f6864" providerId="ADAL" clId="{19EF6199-D146-4686-B122-71327FCEBCDD}" dt="2025-01-23T00:27:07.169" v="304" actId="1076"/>
          <ac:cxnSpMkLst>
            <pc:docMk/>
            <pc:sldMk cId="2972144337" sldId="290"/>
            <ac:cxnSpMk id="19" creationId="{F5B2D2E1-D4D4-3BF0-1978-732616C0140E}"/>
          </ac:cxnSpMkLst>
        </pc:cxnChg>
        <pc:cxnChg chg="mod">
          <ac:chgData name="Odai Alzrigat" userId="98b769c4-32ac-4053-99b5-7ff6895f6864" providerId="ADAL" clId="{19EF6199-D146-4686-B122-71327FCEBCDD}" dt="2025-01-23T00:27:16.347" v="308" actId="14100"/>
          <ac:cxnSpMkLst>
            <pc:docMk/>
            <pc:sldMk cId="2972144337" sldId="290"/>
            <ac:cxnSpMk id="24" creationId="{CCCC30AF-4EF2-316E-F705-7FA06B3B7E4C}"/>
          </ac:cxnSpMkLst>
        </pc:cxnChg>
        <pc:cxnChg chg="add mod">
          <ac:chgData name="Odai Alzrigat" userId="98b769c4-32ac-4053-99b5-7ff6895f6864" providerId="ADAL" clId="{19EF6199-D146-4686-B122-71327FCEBCDD}" dt="2025-01-23T00:21:59.778" v="216" actId="14100"/>
          <ac:cxnSpMkLst>
            <pc:docMk/>
            <pc:sldMk cId="2972144337" sldId="290"/>
            <ac:cxnSpMk id="25" creationId="{400F102F-C0E4-4472-6EB8-518AFE363E11}"/>
          </ac:cxnSpMkLst>
        </pc:cxnChg>
        <pc:cxnChg chg="mod">
          <ac:chgData name="Odai Alzrigat" userId="98b769c4-32ac-4053-99b5-7ff6895f6864" providerId="ADAL" clId="{19EF6199-D146-4686-B122-71327FCEBCDD}" dt="2025-01-23T00:15:08.372" v="58" actId="14100"/>
          <ac:cxnSpMkLst>
            <pc:docMk/>
            <pc:sldMk cId="2972144337" sldId="290"/>
            <ac:cxnSpMk id="28" creationId="{2876D7EE-CAEF-8B82-9385-7E093EB2070F}"/>
          </ac:cxnSpMkLst>
        </pc:cxnChg>
        <pc:cxnChg chg="add">
          <ac:chgData name="Odai Alzrigat" userId="98b769c4-32ac-4053-99b5-7ff6895f6864" providerId="ADAL" clId="{19EF6199-D146-4686-B122-71327FCEBCDD}" dt="2025-01-23T00:17:09.181" v="132" actId="11529"/>
          <ac:cxnSpMkLst>
            <pc:docMk/>
            <pc:sldMk cId="2972144337" sldId="290"/>
            <ac:cxnSpMk id="29" creationId="{C4D8B9B4-5A8A-8F4F-CED2-79C3E8A1FD13}"/>
          </ac:cxnSpMkLst>
        </pc:cxnChg>
        <pc:cxnChg chg="mod">
          <ac:chgData name="Odai Alzrigat" userId="98b769c4-32ac-4053-99b5-7ff6895f6864" providerId="ADAL" clId="{19EF6199-D146-4686-B122-71327FCEBCDD}" dt="2025-01-23T00:15:15.403" v="62" actId="14100"/>
          <ac:cxnSpMkLst>
            <pc:docMk/>
            <pc:sldMk cId="2972144337" sldId="290"/>
            <ac:cxnSpMk id="30" creationId="{1E581F68-621D-158C-3811-2B1128B40247}"/>
          </ac:cxnSpMkLst>
        </pc:cxnChg>
        <pc:cxnChg chg="add mod">
          <ac:chgData name="Odai Alzrigat" userId="98b769c4-32ac-4053-99b5-7ff6895f6864" providerId="ADAL" clId="{19EF6199-D146-4686-B122-71327FCEBCDD}" dt="2025-01-23T00:17:16.486" v="136" actId="1076"/>
          <ac:cxnSpMkLst>
            <pc:docMk/>
            <pc:sldMk cId="2972144337" sldId="290"/>
            <ac:cxnSpMk id="31" creationId="{CC52F8F5-475C-9D88-BE78-96DE207910A2}"/>
          </ac:cxnSpMkLst>
        </pc:cxnChg>
        <pc:cxnChg chg="add mod">
          <ac:chgData name="Odai Alzrigat" userId="98b769c4-32ac-4053-99b5-7ff6895f6864" providerId="ADAL" clId="{19EF6199-D146-4686-B122-71327FCEBCDD}" dt="2025-01-23T00:24:05.854" v="256" actId="14100"/>
          <ac:cxnSpMkLst>
            <pc:docMk/>
            <pc:sldMk cId="2972144337" sldId="290"/>
            <ac:cxnSpMk id="44" creationId="{148CF36C-055D-DDD4-B9B9-C6CFE4CFDDAB}"/>
          </ac:cxnSpMkLst>
        </pc:cxnChg>
        <pc:cxnChg chg="add mod">
          <ac:chgData name="Odai Alzrigat" userId="98b769c4-32ac-4053-99b5-7ff6895f6864" providerId="ADAL" clId="{19EF6199-D146-4686-B122-71327FCEBCDD}" dt="2025-01-23T00:24:03.577" v="255" actId="14100"/>
          <ac:cxnSpMkLst>
            <pc:docMk/>
            <pc:sldMk cId="2972144337" sldId="290"/>
            <ac:cxnSpMk id="47" creationId="{A79D9BF4-7AA7-8670-63FA-DD580A2E82B6}"/>
          </ac:cxnSpMkLst>
        </pc:cxnChg>
        <pc:cxnChg chg="add mod">
          <ac:chgData name="Odai Alzrigat" userId="98b769c4-32ac-4053-99b5-7ff6895f6864" providerId="ADAL" clId="{19EF6199-D146-4686-B122-71327FCEBCDD}" dt="2025-01-23T00:24:08.093" v="257" actId="14100"/>
          <ac:cxnSpMkLst>
            <pc:docMk/>
            <pc:sldMk cId="2972144337" sldId="290"/>
            <ac:cxnSpMk id="49" creationId="{4C467A88-8458-464B-0E01-636CD845FE2D}"/>
          </ac:cxnSpMkLst>
        </pc:cxnChg>
        <pc:cxnChg chg="add mod">
          <ac:chgData name="Odai Alzrigat" userId="98b769c4-32ac-4053-99b5-7ff6895f6864" providerId="ADAL" clId="{19EF6199-D146-4686-B122-71327FCEBCDD}" dt="2025-01-23T00:24:10.147" v="258" actId="14100"/>
          <ac:cxnSpMkLst>
            <pc:docMk/>
            <pc:sldMk cId="2972144337" sldId="290"/>
            <ac:cxnSpMk id="51" creationId="{D1B55D18-3253-0B02-79B5-BFD1E9A6F292}"/>
          </ac:cxnSpMkLst>
        </pc:cxnChg>
        <pc:cxnChg chg="add mod">
          <ac:chgData name="Odai Alzrigat" userId="98b769c4-32ac-4053-99b5-7ff6895f6864" providerId="ADAL" clId="{19EF6199-D146-4686-B122-71327FCEBCDD}" dt="2025-01-23T00:24:16.039" v="260" actId="1076"/>
          <ac:cxnSpMkLst>
            <pc:docMk/>
            <pc:sldMk cId="2972144337" sldId="290"/>
            <ac:cxnSpMk id="60" creationId="{A8C1BC11-8053-2AF2-6115-AD3EC476DA81}"/>
          </ac:cxnSpMkLst>
        </pc:cxnChg>
        <pc:cxnChg chg="add mod">
          <ac:chgData name="Odai Alzrigat" userId="98b769c4-32ac-4053-99b5-7ff6895f6864" providerId="ADAL" clId="{19EF6199-D146-4686-B122-71327FCEBCDD}" dt="2025-01-23T00:24:29.699" v="265" actId="14100"/>
          <ac:cxnSpMkLst>
            <pc:docMk/>
            <pc:sldMk cId="2972144337" sldId="290"/>
            <ac:cxnSpMk id="61" creationId="{DD6A9DED-3126-6360-9F20-BD7C0D333A55}"/>
          </ac:cxnSpMkLst>
        </pc:cxnChg>
        <pc:cxnChg chg="add mod">
          <ac:chgData name="Odai Alzrigat" userId="98b769c4-32ac-4053-99b5-7ff6895f6864" providerId="ADAL" clId="{19EF6199-D146-4686-B122-71327FCEBCDD}" dt="2025-01-23T00:27:12.747" v="307" actId="14100"/>
          <ac:cxnSpMkLst>
            <pc:docMk/>
            <pc:sldMk cId="2972144337" sldId="290"/>
            <ac:cxnSpMk id="74" creationId="{3D1E35B1-1483-D006-4A07-83717216A324}"/>
          </ac:cxnSpMkLst>
        </pc:cxnChg>
      </pc:sldChg>
      <pc:sldChg chg="addSp delSp modSp add mod">
        <pc:chgData name="Odai Alzrigat" userId="98b769c4-32ac-4053-99b5-7ff6895f6864" providerId="ADAL" clId="{19EF6199-D146-4686-B122-71327FCEBCDD}" dt="2025-01-23T02:58:58.756" v="5797"/>
        <pc:sldMkLst>
          <pc:docMk/>
          <pc:sldMk cId="3358262824" sldId="291"/>
        </pc:sldMkLst>
        <pc:spChg chg="add mod">
          <ac:chgData name="Odai Alzrigat" userId="98b769c4-32ac-4053-99b5-7ff6895f6864" providerId="ADAL" clId="{19EF6199-D146-4686-B122-71327FCEBCDD}" dt="2025-01-23T02:56:24.759" v="5615" actId="1076"/>
          <ac:spMkLst>
            <pc:docMk/>
            <pc:sldMk cId="3358262824" sldId="291"/>
            <ac:spMk id="2" creationId="{6751A71D-EE08-E16B-A01E-04685390B769}"/>
          </ac:spMkLst>
        </pc:spChg>
        <pc:spChg chg="mod">
          <ac:chgData name="Odai Alzrigat" userId="98b769c4-32ac-4053-99b5-7ff6895f6864" providerId="ADAL" clId="{19EF6199-D146-4686-B122-71327FCEBCDD}" dt="2025-01-23T02:56:27.665" v="5616" actId="1076"/>
          <ac:spMkLst>
            <pc:docMk/>
            <pc:sldMk cId="3358262824" sldId="291"/>
            <ac:spMk id="3" creationId="{E98FA54E-C06F-4F86-6429-B72154F29F24}"/>
          </ac:spMkLst>
        </pc:spChg>
        <pc:spChg chg="add del mod">
          <ac:chgData name="Odai Alzrigat" userId="98b769c4-32ac-4053-99b5-7ff6895f6864" providerId="ADAL" clId="{19EF6199-D146-4686-B122-71327FCEBCDD}" dt="2025-01-23T02:34:32.462" v="5018" actId="478"/>
          <ac:spMkLst>
            <pc:docMk/>
            <pc:sldMk cId="3358262824" sldId="291"/>
            <ac:spMk id="4" creationId="{E72A2297-231A-655D-0A64-2F90DCC945D5}"/>
          </ac:spMkLst>
        </pc:spChg>
        <pc:spChg chg="add mod">
          <ac:chgData name="Odai Alzrigat" userId="98b769c4-32ac-4053-99b5-7ff6895f6864" providerId="ADAL" clId="{19EF6199-D146-4686-B122-71327FCEBCDD}" dt="2025-01-23T02:58:58.756" v="5797"/>
          <ac:spMkLst>
            <pc:docMk/>
            <pc:sldMk cId="3358262824" sldId="291"/>
            <ac:spMk id="5" creationId="{918ABE17-BCFA-824B-EF88-143003E5BF25}"/>
          </ac:spMkLst>
        </pc:spChg>
      </pc:sldChg>
      <pc:sldChg chg="addSp delSp modSp add mod">
        <pc:chgData name="Odai Alzrigat" userId="98b769c4-32ac-4053-99b5-7ff6895f6864" providerId="ADAL" clId="{19EF6199-D146-4686-B122-71327FCEBCDD}" dt="2025-01-23T02:47:18.156" v="5560"/>
        <pc:sldMkLst>
          <pc:docMk/>
          <pc:sldMk cId="3675951472" sldId="292"/>
        </pc:sldMkLst>
        <pc:spChg chg="mod">
          <ac:chgData name="Odai Alzrigat" userId="98b769c4-32ac-4053-99b5-7ff6895f6864" providerId="ADAL" clId="{19EF6199-D146-4686-B122-71327FCEBCDD}" dt="2025-01-23T02:46:38.563" v="5554" actId="20577"/>
          <ac:spMkLst>
            <pc:docMk/>
            <pc:sldMk cId="3675951472" sldId="292"/>
            <ac:spMk id="2" creationId="{5D71B926-B1EA-03FA-54AE-94C0B89F1992}"/>
          </ac:spMkLst>
        </pc:spChg>
        <pc:spChg chg="mod">
          <ac:chgData name="Odai Alzrigat" userId="98b769c4-32ac-4053-99b5-7ff6895f6864" providerId="ADAL" clId="{19EF6199-D146-4686-B122-71327FCEBCDD}" dt="2025-01-23T02:47:05.368" v="5558"/>
          <ac:spMkLst>
            <pc:docMk/>
            <pc:sldMk cId="3675951472" sldId="292"/>
            <ac:spMk id="8" creationId="{9D40D58F-CEAE-6583-F3C3-F93636622849}"/>
          </ac:spMkLst>
        </pc:spChg>
        <pc:spChg chg="mod">
          <ac:chgData name="Odai Alzrigat" userId="98b769c4-32ac-4053-99b5-7ff6895f6864" providerId="ADAL" clId="{19EF6199-D146-4686-B122-71327FCEBCDD}" dt="2025-01-23T02:46:50.352" v="5557"/>
          <ac:spMkLst>
            <pc:docMk/>
            <pc:sldMk cId="3675951472" sldId="292"/>
            <ac:spMk id="9" creationId="{68C3EFDB-CC2A-4F22-89E8-6EE08A10BA0A}"/>
          </ac:spMkLst>
        </pc:spChg>
        <pc:spChg chg="mod">
          <ac:chgData name="Odai Alzrigat" userId="98b769c4-32ac-4053-99b5-7ff6895f6864" providerId="ADAL" clId="{19EF6199-D146-4686-B122-71327FCEBCDD}" dt="2025-01-23T01:12:19.445" v="2325" actId="1076"/>
          <ac:spMkLst>
            <pc:docMk/>
            <pc:sldMk cId="3675951472" sldId="292"/>
            <ac:spMk id="13" creationId="{E84A1533-C9C1-8764-6282-6574562D75C2}"/>
          </ac:spMkLst>
        </pc:spChg>
        <pc:spChg chg="mod">
          <ac:chgData name="Odai Alzrigat" userId="98b769c4-32ac-4053-99b5-7ff6895f6864" providerId="ADAL" clId="{19EF6199-D146-4686-B122-71327FCEBCDD}" dt="2025-01-23T02:47:18.156" v="5560"/>
          <ac:spMkLst>
            <pc:docMk/>
            <pc:sldMk cId="3675951472" sldId="292"/>
            <ac:spMk id="15" creationId="{C407DF2D-76D8-E1DB-6C05-EDFDBF0D4FFC}"/>
          </ac:spMkLst>
        </pc:spChg>
        <pc:picChg chg="add mod ord">
          <ac:chgData name="Odai Alzrigat" userId="98b769c4-32ac-4053-99b5-7ff6895f6864" providerId="ADAL" clId="{19EF6199-D146-4686-B122-71327FCEBCDD}" dt="2025-01-23T01:12:11.956" v="2324" actId="14100"/>
          <ac:picMkLst>
            <pc:docMk/>
            <pc:sldMk cId="3675951472" sldId="292"/>
            <ac:picMk id="4" creationId="{46C3034C-666A-3621-FEAE-377F1F76B14E}"/>
          </ac:picMkLst>
        </pc:picChg>
        <pc:picChg chg="del">
          <ac:chgData name="Odai Alzrigat" userId="98b769c4-32ac-4053-99b5-7ff6895f6864" providerId="ADAL" clId="{19EF6199-D146-4686-B122-71327FCEBCDD}" dt="2025-01-23T01:03:42.972" v="1998" actId="478"/>
          <ac:picMkLst>
            <pc:docMk/>
            <pc:sldMk cId="3675951472" sldId="292"/>
            <ac:picMk id="7" creationId="{EAEC05FE-0881-7D19-1A18-88F64C14033C}"/>
          </ac:picMkLst>
        </pc:picChg>
      </pc:sldChg>
      <pc:sldChg chg="modSp add mod ord">
        <pc:chgData name="Odai Alzrigat" userId="98b769c4-32ac-4053-99b5-7ff6895f6864" providerId="ADAL" clId="{19EF6199-D146-4686-B122-71327FCEBCDD}" dt="2025-01-23T02:49:45.889" v="5596" actId="20577"/>
        <pc:sldMkLst>
          <pc:docMk/>
          <pc:sldMk cId="303535738" sldId="293"/>
        </pc:sldMkLst>
        <pc:spChg chg="mod">
          <ac:chgData name="Odai Alzrigat" userId="98b769c4-32ac-4053-99b5-7ff6895f6864" providerId="ADAL" clId="{19EF6199-D146-4686-B122-71327FCEBCDD}" dt="2025-01-23T02:49:45.889" v="5596" actId="20577"/>
          <ac:spMkLst>
            <pc:docMk/>
            <pc:sldMk cId="303535738" sldId="293"/>
            <ac:spMk id="3" creationId="{3EA7B75B-F6D5-D488-04C5-18B3BDDA9CD3}"/>
          </ac:spMkLst>
        </pc:spChg>
      </pc:sldChg>
      <pc:sldChg chg="modSp add mod">
        <pc:chgData name="Odai Alzrigat" userId="98b769c4-32ac-4053-99b5-7ff6895f6864" providerId="ADAL" clId="{19EF6199-D146-4686-B122-71327FCEBCDD}" dt="2025-01-23T02:50:33.636" v="5598" actId="20577"/>
        <pc:sldMkLst>
          <pc:docMk/>
          <pc:sldMk cId="1423730842" sldId="294"/>
        </pc:sldMkLst>
        <pc:spChg chg="mod">
          <ac:chgData name="Odai Alzrigat" userId="98b769c4-32ac-4053-99b5-7ff6895f6864" providerId="ADAL" clId="{19EF6199-D146-4686-B122-71327FCEBCDD}" dt="2025-01-23T02:50:33.636" v="5598" actId="20577"/>
          <ac:spMkLst>
            <pc:docMk/>
            <pc:sldMk cId="1423730842" sldId="294"/>
            <ac:spMk id="3" creationId="{36387CFE-0CE5-8A68-6D7E-DD925395880E}"/>
          </ac:spMkLst>
        </pc:spChg>
      </pc:sldChg>
      <pc:sldChg chg="delSp modSp add mod">
        <pc:chgData name="Odai Alzrigat" userId="98b769c4-32ac-4053-99b5-7ff6895f6864" providerId="ADAL" clId="{19EF6199-D146-4686-B122-71327FCEBCDD}" dt="2025-01-23T02:53:55.480" v="5614" actId="20577"/>
        <pc:sldMkLst>
          <pc:docMk/>
          <pc:sldMk cId="1970570827" sldId="295"/>
        </pc:sldMkLst>
        <pc:spChg chg="mod">
          <ac:chgData name="Odai Alzrigat" userId="98b769c4-32ac-4053-99b5-7ff6895f6864" providerId="ADAL" clId="{19EF6199-D146-4686-B122-71327FCEBCDD}" dt="2025-01-23T02:53:55.480" v="5614" actId="20577"/>
          <ac:spMkLst>
            <pc:docMk/>
            <pc:sldMk cId="1970570827" sldId="295"/>
            <ac:spMk id="2" creationId="{64B1E355-A7A4-BF18-36A4-4027DA939DFA}"/>
          </ac:spMkLst>
        </pc:spChg>
        <pc:spChg chg="del">
          <ac:chgData name="Odai Alzrigat" userId="98b769c4-32ac-4053-99b5-7ff6895f6864" providerId="ADAL" clId="{19EF6199-D146-4686-B122-71327FCEBCDD}" dt="2025-01-23T02:20:46.828" v="4477" actId="478"/>
          <ac:spMkLst>
            <pc:docMk/>
            <pc:sldMk cId="1970570827" sldId="295"/>
            <ac:spMk id="3" creationId="{1AA057CD-545D-C072-49EC-6A4DD7FDBC02}"/>
          </ac:spMkLst>
        </pc:spChg>
      </pc:sldChg>
      <pc:sldChg chg="modSp add mod">
        <pc:chgData name="Odai Alzrigat" userId="98b769c4-32ac-4053-99b5-7ff6895f6864" providerId="ADAL" clId="{19EF6199-D146-4686-B122-71327FCEBCDD}" dt="2025-01-23T02:47:28.162" v="5563" actId="20577"/>
        <pc:sldMkLst>
          <pc:docMk/>
          <pc:sldMk cId="3287141360" sldId="296"/>
        </pc:sldMkLst>
        <pc:spChg chg="mod">
          <ac:chgData name="Odai Alzrigat" userId="98b769c4-32ac-4053-99b5-7ff6895f6864" providerId="ADAL" clId="{19EF6199-D146-4686-B122-71327FCEBCDD}" dt="2025-01-23T02:47:28.162" v="5563" actId="20577"/>
          <ac:spMkLst>
            <pc:docMk/>
            <pc:sldMk cId="3287141360" sldId="296"/>
            <ac:spMk id="3" creationId="{32AFD050-3B14-23EA-ACC5-1303D7BD4DBD}"/>
          </ac:spMkLst>
        </pc:spChg>
      </pc:sldChg>
      <pc:sldChg chg="addSp delSp modSp add mod">
        <pc:chgData name="Odai Alzrigat" userId="98b769c4-32ac-4053-99b5-7ff6895f6864" providerId="ADAL" clId="{19EF6199-D146-4686-B122-71327FCEBCDD}" dt="2025-01-23T02:59:36.297" v="5811" actId="5793"/>
        <pc:sldMkLst>
          <pc:docMk/>
          <pc:sldMk cId="4072682187" sldId="297"/>
        </pc:sldMkLst>
        <pc:spChg chg="mod">
          <ac:chgData name="Odai Alzrigat" userId="98b769c4-32ac-4053-99b5-7ff6895f6864" providerId="ADAL" clId="{19EF6199-D146-4686-B122-71327FCEBCDD}" dt="2025-01-23T02:59:36.297" v="5811" actId="5793"/>
          <ac:spMkLst>
            <pc:docMk/>
            <pc:sldMk cId="4072682187" sldId="297"/>
            <ac:spMk id="2" creationId="{E6798AA9-6638-7B0C-26DF-0AB17BB6D232}"/>
          </ac:spMkLst>
        </pc:spChg>
        <pc:spChg chg="mod">
          <ac:chgData name="Odai Alzrigat" userId="98b769c4-32ac-4053-99b5-7ff6895f6864" providerId="ADAL" clId="{19EF6199-D146-4686-B122-71327FCEBCDD}" dt="2025-01-23T02:41:47.521" v="5528" actId="20577"/>
          <ac:spMkLst>
            <pc:docMk/>
            <pc:sldMk cId="4072682187" sldId="297"/>
            <ac:spMk id="4" creationId="{4C21BF41-E7D4-D92F-7FC4-7061C20BAF6B}"/>
          </ac:spMkLst>
        </pc:spChg>
        <pc:spChg chg="add del">
          <ac:chgData name="Odai Alzrigat" userId="98b769c4-32ac-4053-99b5-7ff6895f6864" providerId="ADAL" clId="{19EF6199-D146-4686-B122-71327FCEBCDD}" dt="2025-01-23T02:41:55.281" v="5529" actId="478"/>
          <ac:spMkLst>
            <pc:docMk/>
            <pc:sldMk cId="4072682187" sldId="297"/>
            <ac:spMk id="5" creationId="{18C626BC-B5CC-45EF-A32F-28BFBCBC0F07}"/>
          </ac:spMkLst>
        </pc:spChg>
      </pc:sldChg>
    </pc:docChg>
  </pc:docChgLst>
  <pc:docChgLst>
    <pc:chgData name="Odai Alzrigat" userId="98b769c4-32ac-4053-99b5-7ff6895f6864" providerId="ADAL" clId="{00C77607-CA63-443D-B9A9-EF487CBC3B7F}"/>
    <pc:docChg chg="undo custSel addSld delSld modSld sldOrd">
      <pc:chgData name="Odai Alzrigat" userId="98b769c4-32ac-4053-99b5-7ff6895f6864" providerId="ADAL" clId="{00C77607-CA63-443D-B9A9-EF487CBC3B7F}" dt="2024-10-03T07:07:08.690" v="2140" actId="14100"/>
      <pc:docMkLst>
        <pc:docMk/>
      </pc:docMkLst>
      <pc:sldChg chg="addSp delSp modSp new del mod ord">
        <pc:chgData name="Odai Alzrigat" userId="98b769c4-32ac-4053-99b5-7ff6895f6864" providerId="ADAL" clId="{00C77607-CA63-443D-B9A9-EF487CBC3B7F}" dt="2024-10-03T06:37:53.481" v="2010" actId="47"/>
        <pc:sldMkLst>
          <pc:docMk/>
          <pc:sldMk cId="1928593931" sldId="256"/>
        </pc:sldMkLst>
      </pc:sldChg>
      <pc:sldChg chg="addSp delSp modSp add del mod">
        <pc:chgData name="Odai Alzrigat" userId="98b769c4-32ac-4053-99b5-7ff6895f6864" providerId="ADAL" clId="{00C77607-CA63-443D-B9A9-EF487CBC3B7F}" dt="2024-10-03T06:37:51.418" v="2009" actId="47"/>
        <pc:sldMkLst>
          <pc:docMk/>
          <pc:sldMk cId="1324452986" sldId="257"/>
        </pc:sldMkLst>
      </pc:sldChg>
      <pc:sldChg chg="addSp delSp modSp new mod">
        <pc:chgData name="Odai Alzrigat" userId="98b769c4-32ac-4053-99b5-7ff6895f6864" providerId="ADAL" clId="{00C77607-CA63-443D-B9A9-EF487CBC3B7F}" dt="2024-10-03T06:40:27.428" v="2093" actId="1076"/>
        <pc:sldMkLst>
          <pc:docMk/>
          <pc:sldMk cId="1409826091" sldId="258"/>
        </pc:sldMkLst>
      </pc:sldChg>
      <pc:sldChg chg="add del">
        <pc:chgData name="Odai Alzrigat" userId="98b769c4-32ac-4053-99b5-7ff6895f6864" providerId="ADAL" clId="{00C77607-CA63-443D-B9A9-EF487CBC3B7F}" dt="2024-10-02T04:36:54.695" v="647" actId="47"/>
        <pc:sldMkLst>
          <pc:docMk/>
          <pc:sldMk cId="4159318065" sldId="258"/>
        </pc:sldMkLst>
      </pc:sldChg>
      <pc:sldChg chg="addSp delSp modSp new mod ord">
        <pc:chgData name="Odai Alzrigat" userId="98b769c4-32ac-4053-99b5-7ff6895f6864" providerId="ADAL" clId="{00C77607-CA63-443D-B9A9-EF487CBC3B7F}" dt="2024-10-03T06:48:49.471" v="2137"/>
        <pc:sldMkLst>
          <pc:docMk/>
          <pc:sldMk cId="2467620225" sldId="259"/>
        </pc:sldMkLst>
      </pc:sldChg>
      <pc:sldChg chg="addSp delSp modSp add mod ord">
        <pc:chgData name="Odai Alzrigat" userId="98b769c4-32ac-4053-99b5-7ff6895f6864" providerId="ADAL" clId="{00C77607-CA63-443D-B9A9-EF487CBC3B7F}" dt="2024-10-03T01:02:32.819" v="1512" actId="14100"/>
        <pc:sldMkLst>
          <pc:docMk/>
          <pc:sldMk cId="1441562755" sldId="260"/>
        </pc:sldMkLst>
      </pc:sldChg>
      <pc:sldChg chg="addSp delSp modSp add mod">
        <pc:chgData name="Odai Alzrigat" userId="98b769c4-32ac-4053-99b5-7ff6895f6864" providerId="ADAL" clId="{00C77607-CA63-443D-B9A9-EF487CBC3B7F}" dt="2024-10-03T06:41:20.610" v="2096" actId="478"/>
        <pc:sldMkLst>
          <pc:docMk/>
          <pc:sldMk cId="3082864349" sldId="261"/>
        </pc:sldMkLst>
      </pc:sldChg>
      <pc:sldChg chg="addSp delSp modSp add mod">
        <pc:chgData name="Odai Alzrigat" userId="98b769c4-32ac-4053-99b5-7ff6895f6864" providerId="ADAL" clId="{00C77607-CA63-443D-B9A9-EF487CBC3B7F}" dt="2024-10-03T07:07:08.690" v="2140" actId="14100"/>
        <pc:sldMkLst>
          <pc:docMk/>
          <pc:sldMk cId="1872309040" sldId="262"/>
        </pc:sldMkLst>
      </pc:sldChg>
    </pc:docChg>
  </pc:docChgLst>
  <pc:docChgLst>
    <pc:chgData name="Odai Alzrigat" userId="98b769c4-32ac-4053-99b5-7ff6895f6864" providerId="ADAL" clId="{D25B70D1-29A5-474E-9C52-A82A2EDF158F}"/>
    <pc:docChg chg="undo custSel addSld delSld modSld sldOrd">
      <pc:chgData name="Odai Alzrigat" userId="98b769c4-32ac-4053-99b5-7ff6895f6864" providerId="ADAL" clId="{D25B70D1-29A5-474E-9C52-A82A2EDF158F}" dt="2024-10-24T05:44:14.583" v="860" actId="113"/>
      <pc:docMkLst>
        <pc:docMk/>
      </pc:docMkLst>
      <pc:sldChg chg="del">
        <pc:chgData name="Odai Alzrigat" userId="98b769c4-32ac-4053-99b5-7ff6895f6864" providerId="ADAL" clId="{D25B70D1-29A5-474E-9C52-A82A2EDF158F}" dt="2024-10-23T04:10:02.252" v="403" actId="47"/>
        <pc:sldMkLst>
          <pc:docMk/>
          <pc:sldMk cId="1409826091" sldId="258"/>
        </pc:sldMkLst>
      </pc:sldChg>
      <pc:sldChg chg="addSp modSp del mod">
        <pc:chgData name="Odai Alzrigat" userId="98b769c4-32ac-4053-99b5-7ff6895f6864" providerId="ADAL" clId="{D25B70D1-29A5-474E-9C52-A82A2EDF158F}" dt="2024-10-17T05:10:01.081" v="97" actId="47"/>
        <pc:sldMkLst>
          <pc:docMk/>
          <pc:sldMk cId="2467620225" sldId="259"/>
        </pc:sldMkLst>
      </pc:sldChg>
      <pc:sldChg chg="modSp del mod">
        <pc:chgData name="Odai Alzrigat" userId="98b769c4-32ac-4053-99b5-7ff6895f6864" providerId="ADAL" clId="{D25B70D1-29A5-474E-9C52-A82A2EDF158F}" dt="2024-10-23T04:10:02.904" v="404" actId="47"/>
        <pc:sldMkLst>
          <pc:docMk/>
          <pc:sldMk cId="1441562755" sldId="260"/>
        </pc:sldMkLst>
      </pc:sldChg>
      <pc:sldChg chg="del">
        <pc:chgData name="Odai Alzrigat" userId="98b769c4-32ac-4053-99b5-7ff6895f6864" providerId="ADAL" clId="{D25B70D1-29A5-474E-9C52-A82A2EDF158F}" dt="2024-10-23T04:10:04.985" v="405" actId="47"/>
        <pc:sldMkLst>
          <pc:docMk/>
          <pc:sldMk cId="3082864349" sldId="261"/>
        </pc:sldMkLst>
      </pc:sldChg>
      <pc:sldChg chg="delSp modSp mod">
        <pc:chgData name="Odai Alzrigat" userId="98b769c4-32ac-4053-99b5-7ff6895f6864" providerId="ADAL" clId="{D25B70D1-29A5-474E-9C52-A82A2EDF158F}" dt="2024-10-24T05:44:14.583" v="860" actId="113"/>
        <pc:sldMkLst>
          <pc:docMk/>
          <pc:sldMk cId="1872309040" sldId="262"/>
        </pc:sldMkLst>
      </pc:sldChg>
      <pc:sldChg chg="addSp delSp modSp add mod ord">
        <pc:chgData name="Odai Alzrigat" userId="98b769c4-32ac-4053-99b5-7ff6895f6864" providerId="ADAL" clId="{D25B70D1-29A5-474E-9C52-A82A2EDF158F}" dt="2024-10-24T04:35:48.095" v="505" actId="20577"/>
        <pc:sldMkLst>
          <pc:docMk/>
          <pc:sldMk cId="1871400344" sldId="263"/>
        </pc:sldMkLst>
      </pc:sldChg>
      <pc:sldChg chg="addSp delSp modSp new mod">
        <pc:chgData name="Odai Alzrigat" userId="98b769c4-32ac-4053-99b5-7ff6895f6864" providerId="ADAL" clId="{D25B70D1-29A5-474E-9C52-A82A2EDF158F}" dt="2024-10-23T03:41:37.409" v="336" actId="20577"/>
        <pc:sldMkLst>
          <pc:docMk/>
          <pc:sldMk cId="3174406854" sldId="264"/>
        </pc:sldMkLst>
      </pc:sldChg>
      <pc:sldChg chg="addSp delSp modSp add mod">
        <pc:chgData name="Odai Alzrigat" userId="98b769c4-32ac-4053-99b5-7ff6895f6864" providerId="ADAL" clId="{D25B70D1-29A5-474E-9C52-A82A2EDF158F}" dt="2024-10-24T05:39:36.667" v="854" actId="478"/>
        <pc:sldMkLst>
          <pc:docMk/>
          <pc:sldMk cId="4109262277" sldId="265"/>
        </pc:sldMkLst>
      </pc:sldChg>
      <pc:sldChg chg="addSp delSp modSp add mod">
        <pc:chgData name="Odai Alzrigat" userId="98b769c4-32ac-4053-99b5-7ff6895f6864" providerId="ADAL" clId="{D25B70D1-29A5-474E-9C52-A82A2EDF158F}" dt="2024-10-24T05:39:46.105" v="856" actId="478"/>
        <pc:sldMkLst>
          <pc:docMk/>
          <pc:sldMk cId="2845610860" sldId="266"/>
        </pc:sldMkLst>
      </pc:sldChg>
      <pc:sldChg chg="addSp delSp modSp add mod">
        <pc:chgData name="Odai Alzrigat" userId="98b769c4-32ac-4053-99b5-7ff6895f6864" providerId="ADAL" clId="{D25B70D1-29A5-474E-9C52-A82A2EDF158F}" dt="2024-10-23T03:18:08.697" v="246" actId="14100"/>
        <pc:sldMkLst>
          <pc:docMk/>
          <pc:sldMk cId="3361028635" sldId="267"/>
        </pc:sldMkLst>
      </pc:sldChg>
      <pc:sldChg chg="addSp delSp modSp add mod">
        <pc:chgData name="Odai Alzrigat" userId="98b769c4-32ac-4053-99b5-7ff6895f6864" providerId="ADAL" clId="{D25B70D1-29A5-474E-9C52-A82A2EDF158F}" dt="2024-10-24T05:39:22.400" v="852" actId="1035"/>
        <pc:sldMkLst>
          <pc:docMk/>
          <pc:sldMk cId="2412637647" sldId="268"/>
        </pc:sldMkLst>
      </pc:sldChg>
      <pc:sldChg chg="delSp modSp new mod">
        <pc:chgData name="Odai Alzrigat" userId="98b769c4-32ac-4053-99b5-7ff6895f6864" providerId="ADAL" clId="{D25B70D1-29A5-474E-9C52-A82A2EDF158F}" dt="2024-10-24T04:45:45.048" v="590" actId="20577"/>
        <pc:sldMkLst>
          <pc:docMk/>
          <pc:sldMk cId="868575212" sldId="269"/>
        </pc:sldMkLst>
      </pc:sldChg>
      <pc:sldChg chg="addSp delSp modSp add mod">
        <pc:chgData name="Odai Alzrigat" userId="98b769c4-32ac-4053-99b5-7ff6895f6864" providerId="ADAL" clId="{D25B70D1-29A5-474E-9C52-A82A2EDF158F}" dt="2024-10-24T05:40:28.487" v="858" actId="113"/>
        <pc:sldMkLst>
          <pc:docMk/>
          <pc:sldMk cId="1608392330" sldId="270"/>
        </pc:sldMkLst>
      </pc:sldChg>
      <pc:sldChg chg="addSp delSp modSp add mod">
        <pc:chgData name="Odai Alzrigat" userId="98b769c4-32ac-4053-99b5-7ff6895f6864" providerId="ADAL" clId="{D25B70D1-29A5-474E-9C52-A82A2EDF158F}" dt="2024-10-24T05:35:37.484" v="835" actId="14100"/>
        <pc:sldMkLst>
          <pc:docMk/>
          <pc:sldMk cId="4284840982" sldId="271"/>
        </pc:sldMkLst>
      </pc:sldChg>
      <pc:sldChg chg="delSp modSp new mod">
        <pc:chgData name="Odai Alzrigat" userId="98b769c4-32ac-4053-99b5-7ff6895f6864" providerId="ADAL" clId="{D25B70D1-29A5-474E-9C52-A82A2EDF158F}" dt="2024-10-24T05:23:31.875" v="806" actId="1076"/>
        <pc:sldMkLst>
          <pc:docMk/>
          <pc:sldMk cId="2251377120"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08AB2-B1FB-06A5-5682-3EED42955B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ABDFE66-1B69-1EAE-1CF9-9B355FF724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9592B06F-3027-A076-2EEF-353B0842D13B}"/>
              </a:ext>
            </a:extLst>
          </p:cNvPr>
          <p:cNvSpPr>
            <a:spLocks noGrp="1"/>
          </p:cNvSpPr>
          <p:nvPr>
            <p:ph type="dt" sz="half" idx="10"/>
          </p:nvPr>
        </p:nvSpPr>
        <p:spPr/>
        <p:txBody>
          <a:bodyPr/>
          <a:lstStyle/>
          <a:p>
            <a:fld id="{4007B105-3E43-4D24-8145-E76EB3EA9D03}" type="datetimeFigureOut">
              <a:rPr lang="en-AU" smtClean="0"/>
              <a:t>23/01/2025</a:t>
            </a:fld>
            <a:endParaRPr lang="en-AU"/>
          </a:p>
        </p:txBody>
      </p:sp>
      <p:sp>
        <p:nvSpPr>
          <p:cNvPr id="5" name="Footer Placeholder 4">
            <a:extLst>
              <a:ext uri="{FF2B5EF4-FFF2-40B4-BE49-F238E27FC236}">
                <a16:creationId xmlns:a16="http://schemas.microsoft.com/office/drawing/2014/main" id="{AD9ADA7F-2089-4E2C-472B-2E6550498A0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596CBAA-DD92-D4F8-8691-32A9E49D1CAE}"/>
              </a:ext>
            </a:extLst>
          </p:cNvPr>
          <p:cNvSpPr>
            <a:spLocks noGrp="1"/>
          </p:cNvSpPr>
          <p:nvPr>
            <p:ph type="sldNum" sz="quarter" idx="12"/>
          </p:nvPr>
        </p:nvSpPr>
        <p:spPr/>
        <p:txBody>
          <a:bodyPr/>
          <a:lstStyle/>
          <a:p>
            <a:fld id="{EA37A9D9-A913-4D43-8AD5-90E026636F0D}" type="slidenum">
              <a:rPr lang="en-AU" smtClean="0"/>
              <a:t>‹#›</a:t>
            </a:fld>
            <a:endParaRPr lang="en-AU"/>
          </a:p>
        </p:txBody>
      </p:sp>
    </p:spTree>
    <p:extLst>
      <p:ext uri="{BB962C8B-B14F-4D97-AF65-F5344CB8AC3E}">
        <p14:creationId xmlns:p14="http://schemas.microsoft.com/office/powerpoint/2010/main" val="1443972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9036-6FCE-FA81-71E8-79DE54199CB2}"/>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E704B3D-7B3E-8391-75FE-8C0A67DA3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ACCCF3F-F31E-F93D-5231-AE5AFBB58CB6}"/>
              </a:ext>
            </a:extLst>
          </p:cNvPr>
          <p:cNvSpPr>
            <a:spLocks noGrp="1"/>
          </p:cNvSpPr>
          <p:nvPr>
            <p:ph type="dt" sz="half" idx="10"/>
          </p:nvPr>
        </p:nvSpPr>
        <p:spPr/>
        <p:txBody>
          <a:bodyPr/>
          <a:lstStyle/>
          <a:p>
            <a:fld id="{4007B105-3E43-4D24-8145-E76EB3EA9D03}" type="datetimeFigureOut">
              <a:rPr lang="en-AU" smtClean="0"/>
              <a:t>23/01/2025</a:t>
            </a:fld>
            <a:endParaRPr lang="en-AU"/>
          </a:p>
        </p:txBody>
      </p:sp>
      <p:sp>
        <p:nvSpPr>
          <p:cNvPr id="5" name="Footer Placeholder 4">
            <a:extLst>
              <a:ext uri="{FF2B5EF4-FFF2-40B4-BE49-F238E27FC236}">
                <a16:creationId xmlns:a16="http://schemas.microsoft.com/office/drawing/2014/main" id="{57E7B504-A611-2915-4D38-94D16B2C58C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293226F-0B49-7531-03B0-C09CF2BAAFBC}"/>
              </a:ext>
            </a:extLst>
          </p:cNvPr>
          <p:cNvSpPr>
            <a:spLocks noGrp="1"/>
          </p:cNvSpPr>
          <p:nvPr>
            <p:ph type="sldNum" sz="quarter" idx="12"/>
          </p:nvPr>
        </p:nvSpPr>
        <p:spPr/>
        <p:txBody>
          <a:bodyPr/>
          <a:lstStyle/>
          <a:p>
            <a:fld id="{EA37A9D9-A913-4D43-8AD5-90E026636F0D}" type="slidenum">
              <a:rPr lang="en-AU" smtClean="0"/>
              <a:t>‹#›</a:t>
            </a:fld>
            <a:endParaRPr lang="en-AU"/>
          </a:p>
        </p:txBody>
      </p:sp>
    </p:spTree>
    <p:extLst>
      <p:ext uri="{BB962C8B-B14F-4D97-AF65-F5344CB8AC3E}">
        <p14:creationId xmlns:p14="http://schemas.microsoft.com/office/powerpoint/2010/main" val="1686887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9A47F-5F7B-6A2C-F679-E0850C0FD5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BF7BFBB-476F-A182-90CF-3AEB1F6649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A761219-4412-6046-77B7-51E1DC6324FA}"/>
              </a:ext>
            </a:extLst>
          </p:cNvPr>
          <p:cNvSpPr>
            <a:spLocks noGrp="1"/>
          </p:cNvSpPr>
          <p:nvPr>
            <p:ph type="dt" sz="half" idx="10"/>
          </p:nvPr>
        </p:nvSpPr>
        <p:spPr/>
        <p:txBody>
          <a:bodyPr/>
          <a:lstStyle/>
          <a:p>
            <a:fld id="{4007B105-3E43-4D24-8145-E76EB3EA9D03}" type="datetimeFigureOut">
              <a:rPr lang="en-AU" smtClean="0"/>
              <a:t>23/01/2025</a:t>
            </a:fld>
            <a:endParaRPr lang="en-AU"/>
          </a:p>
        </p:txBody>
      </p:sp>
      <p:sp>
        <p:nvSpPr>
          <p:cNvPr id="5" name="Footer Placeholder 4">
            <a:extLst>
              <a:ext uri="{FF2B5EF4-FFF2-40B4-BE49-F238E27FC236}">
                <a16:creationId xmlns:a16="http://schemas.microsoft.com/office/drawing/2014/main" id="{7CDC8EC6-B112-732B-103E-0955ABD237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7EF2211-CC9B-C041-92F9-5CEC5C1B8C01}"/>
              </a:ext>
            </a:extLst>
          </p:cNvPr>
          <p:cNvSpPr>
            <a:spLocks noGrp="1"/>
          </p:cNvSpPr>
          <p:nvPr>
            <p:ph type="sldNum" sz="quarter" idx="12"/>
          </p:nvPr>
        </p:nvSpPr>
        <p:spPr/>
        <p:txBody>
          <a:bodyPr/>
          <a:lstStyle/>
          <a:p>
            <a:fld id="{EA37A9D9-A913-4D43-8AD5-90E026636F0D}" type="slidenum">
              <a:rPr lang="en-AU" smtClean="0"/>
              <a:t>‹#›</a:t>
            </a:fld>
            <a:endParaRPr lang="en-AU"/>
          </a:p>
        </p:txBody>
      </p:sp>
    </p:spTree>
    <p:extLst>
      <p:ext uri="{BB962C8B-B14F-4D97-AF65-F5344CB8AC3E}">
        <p14:creationId xmlns:p14="http://schemas.microsoft.com/office/powerpoint/2010/main" val="355814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D7CF-FEED-7976-BD39-37E90CA582C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CB855CA-D29F-E539-B815-C3708ED42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7654AE8-47FF-B0B1-8CE9-C32189372453}"/>
              </a:ext>
            </a:extLst>
          </p:cNvPr>
          <p:cNvSpPr>
            <a:spLocks noGrp="1"/>
          </p:cNvSpPr>
          <p:nvPr>
            <p:ph type="dt" sz="half" idx="10"/>
          </p:nvPr>
        </p:nvSpPr>
        <p:spPr/>
        <p:txBody>
          <a:bodyPr/>
          <a:lstStyle/>
          <a:p>
            <a:fld id="{4007B105-3E43-4D24-8145-E76EB3EA9D03}" type="datetimeFigureOut">
              <a:rPr lang="en-AU" smtClean="0"/>
              <a:t>23/01/2025</a:t>
            </a:fld>
            <a:endParaRPr lang="en-AU"/>
          </a:p>
        </p:txBody>
      </p:sp>
      <p:sp>
        <p:nvSpPr>
          <p:cNvPr id="5" name="Footer Placeholder 4">
            <a:extLst>
              <a:ext uri="{FF2B5EF4-FFF2-40B4-BE49-F238E27FC236}">
                <a16:creationId xmlns:a16="http://schemas.microsoft.com/office/drawing/2014/main" id="{4ACB1F77-C10E-5E4A-5D29-D16034BFB00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920D08-8D96-2566-C229-349157AD3A65}"/>
              </a:ext>
            </a:extLst>
          </p:cNvPr>
          <p:cNvSpPr>
            <a:spLocks noGrp="1"/>
          </p:cNvSpPr>
          <p:nvPr>
            <p:ph type="sldNum" sz="quarter" idx="12"/>
          </p:nvPr>
        </p:nvSpPr>
        <p:spPr/>
        <p:txBody>
          <a:bodyPr/>
          <a:lstStyle/>
          <a:p>
            <a:fld id="{EA37A9D9-A913-4D43-8AD5-90E026636F0D}" type="slidenum">
              <a:rPr lang="en-AU" smtClean="0"/>
              <a:t>‹#›</a:t>
            </a:fld>
            <a:endParaRPr lang="en-AU"/>
          </a:p>
        </p:txBody>
      </p:sp>
    </p:spTree>
    <p:extLst>
      <p:ext uri="{BB962C8B-B14F-4D97-AF65-F5344CB8AC3E}">
        <p14:creationId xmlns:p14="http://schemas.microsoft.com/office/powerpoint/2010/main" val="3346786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2043-0B53-C86C-CAE8-1EB638DD33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460267ED-B176-DB2E-671A-9D6D3C705B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0D45BD-7500-2062-D31F-730A93ED08E1}"/>
              </a:ext>
            </a:extLst>
          </p:cNvPr>
          <p:cNvSpPr>
            <a:spLocks noGrp="1"/>
          </p:cNvSpPr>
          <p:nvPr>
            <p:ph type="dt" sz="half" idx="10"/>
          </p:nvPr>
        </p:nvSpPr>
        <p:spPr/>
        <p:txBody>
          <a:bodyPr/>
          <a:lstStyle/>
          <a:p>
            <a:fld id="{4007B105-3E43-4D24-8145-E76EB3EA9D03}" type="datetimeFigureOut">
              <a:rPr lang="en-AU" smtClean="0"/>
              <a:t>23/01/2025</a:t>
            </a:fld>
            <a:endParaRPr lang="en-AU"/>
          </a:p>
        </p:txBody>
      </p:sp>
      <p:sp>
        <p:nvSpPr>
          <p:cNvPr id="5" name="Footer Placeholder 4">
            <a:extLst>
              <a:ext uri="{FF2B5EF4-FFF2-40B4-BE49-F238E27FC236}">
                <a16:creationId xmlns:a16="http://schemas.microsoft.com/office/drawing/2014/main" id="{3DA51171-3D3D-3F26-DAEC-2279D492EC4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8CDC20F-32E0-AC68-05A6-9CD300191100}"/>
              </a:ext>
            </a:extLst>
          </p:cNvPr>
          <p:cNvSpPr>
            <a:spLocks noGrp="1"/>
          </p:cNvSpPr>
          <p:nvPr>
            <p:ph type="sldNum" sz="quarter" idx="12"/>
          </p:nvPr>
        </p:nvSpPr>
        <p:spPr/>
        <p:txBody>
          <a:bodyPr/>
          <a:lstStyle/>
          <a:p>
            <a:fld id="{EA37A9D9-A913-4D43-8AD5-90E026636F0D}" type="slidenum">
              <a:rPr lang="en-AU" smtClean="0"/>
              <a:t>‹#›</a:t>
            </a:fld>
            <a:endParaRPr lang="en-AU"/>
          </a:p>
        </p:txBody>
      </p:sp>
    </p:spTree>
    <p:extLst>
      <p:ext uri="{BB962C8B-B14F-4D97-AF65-F5344CB8AC3E}">
        <p14:creationId xmlns:p14="http://schemas.microsoft.com/office/powerpoint/2010/main" val="3665113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24CA-B1A0-AEA4-2AEE-AF113BF4B6B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12421C0-6983-4C6A-1B20-571EE17ABF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DF2469A-0F4C-A757-D409-26E7E9A18C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FED8220-CF3A-EDAE-B86D-500DB571B7DA}"/>
              </a:ext>
            </a:extLst>
          </p:cNvPr>
          <p:cNvSpPr>
            <a:spLocks noGrp="1"/>
          </p:cNvSpPr>
          <p:nvPr>
            <p:ph type="dt" sz="half" idx="10"/>
          </p:nvPr>
        </p:nvSpPr>
        <p:spPr/>
        <p:txBody>
          <a:bodyPr/>
          <a:lstStyle/>
          <a:p>
            <a:fld id="{4007B105-3E43-4D24-8145-E76EB3EA9D03}" type="datetimeFigureOut">
              <a:rPr lang="en-AU" smtClean="0"/>
              <a:t>23/01/2025</a:t>
            </a:fld>
            <a:endParaRPr lang="en-AU"/>
          </a:p>
        </p:txBody>
      </p:sp>
      <p:sp>
        <p:nvSpPr>
          <p:cNvPr id="6" name="Footer Placeholder 5">
            <a:extLst>
              <a:ext uri="{FF2B5EF4-FFF2-40B4-BE49-F238E27FC236}">
                <a16:creationId xmlns:a16="http://schemas.microsoft.com/office/drawing/2014/main" id="{B2E69CD1-71F7-FD84-66EF-11C7ADA02E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DE7CA2A-8CA1-3D78-EDC2-B132CA303F60}"/>
              </a:ext>
            </a:extLst>
          </p:cNvPr>
          <p:cNvSpPr>
            <a:spLocks noGrp="1"/>
          </p:cNvSpPr>
          <p:nvPr>
            <p:ph type="sldNum" sz="quarter" idx="12"/>
          </p:nvPr>
        </p:nvSpPr>
        <p:spPr/>
        <p:txBody>
          <a:bodyPr/>
          <a:lstStyle/>
          <a:p>
            <a:fld id="{EA37A9D9-A913-4D43-8AD5-90E026636F0D}" type="slidenum">
              <a:rPr lang="en-AU" smtClean="0"/>
              <a:t>‹#›</a:t>
            </a:fld>
            <a:endParaRPr lang="en-AU"/>
          </a:p>
        </p:txBody>
      </p:sp>
    </p:spTree>
    <p:extLst>
      <p:ext uri="{BB962C8B-B14F-4D97-AF65-F5344CB8AC3E}">
        <p14:creationId xmlns:p14="http://schemas.microsoft.com/office/powerpoint/2010/main" val="22601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A769E-72D5-C674-A5B2-5D67C24DE2B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C43C49E-9EC1-4139-9DE6-49323A6E43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CF38B-A8C5-DB78-483C-D43CED896E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41BD0CB6-5A39-21E2-5E8A-3FE789BE0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65E644-B7C2-711B-DEF9-459AFCFF5C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D631E95-80FD-5120-66E3-0099A966DE7E}"/>
              </a:ext>
            </a:extLst>
          </p:cNvPr>
          <p:cNvSpPr>
            <a:spLocks noGrp="1"/>
          </p:cNvSpPr>
          <p:nvPr>
            <p:ph type="dt" sz="half" idx="10"/>
          </p:nvPr>
        </p:nvSpPr>
        <p:spPr/>
        <p:txBody>
          <a:bodyPr/>
          <a:lstStyle/>
          <a:p>
            <a:fld id="{4007B105-3E43-4D24-8145-E76EB3EA9D03}" type="datetimeFigureOut">
              <a:rPr lang="en-AU" smtClean="0"/>
              <a:t>23/01/2025</a:t>
            </a:fld>
            <a:endParaRPr lang="en-AU"/>
          </a:p>
        </p:txBody>
      </p:sp>
      <p:sp>
        <p:nvSpPr>
          <p:cNvPr id="8" name="Footer Placeholder 7">
            <a:extLst>
              <a:ext uri="{FF2B5EF4-FFF2-40B4-BE49-F238E27FC236}">
                <a16:creationId xmlns:a16="http://schemas.microsoft.com/office/drawing/2014/main" id="{B0D64C2C-7EF6-CE50-F7A8-0D3DD0F7804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EFC5AAF-6BE6-61D5-9B97-93F9FD865466}"/>
              </a:ext>
            </a:extLst>
          </p:cNvPr>
          <p:cNvSpPr>
            <a:spLocks noGrp="1"/>
          </p:cNvSpPr>
          <p:nvPr>
            <p:ph type="sldNum" sz="quarter" idx="12"/>
          </p:nvPr>
        </p:nvSpPr>
        <p:spPr/>
        <p:txBody>
          <a:bodyPr/>
          <a:lstStyle/>
          <a:p>
            <a:fld id="{EA37A9D9-A913-4D43-8AD5-90E026636F0D}" type="slidenum">
              <a:rPr lang="en-AU" smtClean="0"/>
              <a:t>‹#›</a:t>
            </a:fld>
            <a:endParaRPr lang="en-AU"/>
          </a:p>
        </p:txBody>
      </p:sp>
    </p:spTree>
    <p:extLst>
      <p:ext uri="{BB962C8B-B14F-4D97-AF65-F5344CB8AC3E}">
        <p14:creationId xmlns:p14="http://schemas.microsoft.com/office/powerpoint/2010/main" val="328026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0DE3-336A-549C-019C-5C36E9B52B5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17344CC-7D0C-472A-7546-59817ACEBC21}"/>
              </a:ext>
            </a:extLst>
          </p:cNvPr>
          <p:cNvSpPr>
            <a:spLocks noGrp="1"/>
          </p:cNvSpPr>
          <p:nvPr>
            <p:ph type="dt" sz="half" idx="10"/>
          </p:nvPr>
        </p:nvSpPr>
        <p:spPr/>
        <p:txBody>
          <a:bodyPr/>
          <a:lstStyle/>
          <a:p>
            <a:fld id="{4007B105-3E43-4D24-8145-E76EB3EA9D03}" type="datetimeFigureOut">
              <a:rPr lang="en-AU" smtClean="0"/>
              <a:t>23/01/2025</a:t>
            </a:fld>
            <a:endParaRPr lang="en-AU"/>
          </a:p>
        </p:txBody>
      </p:sp>
      <p:sp>
        <p:nvSpPr>
          <p:cNvPr id="4" name="Footer Placeholder 3">
            <a:extLst>
              <a:ext uri="{FF2B5EF4-FFF2-40B4-BE49-F238E27FC236}">
                <a16:creationId xmlns:a16="http://schemas.microsoft.com/office/drawing/2014/main" id="{CAAFD40D-AA7A-E755-A609-BB9E06FF1FF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2277485-F280-A688-3CB3-1BB42A4402F8}"/>
              </a:ext>
            </a:extLst>
          </p:cNvPr>
          <p:cNvSpPr>
            <a:spLocks noGrp="1"/>
          </p:cNvSpPr>
          <p:nvPr>
            <p:ph type="sldNum" sz="quarter" idx="12"/>
          </p:nvPr>
        </p:nvSpPr>
        <p:spPr/>
        <p:txBody>
          <a:bodyPr/>
          <a:lstStyle/>
          <a:p>
            <a:fld id="{EA37A9D9-A913-4D43-8AD5-90E026636F0D}" type="slidenum">
              <a:rPr lang="en-AU" smtClean="0"/>
              <a:t>‹#›</a:t>
            </a:fld>
            <a:endParaRPr lang="en-AU"/>
          </a:p>
        </p:txBody>
      </p:sp>
    </p:spTree>
    <p:extLst>
      <p:ext uri="{BB962C8B-B14F-4D97-AF65-F5344CB8AC3E}">
        <p14:creationId xmlns:p14="http://schemas.microsoft.com/office/powerpoint/2010/main" val="111403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BBC2E6-AD1D-7666-A6AA-1BFEA800EA99}"/>
              </a:ext>
            </a:extLst>
          </p:cNvPr>
          <p:cNvSpPr>
            <a:spLocks noGrp="1"/>
          </p:cNvSpPr>
          <p:nvPr>
            <p:ph type="dt" sz="half" idx="10"/>
          </p:nvPr>
        </p:nvSpPr>
        <p:spPr/>
        <p:txBody>
          <a:bodyPr/>
          <a:lstStyle/>
          <a:p>
            <a:fld id="{4007B105-3E43-4D24-8145-E76EB3EA9D03}" type="datetimeFigureOut">
              <a:rPr lang="en-AU" smtClean="0"/>
              <a:t>23/01/2025</a:t>
            </a:fld>
            <a:endParaRPr lang="en-AU"/>
          </a:p>
        </p:txBody>
      </p:sp>
      <p:sp>
        <p:nvSpPr>
          <p:cNvPr id="3" name="Footer Placeholder 2">
            <a:extLst>
              <a:ext uri="{FF2B5EF4-FFF2-40B4-BE49-F238E27FC236}">
                <a16:creationId xmlns:a16="http://schemas.microsoft.com/office/drawing/2014/main" id="{7A88133C-8EFC-EAF7-3B86-E422B5E9B95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D97B7DF-3310-6C52-C896-C60F7E429326}"/>
              </a:ext>
            </a:extLst>
          </p:cNvPr>
          <p:cNvSpPr>
            <a:spLocks noGrp="1"/>
          </p:cNvSpPr>
          <p:nvPr>
            <p:ph type="sldNum" sz="quarter" idx="12"/>
          </p:nvPr>
        </p:nvSpPr>
        <p:spPr/>
        <p:txBody>
          <a:bodyPr/>
          <a:lstStyle/>
          <a:p>
            <a:fld id="{EA37A9D9-A913-4D43-8AD5-90E026636F0D}" type="slidenum">
              <a:rPr lang="en-AU" smtClean="0"/>
              <a:t>‹#›</a:t>
            </a:fld>
            <a:endParaRPr lang="en-AU"/>
          </a:p>
        </p:txBody>
      </p:sp>
    </p:spTree>
    <p:extLst>
      <p:ext uri="{BB962C8B-B14F-4D97-AF65-F5344CB8AC3E}">
        <p14:creationId xmlns:p14="http://schemas.microsoft.com/office/powerpoint/2010/main" val="271791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A267-6F7D-031C-2300-E371DA260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DAE3B7F-EF30-EC42-405F-B94DF6D001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19BEF45-9C4D-404B-234E-3F640CA1B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A169D8-FDC7-52FD-6587-8B3FF446178B}"/>
              </a:ext>
            </a:extLst>
          </p:cNvPr>
          <p:cNvSpPr>
            <a:spLocks noGrp="1"/>
          </p:cNvSpPr>
          <p:nvPr>
            <p:ph type="dt" sz="half" idx="10"/>
          </p:nvPr>
        </p:nvSpPr>
        <p:spPr/>
        <p:txBody>
          <a:bodyPr/>
          <a:lstStyle/>
          <a:p>
            <a:fld id="{4007B105-3E43-4D24-8145-E76EB3EA9D03}" type="datetimeFigureOut">
              <a:rPr lang="en-AU" smtClean="0"/>
              <a:t>23/01/2025</a:t>
            </a:fld>
            <a:endParaRPr lang="en-AU"/>
          </a:p>
        </p:txBody>
      </p:sp>
      <p:sp>
        <p:nvSpPr>
          <p:cNvPr id="6" name="Footer Placeholder 5">
            <a:extLst>
              <a:ext uri="{FF2B5EF4-FFF2-40B4-BE49-F238E27FC236}">
                <a16:creationId xmlns:a16="http://schemas.microsoft.com/office/drawing/2014/main" id="{AE06207F-86EF-DA06-3687-F35930AC14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CD45330-46D1-971E-3F7F-0DC567B12CC7}"/>
              </a:ext>
            </a:extLst>
          </p:cNvPr>
          <p:cNvSpPr>
            <a:spLocks noGrp="1"/>
          </p:cNvSpPr>
          <p:nvPr>
            <p:ph type="sldNum" sz="quarter" idx="12"/>
          </p:nvPr>
        </p:nvSpPr>
        <p:spPr/>
        <p:txBody>
          <a:bodyPr/>
          <a:lstStyle/>
          <a:p>
            <a:fld id="{EA37A9D9-A913-4D43-8AD5-90E026636F0D}" type="slidenum">
              <a:rPr lang="en-AU" smtClean="0"/>
              <a:t>‹#›</a:t>
            </a:fld>
            <a:endParaRPr lang="en-AU"/>
          </a:p>
        </p:txBody>
      </p:sp>
    </p:spTree>
    <p:extLst>
      <p:ext uri="{BB962C8B-B14F-4D97-AF65-F5344CB8AC3E}">
        <p14:creationId xmlns:p14="http://schemas.microsoft.com/office/powerpoint/2010/main" val="1703795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83C1-7E4A-E59F-864A-509CE037C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64F4C1F-111F-80F0-20E2-DA45EF626A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FF4D9BFE-6079-FB31-FE66-7A5230511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52B2C-97E7-9958-CC75-19FFEDA78BC4}"/>
              </a:ext>
            </a:extLst>
          </p:cNvPr>
          <p:cNvSpPr>
            <a:spLocks noGrp="1"/>
          </p:cNvSpPr>
          <p:nvPr>
            <p:ph type="dt" sz="half" idx="10"/>
          </p:nvPr>
        </p:nvSpPr>
        <p:spPr/>
        <p:txBody>
          <a:bodyPr/>
          <a:lstStyle/>
          <a:p>
            <a:fld id="{4007B105-3E43-4D24-8145-E76EB3EA9D03}" type="datetimeFigureOut">
              <a:rPr lang="en-AU" smtClean="0"/>
              <a:t>23/01/2025</a:t>
            </a:fld>
            <a:endParaRPr lang="en-AU"/>
          </a:p>
        </p:txBody>
      </p:sp>
      <p:sp>
        <p:nvSpPr>
          <p:cNvPr id="6" name="Footer Placeholder 5">
            <a:extLst>
              <a:ext uri="{FF2B5EF4-FFF2-40B4-BE49-F238E27FC236}">
                <a16:creationId xmlns:a16="http://schemas.microsoft.com/office/drawing/2014/main" id="{70BB63BF-2AC8-2E48-3FB8-659D9017DA6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7B09F2E-28E0-F59A-E0FF-54F8D9F21502}"/>
              </a:ext>
            </a:extLst>
          </p:cNvPr>
          <p:cNvSpPr>
            <a:spLocks noGrp="1"/>
          </p:cNvSpPr>
          <p:nvPr>
            <p:ph type="sldNum" sz="quarter" idx="12"/>
          </p:nvPr>
        </p:nvSpPr>
        <p:spPr/>
        <p:txBody>
          <a:bodyPr/>
          <a:lstStyle/>
          <a:p>
            <a:fld id="{EA37A9D9-A913-4D43-8AD5-90E026636F0D}" type="slidenum">
              <a:rPr lang="en-AU" smtClean="0"/>
              <a:t>‹#›</a:t>
            </a:fld>
            <a:endParaRPr lang="en-AU"/>
          </a:p>
        </p:txBody>
      </p:sp>
    </p:spTree>
    <p:extLst>
      <p:ext uri="{BB962C8B-B14F-4D97-AF65-F5344CB8AC3E}">
        <p14:creationId xmlns:p14="http://schemas.microsoft.com/office/powerpoint/2010/main" val="2802487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7D1DDD-4747-9D77-F72D-0257FA4C7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EDDB99-2139-F34E-A618-E898F35B8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E4302AA-AADB-608A-3A93-B96697F8C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07B105-3E43-4D24-8145-E76EB3EA9D03}" type="datetimeFigureOut">
              <a:rPr lang="en-AU" smtClean="0"/>
              <a:t>23/01/2025</a:t>
            </a:fld>
            <a:endParaRPr lang="en-AU"/>
          </a:p>
        </p:txBody>
      </p:sp>
      <p:sp>
        <p:nvSpPr>
          <p:cNvPr id="5" name="Footer Placeholder 4">
            <a:extLst>
              <a:ext uri="{FF2B5EF4-FFF2-40B4-BE49-F238E27FC236}">
                <a16:creationId xmlns:a16="http://schemas.microsoft.com/office/drawing/2014/main" id="{8FAE87A5-2D73-FD1D-4392-3CA0B84B5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24280CD3-87DF-B381-08E0-BEEDB5624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37A9D9-A913-4D43-8AD5-90E026636F0D}" type="slidenum">
              <a:rPr lang="en-AU" smtClean="0"/>
              <a:t>‹#›</a:t>
            </a:fld>
            <a:endParaRPr lang="en-AU"/>
          </a:p>
        </p:txBody>
      </p:sp>
    </p:spTree>
    <p:extLst>
      <p:ext uri="{BB962C8B-B14F-4D97-AF65-F5344CB8AC3E}">
        <p14:creationId xmlns:p14="http://schemas.microsoft.com/office/powerpoint/2010/main" val="636747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98494-5BEE-BF56-341A-9E243FBF7B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8FA54E-C06F-4F86-6429-B72154F29F24}"/>
              </a:ext>
            </a:extLst>
          </p:cNvPr>
          <p:cNvSpPr txBox="1"/>
          <p:nvPr/>
        </p:nvSpPr>
        <p:spPr>
          <a:xfrm>
            <a:off x="0" y="2173389"/>
            <a:ext cx="9433710" cy="584775"/>
          </a:xfrm>
          <a:prstGeom prst="rect">
            <a:avLst/>
          </a:prstGeom>
          <a:noFill/>
        </p:spPr>
        <p:txBody>
          <a:bodyPr wrap="square" rtlCol="0">
            <a:spAutoFit/>
          </a:bodyPr>
          <a:lstStyle/>
          <a:p>
            <a:r>
              <a:rPr lang="en-US" sz="3200" b="1" dirty="0"/>
              <a:t>Content</a:t>
            </a:r>
            <a:endParaRPr lang="en-US" sz="3200" dirty="0">
              <a:solidFill>
                <a:schemeClr val="accent4"/>
              </a:solidFill>
            </a:endParaRPr>
          </a:p>
        </p:txBody>
      </p:sp>
      <p:sp>
        <p:nvSpPr>
          <p:cNvPr id="2" name="TextBox 1">
            <a:extLst>
              <a:ext uri="{FF2B5EF4-FFF2-40B4-BE49-F238E27FC236}">
                <a16:creationId xmlns:a16="http://schemas.microsoft.com/office/drawing/2014/main" id="{6751A71D-EE08-E16B-A01E-04685390B769}"/>
              </a:ext>
            </a:extLst>
          </p:cNvPr>
          <p:cNvSpPr txBox="1"/>
          <p:nvPr/>
        </p:nvSpPr>
        <p:spPr>
          <a:xfrm>
            <a:off x="92140" y="2933323"/>
            <a:ext cx="10429592" cy="2031325"/>
          </a:xfrm>
          <a:prstGeom prst="rect">
            <a:avLst/>
          </a:prstGeom>
          <a:noFill/>
        </p:spPr>
        <p:txBody>
          <a:bodyPr wrap="square" rtlCol="0">
            <a:spAutoFit/>
          </a:bodyPr>
          <a:lstStyle/>
          <a:p>
            <a:pPr marL="342900" indent="-342900">
              <a:buFont typeface="+mj-lt"/>
              <a:buAutoNum type="arabicPeriod"/>
            </a:pPr>
            <a:r>
              <a:rPr lang="en-US" dirty="0"/>
              <a:t>Two-layer distributed capacity system description.</a:t>
            </a:r>
          </a:p>
          <a:p>
            <a:pPr marL="342900" indent="-342900">
              <a:buFont typeface="+mj-lt"/>
              <a:buAutoNum type="arabicPeriod"/>
            </a:pPr>
            <a:r>
              <a:rPr lang="en-US" dirty="0"/>
              <a:t>Dynamics of the two-layer distributed capacity system busy hours.</a:t>
            </a:r>
          </a:p>
          <a:p>
            <a:pPr marL="342900" indent="-342900">
              <a:buFont typeface="+mj-lt"/>
              <a:buAutoNum type="arabicPeriod"/>
            </a:pPr>
            <a:r>
              <a:rPr lang="en-US" dirty="0"/>
              <a:t>Traffic forecast.</a:t>
            </a:r>
          </a:p>
          <a:p>
            <a:pPr marL="342900" indent="-342900">
              <a:buFont typeface="+mj-lt"/>
              <a:buAutoNum type="arabicPeriod"/>
            </a:pPr>
            <a:r>
              <a:rPr lang="en-US" dirty="0"/>
              <a:t>Utilization levels of the second-layer capacity.</a:t>
            </a:r>
          </a:p>
          <a:p>
            <a:pPr marL="342900" indent="-342900">
              <a:buFont typeface="+mj-lt"/>
              <a:buAutoNum type="arabicPeriod"/>
            </a:pPr>
            <a:r>
              <a:rPr lang="en-US" dirty="0"/>
              <a:t>Brief description of design limitations and balancing model.</a:t>
            </a:r>
          </a:p>
          <a:p>
            <a:pPr marL="342900" indent="-342900">
              <a:buFont typeface="+mj-lt"/>
              <a:buAutoNum type="arabicPeriod"/>
            </a:pPr>
            <a:r>
              <a:rPr lang="en-US" dirty="0"/>
              <a:t>Future utilization levels based on the balancing model.</a:t>
            </a:r>
          </a:p>
          <a:p>
            <a:pPr marL="342900" indent="-342900">
              <a:buFont typeface="+mj-lt"/>
              <a:buAutoNum type="arabicPeriod"/>
            </a:pPr>
            <a:r>
              <a:rPr lang="en-US" dirty="0"/>
              <a:t>Capacity requirements to maintain 85% utilization across the second-layer capacity.</a:t>
            </a:r>
            <a:endParaRPr lang="en-AU" dirty="0"/>
          </a:p>
        </p:txBody>
      </p:sp>
      <p:sp>
        <p:nvSpPr>
          <p:cNvPr id="5" name="TextBox 4">
            <a:extLst>
              <a:ext uri="{FF2B5EF4-FFF2-40B4-BE49-F238E27FC236}">
                <a16:creationId xmlns:a16="http://schemas.microsoft.com/office/drawing/2014/main" id="{918ABE17-BCFA-824B-EF88-143003E5BF25}"/>
              </a:ext>
            </a:extLst>
          </p:cNvPr>
          <p:cNvSpPr txBox="1"/>
          <p:nvPr/>
        </p:nvSpPr>
        <p:spPr>
          <a:xfrm>
            <a:off x="0" y="198225"/>
            <a:ext cx="11860040" cy="1569660"/>
          </a:xfrm>
          <a:prstGeom prst="rect">
            <a:avLst/>
          </a:prstGeom>
          <a:noFill/>
        </p:spPr>
        <p:txBody>
          <a:bodyPr wrap="square" rtlCol="0">
            <a:spAutoFit/>
          </a:bodyPr>
          <a:lstStyle/>
          <a:p>
            <a:r>
              <a:rPr lang="en-US" sz="3200" b="1" dirty="0"/>
              <a:t>The aim of this document is to perform a capacity analysis of the second-layer capacity system (servers) and forecast their utilization.</a:t>
            </a:r>
            <a:endParaRPr lang="en-US" sz="3200" dirty="0">
              <a:solidFill>
                <a:schemeClr val="accent4"/>
              </a:solidFill>
            </a:endParaRPr>
          </a:p>
        </p:txBody>
      </p:sp>
    </p:spTree>
    <p:extLst>
      <p:ext uri="{BB962C8B-B14F-4D97-AF65-F5344CB8AC3E}">
        <p14:creationId xmlns:p14="http://schemas.microsoft.com/office/powerpoint/2010/main" val="3358262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D1E68-0B11-AC31-57AB-0BB8D01520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EA7B75B-F6D5-D488-04C5-18B3BDDA9CD3}"/>
              </a:ext>
            </a:extLst>
          </p:cNvPr>
          <p:cNvSpPr txBox="1"/>
          <p:nvPr/>
        </p:nvSpPr>
        <p:spPr>
          <a:xfrm>
            <a:off x="282262" y="567329"/>
            <a:ext cx="11360494" cy="3785652"/>
          </a:xfrm>
          <a:prstGeom prst="rect">
            <a:avLst/>
          </a:prstGeom>
          <a:noFill/>
        </p:spPr>
        <p:txBody>
          <a:bodyPr wrap="square" rtlCol="0">
            <a:spAutoFit/>
          </a:bodyPr>
          <a:lstStyle/>
          <a:p>
            <a:r>
              <a:rPr lang="en-US" sz="2400" b="1" dirty="0"/>
              <a:t>In the next slide, I will incorporate the above demand value into the forecasted customer count for October 2025 and 2026 (with October 2024 as the baseline).</a:t>
            </a:r>
          </a:p>
          <a:p>
            <a:endParaRPr lang="en-US" sz="2400" b="1" dirty="0"/>
          </a:p>
          <a:p>
            <a:r>
              <a:rPr lang="en-US" sz="2400" b="1" dirty="0">
                <a:solidFill>
                  <a:schemeClr val="accent4"/>
                </a:solidFill>
              </a:rPr>
              <a:t>Different scenarios can be created to select the demand value that is considered optimal for the business.</a:t>
            </a:r>
          </a:p>
          <a:p>
            <a:endParaRPr lang="en-US" sz="2400" b="1" dirty="0"/>
          </a:p>
          <a:p>
            <a:r>
              <a:rPr lang="en-US" sz="2400" b="1" dirty="0"/>
              <a:t>NOTE: The customer base includes two types:</a:t>
            </a:r>
          </a:p>
          <a:p>
            <a:pPr marL="457200" indent="-457200">
              <a:buFont typeface="+mj-lt"/>
              <a:buAutoNum type="arabicPeriod"/>
            </a:pPr>
            <a:r>
              <a:rPr lang="en-US" sz="2400" b="1" dirty="0"/>
              <a:t>The first type has variable demand (as shown in the previous slide) and influences total traffic.</a:t>
            </a:r>
          </a:p>
          <a:p>
            <a:pPr marL="457200" indent="-457200">
              <a:buFont typeface="+mj-lt"/>
              <a:buAutoNum type="arabicPeriod"/>
            </a:pPr>
            <a:r>
              <a:rPr lang="en-US" sz="2400" b="1" dirty="0"/>
              <a:t>The second type has a fixed demand of 250 kbps per customer.</a:t>
            </a:r>
            <a:endParaRPr lang="en-US" sz="2400" dirty="0">
              <a:solidFill>
                <a:schemeClr val="accent4"/>
              </a:solidFill>
            </a:endParaRPr>
          </a:p>
        </p:txBody>
      </p:sp>
    </p:spTree>
    <p:extLst>
      <p:ext uri="{BB962C8B-B14F-4D97-AF65-F5344CB8AC3E}">
        <p14:creationId xmlns:p14="http://schemas.microsoft.com/office/powerpoint/2010/main" val="303535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1FEB95-AF23-EBDC-A405-67BDDE5819E4}"/>
              </a:ext>
            </a:extLst>
          </p:cNvPr>
          <p:cNvPicPr>
            <a:picLocks noChangeAspect="1"/>
          </p:cNvPicPr>
          <p:nvPr/>
        </p:nvPicPr>
        <p:blipFill>
          <a:blip r:embed="rId2"/>
          <a:stretch>
            <a:fillRect/>
          </a:stretch>
        </p:blipFill>
        <p:spPr>
          <a:xfrm>
            <a:off x="139639" y="1755639"/>
            <a:ext cx="8933340" cy="4920427"/>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62B3047F-0FEA-B9F9-A85E-C559E49DE8D9}"/>
              </a:ext>
            </a:extLst>
          </p:cNvPr>
          <p:cNvSpPr txBox="1"/>
          <p:nvPr/>
        </p:nvSpPr>
        <p:spPr>
          <a:xfrm>
            <a:off x="-75310" y="-1613"/>
            <a:ext cx="5760886" cy="461665"/>
          </a:xfrm>
          <a:prstGeom prst="rect">
            <a:avLst/>
          </a:prstGeom>
          <a:noFill/>
        </p:spPr>
        <p:txBody>
          <a:bodyPr wrap="square" rtlCol="0">
            <a:spAutoFit/>
          </a:bodyPr>
          <a:lstStyle/>
          <a:p>
            <a:r>
              <a:rPr lang="en-AU" sz="2400" b="1" dirty="0"/>
              <a:t>2 Years forecast (downlink traffic)</a:t>
            </a:r>
          </a:p>
        </p:txBody>
      </p:sp>
      <p:cxnSp>
        <p:nvCxnSpPr>
          <p:cNvPr id="4" name="Straight Arrow Connector 3">
            <a:extLst>
              <a:ext uri="{FF2B5EF4-FFF2-40B4-BE49-F238E27FC236}">
                <a16:creationId xmlns:a16="http://schemas.microsoft.com/office/drawing/2014/main" id="{B7F91B1F-4361-391F-8E1D-BF87AB5851A3}"/>
              </a:ext>
            </a:extLst>
          </p:cNvPr>
          <p:cNvCxnSpPr>
            <a:cxnSpLocks/>
          </p:cNvCxnSpPr>
          <p:nvPr/>
        </p:nvCxnSpPr>
        <p:spPr>
          <a:xfrm flipV="1">
            <a:off x="2312377" y="1444122"/>
            <a:ext cx="0" cy="44950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419D91F-576F-98DC-18D5-0900FCF78544}"/>
              </a:ext>
            </a:extLst>
          </p:cNvPr>
          <p:cNvSpPr txBox="1"/>
          <p:nvPr/>
        </p:nvSpPr>
        <p:spPr>
          <a:xfrm>
            <a:off x="810805" y="885957"/>
            <a:ext cx="2601097" cy="646331"/>
          </a:xfrm>
          <a:prstGeom prst="rect">
            <a:avLst/>
          </a:prstGeom>
          <a:noFill/>
        </p:spPr>
        <p:txBody>
          <a:bodyPr wrap="square" rtlCol="0">
            <a:spAutoFit/>
          </a:bodyPr>
          <a:lstStyle/>
          <a:p>
            <a:r>
              <a:rPr lang="en-US" dirty="0"/>
              <a:t>Current Agg. traffic: ~</a:t>
            </a:r>
            <a:r>
              <a:rPr lang="en-US" b="1" dirty="0"/>
              <a:t>66Gbps </a:t>
            </a:r>
            <a:r>
              <a:rPr lang="en-US" sz="1400" b="1" i="1" dirty="0"/>
              <a:t>@1100/250 kbps</a:t>
            </a:r>
            <a:endParaRPr lang="en-AU" b="1" i="1" dirty="0"/>
          </a:p>
        </p:txBody>
      </p:sp>
      <p:cxnSp>
        <p:nvCxnSpPr>
          <p:cNvPr id="6" name="Straight Arrow Connector 5">
            <a:extLst>
              <a:ext uri="{FF2B5EF4-FFF2-40B4-BE49-F238E27FC236}">
                <a16:creationId xmlns:a16="http://schemas.microsoft.com/office/drawing/2014/main" id="{363BDAB8-38EB-C4C9-0F87-C5FDC3CC7B8D}"/>
              </a:ext>
            </a:extLst>
          </p:cNvPr>
          <p:cNvCxnSpPr>
            <a:cxnSpLocks/>
          </p:cNvCxnSpPr>
          <p:nvPr/>
        </p:nvCxnSpPr>
        <p:spPr>
          <a:xfrm flipV="1">
            <a:off x="5011919" y="1532289"/>
            <a:ext cx="0" cy="43932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99DB765-5DF7-EA83-B382-984082D8F898}"/>
              </a:ext>
            </a:extLst>
          </p:cNvPr>
          <p:cNvSpPr txBox="1"/>
          <p:nvPr/>
        </p:nvSpPr>
        <p:spPr>
          <a:xfrm>
            <a:off x="3650099" y="575941"/>
            <a:ext cx="3294531" cy="923330"/>
          </a:xfrm>
          <a:prstGeom prst="rect">
            <a:avLst/>
          </a:prstGeom>
          <a:noFill/>
        </p:spPr>
        <p:txBody>
          <a:bodyPr wrap="square" rtlCol="0">
            <a:spAutoFit/>
          </a:bodyPr>
          <a:lstStyle/>
          <a:p>
            <a:r>
              <a:rPr lang="en-US" b="1" dirty="0"/>
              <a:t>Oct 2025 </a:t>
            </a:r>
            <a:r>
              <a:rPr lang="en-US" dirty="0"/>
              <a:t>Target Agg traffic: </a:t>
            </a:r>
            <a:r>
              <a:rPr lang="en-US" b="1" dirty="0"/>
              <a:t>76 Gbps </a:t>
            </a:r>
            <a:r>
              <a:rPr lang="en-US" b="1" dirty="0">
                <a:solidFill>
                  <a:schemeClr val="accent6"/>
                </a:solidFill>
              </a:rPr>
              <a:t>(+10Gbps @ customer demand: 1200bps/250Kbps)</a:t>
            </a:r>
            <a:endParaRPr lang="en-AU" b="1" dirty="0"/>
          </a:p>
        </p:txBody>
      </p:sp>
      <p:cxnSp>
        <p:nvCxnSpPr>
          <p:cNvPr id="8" name="Straight Arrow Connector 7">
            <a:extLst>
              <a:ext uri="{FF2B5EF4-FFF2-40B4-BE49-F238E27FC236}">
                <a16:creationId xmlns:a16="http://schemas.microsoft.com/office/drawing/2014/main" id="{C26B5775-63C8-5919-6C85-6F90373C25B3}"/>
              </a:ext>
            </a:extLst>
          </p:cNvPr>
          <p:cNvCxnSpPr>
            <a:cxnSpLocks/>
          </p:cNvCxnSpPr>
          <p:nvPr/>
        </p:nvCxnSpPr>
        <p:spPr>
          <a:xfrm>
            <a:off x="7535701" y="2235935"/>
            <a:ext cx="56789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TextBox 8">
            <a:extLst>
              <a:ext uri="{FF2B5EF4-FFF2-40B4-BE49-F238E27FC236}">
                <a16:creationId xmlns:a16="http://schemas.microsoft.com/office/drawing/2014/main" id="{3A78221A-29A1-872A-F941-F9D16A9409B8}"/>
              </a:ext>
            </a:extLst>
          </p:cNvPr>
          <p:cNvSpPr txBox="1"/>
          <p:nvPr/>
        </p:nvSpPr>
        <p:spPr>
          <a:xfrm>
            <a:off x="8095331" y="2117426"/>
            <a:ext cx="3004215" cy="307777"/>
          </a:xfrm>
          <a:prstGeom prst="rect">
            <a:avLst/>
          </a:prstGeom>
          <a:noFill/>
        </p:spPr>
        <p:txBody>
          <a:bodyPr wrap="square" rtlCol="0">
            <a:spAutoFit/>
          </a:bodyPr>
          <a:lstStyle/>
          <a:p>
            <a:r>
              <a:rPr lang="en-US" sz="1400" dirty="0"/>
              <a:t>69 K type 1 customers @ </a:t>
            </a:r>
            <a:r>
              <a:rPr lang="en-US" sz="1400" b="1" dirty="0">
                <a:highlight>
                  <a:srgbClr val="FFFF00"/>
                </a:highlight>
              </a:rPr>
              <a:t>1200 Kbps</a:t>
            </a:r>
          </a:p>
        </p:txBody>
      </p:sp>
      <p:cxnSp>
        <p:nvCxnSpPr>
          <p:cNvPr id="10" name="Straight Arrow Connector 9">
            <a:extLst>
              <a:ext uri="{FF2B5EF4-FFF2-40B4-BE49-F238E27FC236}">
                <a16:creationId xmlns:a16="http://schemas.microsoft.com/office/drawing/2014/main" id="{5703053F-BC9D-5898-7AD2-CAD01899D6C7}"/>
              </a:ext>
            </a:extLst>
          </p:cNvPr>
          <p:cNvCxnSpPr>
            <a:cxnSpLocks/>
          </p:cNvCxnSpPr>
          <p:nvPr/>
        </p:nvCxnSpPr>
        <p:spPr>
          <a:xfrm>
            <a:off x="7538075" y="5802235"/>
            <a:ext cx="567890" cy="0"/>
          </a:xfrm>
          <a:prstGeom prst="straightConnector1">
            <a:avLst/>
          </a:prstGeom>
          <a:ln>
            <a:solidFill>
              <a:schemeClr val="accent5">
                <a:lumMod val="60000"/>
                <a:lumOff val="40000"/>
              </a:schemeClr>
            </a:solidFill>
            <a:tailEnd type="triangle"/>
          </a:ln>
        </p:spPr>
        <p:style>
          <a:lnRef idx="1">
            <a:schemeClr val="accent6"/>
          </a:lnRef>
          <a:fillRef idx="0">
            <a:schemeClr val="accent6"/>
          </a:fillRef>
          <a:effectRef idx="0">
            <a:schemeClr val="accent6"/>
          </a:effectRef>
          <a:fontRef idx="minor">
            <a:schemeClr val="tx1"/>
          </a:fontRef>
        </p:style>
      </p:cxnSp>
      <p:sp>
        <p:nvSpPr>
          <p:cNvPr id="11" name="TextBox 10">
            <a:extLst>
              <a:ext uri="{FF2B5EF4-FFF2-40B4-BE49-F238E27FC236}">
                <a16:creationId xmlns:a16="http://schemas.microsoft.com/office/drawing/2014/main" id="{8987EFD3-3598-91B8-7A38-8E99D10B04EE}"/>
              </a:ext>
            </a:extLst>
          </p:cNvPr>
          <p:cNvSpPr txBox="1"/>
          <p:nvPr/>
        </p:nvSpPr>
        <p:spPr>
          <a:xfrm>
            <a:off x="8103590" y="5648346"/>
            <a:ext cx="3249453" cy="307777"/>
          </a:xfrm>
          <a:prstGeom prst="rect">
            <a:avLst/>
          </a:prstGeom>
          <a:noFill/>
        </p:spPr>
        <p:txBody>
          <a:bodyPr wrap="square" rtlCol="0">
            <a:spAutoFit/>
          </a:bodyPr>
          <a:lstStyle/>
          <a:p>
            <a:r>
              <a:rPr lang="en-US" sz="1400" b="1" dirty="0"/>
              <a:t>Zero</a:t>
            </a:r>
            <a:r>
              <a:rPr lang="en-US" sz="1400" dirty="0"/>
              <a:t> K type 2 customers @ 250 Kbps</a:t>
            </a:r>
            <a:endParaRPr lang="en-AU" sz="1400" dirty="0"/>
          </a:p>
        </p:txBody>
      </p:sp>
      <p:cxnSp>
        <p:nvCxnSpPr>
          <p:cNvPr id="13" name="Straight Arrow Connector 12">
            <a:extLst>
              <a:ext uri="{FF2B5EF4-FFF2-40B4-BE49-F238E27FC236}">
                <a16:creationId xmlns:a16="http://schemas.microsoft.com/office/drawing/2014/main" id="{7D4169B0-759E-07E2-8600-FAA69EA39556}"/>
              </a:ext>
            </a:extLst>
          </p:cNvPr>
          <p:cNvCxnSpPr>
            <a:cxnSpLocks/>
          </p:cNvCxnSpPr>
          <p:nvPr/>
        </p:nvCxnSpPr>
        <p:spPr>
          <a:xfrm flipV="1">
            <a:off x="7538075" y="1499271"/>
            <a:ext cx="0" cy="43932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5B0E3E7-D09C-D9C6-3E8E-2776EF9B18E4}"/>
              </a:ext>
            </a:extLst>
          </p:cNvPr>
          <p:cNvSpPr txBox="1"/>
          <p:nvPr/>
        </p:nvSpPr>
        <p:spPr>
          <a:xfrm>
            <a:off x="7118022" y="575941"/>
            <a:ext cx="4018760" cy="1200329"/>
          </a:xfrm>
          <a:prstGeom prst="rect">
            <a:avLst/>
          </a:prstGeom>
          <a:noFill/>
        </p:spPr>
        <p:txBody>
          <a:bodyPr wrap="square" rtlCol="0">
            <a:spAutoFit/>
          </a:bodyPr>
          <a:lstStyle/>
          <a:p>
            <a:r>
              <a:rPr lang="en-US" b="1" dirty="0"/>
              <a:t>Oct 2026 </a:t>
            </a:r>
            <a:r>
              <a:rPr lang="en-US" dirty="0"/>
              <a:t>Target Agg DL traffic: </a:t>
            </a:r>
          </a:p>
          <a:p>
            <a:r>
              <a:rPr lang="en-US" b="1" dirty="0"/>
              <a:t>83 Gbps </a:t>
            </a:r>
            <a:r>
              <a:rPr lang="en-US" b="1" dirty="0">
                <a:solidFill>
                  <a:schemeClr val="accent6"/>
                </a:solidFill>
              </a:rPr>
              <a:t>(+17Gbps @ customer demand: 1200bps/250Kbps)</a:t>
            </a:r>
            <a:br>
              <a:rPr lang="en-US" b="1" dirty="0"/>
            </a:br>
            <a:endParaRPr lang="en-AU" b="1" dirty="0"/>
          </a:p>
        </p:txBody>
      </p:sp>
      <p:sp>
        <p:nvSpPr>
          <p:cNvPr id="12" name="TextBox 11">
            <a:extLst>
              <a:ext uri="{FF2B5EF4-FFF2-40B4-BE49-F238E27FC236}">
                <a16:creationId xmlns:a16="http://schemas.microsoft.com/office/drawing/2014/main" id="{500137C3-1C35-538C-E286-B3C677854191}"/>
              </a:ext>
            </a:extLst>
          </p:cNvPr>
          <p:cNvSpPr txBox="1"/>
          <p:nvPr/>
        </p:nvSpPr>
        <p:spPr>
          <a:xfrm rot="21121829">
            <a:off x="689544" y="2788091"/>
            <a:ext cx="1741281" cy="230832"/>
          </a:xfrm>
          <a:prstGeom prst="rect">
            <a:avLst/>
          </a:prstGeom>
          <a:noFill/>
        </p:spPr>
        <p:txBody>
          <a:bodyPr wrap="square" rtlCol="0">
            <a:spAutoFit/>
          </a:bodyPr>
          <a:lstStyle/>
          <a:p>
            <a:r>
              <a:rPr lang="en-US" sz="900" dirty="0"/>
              <a:t>type 1 customers' base trend</a:t>
            </a:r>
            <a:endParaRPr lang="en-AU" sz="900" dirty="0"/>
          </a:p>
        </p:txBody>
      </p:sp>
      <p:sp>
        <p:nvSpPr>
          <p:cNvPr id="19" name="TextBox 18">
            <a:extLst>
              <a:ext uri="{FF2B5EF4-FFF2-40B4-BE49-F238E27FC236}">
                <a16:creationId xmlns:a16="http://schemas.microsoft.com/office/drawing/2014/main" id="{0F4103ED-812B-B430-CE6A-60A0AF6CA6EE}"/>
              </a:ext>
            </a:extLst>
          </p:cNvPr>
          <p:cNvSpPr txBox="1"/>
          <p:nvPr/>
        </p:nvSpPr>
        <p:spPr>
          <a:xfrm rot="1199831">
            <a:off x="766259" y="4166191"/>
            <a:ext cx="1741281" cy="230832"/>
          </a:xfrm>
          <a:prstGeom prst="rect">
            <a:avLst/>
          </a:prstGeom>
          <a:noFill/>
        </p:spPr>
        <p:txBody>
          <a:bodyPr wrap="square" rtlCol="0">
            <a:spAutoFit/>
          </a:bodyPr>
          <a:lstStyle/>
          <a:p>
            <a:r>
              <a:rPr lang="en-US" sz="900" dirty="0"/>
              <a:t>type 2 customers' base trend</a:t>
            </a:r>
            <a:endParaRPr lang="en-AU" sz="900" dirty="0"/>
          </a:p>
        </p:txBody>
      </p:sp>
      <p:cxnSp>
        <p:nvCxnSpPr>
          <p:cNvPr id="21" name="Straight Arrow Connector 20">
            <a:extLst>
              <a:ext uri="{FF2B5EF4-FFF2-40B4-BE49-F238E27FC236}">
                <a16:creationId xmlns:a16="http://schemas.microsoft.com/office/drawing/2014/main" id="{6B7E9715-17A2-667F-E923-218C23717BC6}"/>
              </a:ext>
            </a:extLst>
          </p:cNvPr>
          <p:cNvCxnSpPr>
            <a:cxnSpLocks/>
          </p:cNvCxnSpPr>
          <p:nvPr/>
        </p:nvCxnSpPr>
        <p:spPr>
          <a:xfrm>
            <a:off x="2494518" y="3508059"/>
            <a:ext cx="98201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66A079B-2D9F-D6CD-D3E3-71363A3662AE}"/>
              </a:ext>
            </a:extLst>
          </p:cNvPr>
          <p:cNvSpPr txBox="1"/>
          <p:nvPr/>
        </p:nvSpPr>
        <p:spPr>
          <a:xfrm>
            <a:off x="2453920" y="3508059"/>
            <a:ext cx="1611516" cy="369332"/>
          </a:xfrm>
          <a:prstGeom prst="rect">
            <a:avLst/>
          </a:prstGeom>
          <a:noFill/>
        </p:spPr>
        <p:txBody>
          <a:bodyPr wrap="square" rtlCol="0">
            <a:spAutoFit/>
          </a:bodyPr>
          <a:lstStyle/>
          <a:p>
            <a:r>
              <a:rPr lang="en-AU" dirty="0"/>
              <a:t>Forecast</a:t>
            </a:r>
          </a:p>
        </p:txBody>
      </p:sp>
      <p:sp>
        <p:nvSpPr>
          <p:cNvPr id="23" name="TextBox 22">
            <a:extLst>
              <a:ext uri="{FF2B5EF4-FFF2-40B4-BE49-F238E27FC236}">
                <a16:creationId xmlns:a16="http://schemas.microsoft.com/office/drawing/2014/main" id="{703F9C7E-B6C0-4FDE-F328-C2D9B8E7D50D}"/>
              </a:ext>
            </a:extLst>
          </p:cNvPr>
          <p:cNvSpPr txBox="1"/>
          <p:nvPr/>
        </p:nvSpPr>
        <p:spPr>
          <a:xfrm>
            <a:off x="1270079" y="3389422"/>
            <a:ext cx="1611516" cy="369332"/>
          </a:xfrm>
          <a:prstGeom prst="rect">
            <a:avLst/>
          </a:prstGeom>
          <a:noFill/>
        </p:spPr>
        <p:txBody>
          <a:bodyPr wrap="square" rtlCol="0">
            <a:spAutoFit/>
          </a:bodyPr>
          <a:lstStyle/>
          <a:p>
            <a:r>
              <a:rPr lang="en-AU" dirty="0"/>
              <a:t>Trend</a:t>
            </a:r>
          </a:p>
        </p:txBody>
      </p:sp>
      <p:sp>
        <p:nvSpPr>
          <p:cNvPr id="26" name="Right Brace 25">
            <a:extLst>
              <a:ext uri="{FF2B5EF4-FFF2-40B4-BE49-F238E27FC236}">
                <a16:creationId xmlns:a16="http://schemas.microsoft.com/office/drawing/2014/main" id="{B4602C1C-DAC2-C047-ECBA-FA2364B13712}"/>
              </a:ext>
            </a:extLst>
          </p:cNvPr>
          <p:cNvSpPr/>
          <p:nvPr/>
        </p:nvSpPr>
        <p:spPr>
          <a:xfrm rot="5400000">
            <a:off x="1566368" y="2731608"/>
            <a:ext cx="141064" cy="125372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28" name="TextBox 27">
            <a:extLst>
              <a:ext uri="{FF2B5EF4-FFF2-40B4-BE49-F238E27FC236}">
                <a16:creationId xmlns:a16="http://schemas.microsoft.com/office/drawing/2014/main" id="{E72D3B4C-334E-47EC-1774-9EB1EA4E5D5D}"/>
              </a:ext>
            </a:extLst>
          </p:cNvPr>
          <p:cNvSpPr txBox="1"/>
          <p:nvPr/>
        </p:nvSpPr>
        <p:spPr>
          <a:xfrm>
            <a:off x="9187785" y="3002830"/>
            <a:ext cx="3004215" cy="2031325"/>
          </a:xfrm>
          <a:prstGeom prst="rect">
            <a:avLst/>
          </a:prstGeom>
          <a:noFill/>
        </p:spPr>
        <p:txBody>
          <a:bodyPr wrap="square" rtlCol="0">
            <a:spAutoFit/>
          </a:bodyPr>
          <a:lstStyle/>
          <a:p>
            <a:pPr marL="285750" indent="-285750">
              <a:buFont typeface="Arial" panose="020B0604020202020204" pitchFamily="34" charset="0"/>
              <a:buChar char="•"/>
            </a:pPr>
            <a:r>
              <a:rPr lang="en-AU" dirty="0"/>
              <a:t>LOESS regression is part of </a:t>
            </a:r>
            <a:r>
              <a:rPr lang="en-AU" dirty="0" err="1"/>
              <a:t>stl</a:t>
            </a:r>
            <a:r>
              <a:rPr lang="en-AU" dirty="0"/>
              <a:t>() function in R to break downtime series components.</a:t>
            </a:r>
          </a:p>
          <a:p>
            <a:endParaRPr lang="en-AU" dirty="0"/>
          </a:p>
          <a:p>
            <a:pPr marL="285750" indent="-285750">
              <a:buFont typeface="Arial" panose="020B0604020202020204" pitchFamily="34" charset="0"/>
              <a:buChar char="•"/>
            </a:pPr>
            <a:r>
              <a:rPr lang="en-AU" dirty="0"/>
              <a:t>ARIMA model is used to extrapolate future values.</a:t>
            </a:r>
          </a:p>
        </p:txBody>
      </p:sp>
    </p:spTree>
    <p:extLst>
      <p:ext uri="{BB962C8B-B14F-4D97-AF65-F5344CB8AC3E}">
        <p14:creationId xmlns:p14="http://schemas.microsoft.com/office/powerpoint/2010/main" val="1871400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67FA6-B1C2-88D5-181E-D4EF5BE19D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387CFE-0CE5-8A68-6D7E-DD925395880E}"/>
              </a:ext>
            </a:extLst>
          </p:cNvPr>
          <p:cNvSpPr txBox="1"/>
          <p:nvPr/>
        </p:nvSpPr>
        <p:spPr>
          <a:xfrm>
            <a:off x="227941" y="1699013"/>
            <a:ext cx="11360494" cy="1569660"/>
          </a:xfrm>
          <a:prstGeom prst="rect">
            <a:avLst/>
          </a:prstGeom>
          <a:noFill/>
        </p:spPr>
        <p:txBody>
          <a:bodyPr wrap="square" rtlCol="0">
            <a:spAutoFit/>
          </a:bodyPr>
          <a:lstStyle/>
          <a:p>
            <a:r>
              <a:rPr lang="en-US" sz="2400" b="1" dirty="0"/>
              <a:t>In the next slide, I will illustrate the current utilization levels of the server farm (the second capacity layer).</a:t>
            </a:r>
          </a:p>
          <a:p>
            <a:r>
              <a:rPr lang="en-US" sz="2400" b="1" dirty="0"/>
              <a:t>Then, I will forecast their utilization for 2025 and 2026 to analyze utilization and capacity needs.</a:t>
            </a:r>
            <a:endParaRPr lang="en-US" sz="2400" dirty="0">
              <a:solidFill>
                <a:schemeClr val="accent4"/>
              </a:solidFill>
            </a:endParaRPr>
          </a:p>
        </p:txBody>
      </p:sp>
    </p:spTree>
    <p:extLst>
      <p:ext uri="{BB962C8B-B14F-4D97-AF65-F5344CB8AC3E}">
        <p14:creationId xmlns:p14="http://schemas.microsoft.com/office/powerpoint/2010/main" val="1423730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570B-CD83-5EF5-2636-199C31CF3888}"/>
              </a:ext>
            </a:extLst>
          </p:cNvPr>
          <p:cNvSpPr>
            <a:spLocks noGrp="1"/>
          </p:cNvSpPr>
          <p:nvPr>
            <p:ph type="title"/>
          </p:nvPr>
        </p:nvSpPr>
        <p:spPr>
          <a:xfrm>
            <a:off x="123825" y="112208"/>
            <a:ext cx="11744890" cy="748451"/>
          </a:xfrm>
        </p:spPr>
        <p:txBody>
          <a:bodyPr>
            <a:normAutofit/>
          </a:bodyPr>
          <a:lstStyle/>
          <a:p>
            <a:r>
              <a:rPr lang="en-AU" dirty="0"/>
              <a:t>Servers Current Utilization Level</a:t>
            </a:r>
            <a:endParaRPr lang="en-AU" i="1" dirty="0">
              <a:highlight>
                <a:srgbClr val="FFFF00"/>
              </a:highlight>
            </a:endParaRPr>
          </a:p>
        </p:txBody>
      </p:sp>
      <p:pic>
        <p:nvPicPr>
          <p:cNvPr id="5" name="Picture 4">
            <a:extLst>
              <a:ext uri="{FF2B5EF4-FFF2-40B4-BE49-F238E27FC236}">
                <a16:creationId xmlns:a16="http://schemas.microsoft.com/office/drawing/2014/main" id="{F5D5A7F8-0AE6-3BCD-FA21-EB5E7C63D5B9}"/>
              </a:ext>
            </a:extLst>
          </p:cNvPr>
          <p:cNvPicPr>
            <a:picLocks noChangeAspect="1"/>
          </p:cNvPicPr>
          <p:nvPr/>
        </p:nvPicPr>
        <p:blipFill>
          <a:blip r:embed="rId2"/>
          <a:stretch>
            <a:fillRect/>
          </a:stretch>
        </p:blipFill>
        <p:spPr>
          <a:xfrm>
            <a:off x="48284" y="2027681"/>
            <a:ext cx="9023476" cy="4718111"/>
          </a:xfrm>
          <a:prstGeom prst="rect">
            <a:avLst/>
          </a:prstGeom>
        </p:spPr>
      </p:pic>
      <p:sp>
        <p:nvSpPr>
          <p:cNvPr id="6" name="TextBox 5">
            <a:extLst>
              <a:ext uri="{FF2B5EF4-FFF2-40B4-BE49-F238E27FC236}">
                <a16:creationId xmlns:a16="http://schemas.microsoft.com/office/drawing/2014/main" id="{E94C3059-4761-B1A1-2920-07153546BB2F}"/>
              </a:ext>
            </a:extLst>
          </p:cNvPr>
          <p:cNvSpPr txBox="1"/>
          <p:nvPr/>
        </p:nvSpPr>
        <p:spPr>
          <a:xfrm>
            <a:off x="48284" y="769544"/>
            <a:ext cx="12143715" cy="1200329"/>
          </a:xfrm>
          <a:prstGeom prst="rect">
            <a:avLst/>
          </a:prstGeom>
          <a:noFill/>
        </p:spPr>
        <p:txBody>
          <a:bodyPr wrap="square" rtlCol="0">
            <a:spAutoFit/>
          </a:bodyPr>
          <a:lstStyle/>
          <a:p>
            <a:r>
              <a:rPr lang="en-US" dirty="0"/>
              <a:t>As I mentioned earlier, this system has 100 servers (each with a capacity of 1 Gbps or 100 Mbps), and they are logically separated into two groups: LAG1 and LAG2.</a:t>
            </a:r>
          </a:p>
          <a:p>
            <a:endParaRPr lang="en-US" dirty="0"/>
          </a:p>
          <a:p>
            <a:r>
              <a:rPr lang="en-US" dirty="0"/>
              <a:t>The charts below show the current imbalance in utilization.</a:t>
            </a:r>
            <a:endParaRPr lang="en-AU" dirty="0"/>
          </a:p>
        </p:txBody>
      </p:sp>
    </p:spTree>
    <p:extLst>
      <p:ext uri="{BB962C8B-B14F-4D97-AF65-F5344CB8AC3E}">
        <p14:creationId xmlns:p14="http://schemas.microsoft.com/office/powerpoint/2010/main" val="24996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3D4900-EABE-9B53-F04D-6CBD7E1FCAFF}"/>
              </a:ext>
            </a:extLst>
          </p:cNvPr>
          <p:cNvSpPr txBox="1"/>
          <p:nvPr/>
        </p:nvSpPr>
        <p:spPr>
          <a:xfrm>
            <a:off x="279134" y="3793960"/>
            <a:ext cx="11633729" cy="2308324"/>
          </a:xfrm>
          <a:prstGeom prst="rect">
            <a:avLst/>
          </a:prstGeom>
          <a:noFill/>
        </p:spPr>
        <p:txBody>
          <a:bodyPr wrap="square" rtlCol="0">
            <a:spAutoFit/>
          </a:bodyPr>
          <a:lstStyle/>
          <a:p>
            <a:r>
              <a:rPr lang="en-US" sz="2400" b="1" dirty="0">
                <a:solidFill>
                  <a:schemeClr val="accent4"/>
                </a:solidFill>
              </a:rPr>
              <a:t>Based on the "Least Load Balancing" model, the channel pair with the highest traffic is assigned to server 1, the next highest to server 2, and so on, until server 50 in each LAG. After that, the next "pair/standalone channel" is assigned to the least-loaded server.</a:t>
            </a:r>
          </a:p>
          <a:p>
            <a:endParaRPr lang="en-US" sz="2400" b="1" dirty="0"/>
          </a:p>
          <a:p>
            <a:r>
              <a:rPr lang="en-US" sz="2400" b="1" dirty="0"/>
              <a:t>This model will be used to balance the servers and forecast their utilization.</a:t>
            </a:r>
            <a:endParaRPr lang="en-US" sz="2400" dirty="0"/>
          </a:p>
        </p:txBody>
      </p:sp>
      <p:sp>
        <p:nvSpPr>
          <p:cNvPr id="2" name="TextBox 1">
            <a:extLst>
              <a:ext uri="{FF2B5EF4-FFF2-40B4-BE49-F238E27FC236}">
                <a16:creationId xmlns:a16="http://schemas.microsoft.com/office/drawing/2014/main" id="{987B1C93-C241-01A9-DE73-B02753CCA21A}"/>
              </a:ext>
            </a:extLst>
          </p:cNvPr>
          <p:cNvSpPr txBox="1"/>
          <p:nvPr/>
        </p:nvSpPr>
        <p:spPr>
          <a:xfrm>
            <a:off x="279135" y="632791"/>
            <a:ext cx="11633729" cy="1569660"/>
          </a:xfrm>
          <a:prstGeom prst="rect">
            <a:avLst/>
          </a:prstGeom>
          <a:noFill/>
        </p:spPr>
        <p:txBody>
          <a:bodyPr wrap="square" rtlCol="0">
            <a:spAutoFit/>
          </a:bodyPr>
          <a:lstStyle/>
          <a:p>
            <a:r>
              <a:rPr lang="en-US" sz="2400" b="1" dirty="0"/>
              <a:t>Design Limitations:</a:t>
            </a:r>
          </a:p>
          <a:p>
            <a:pPr marL="342900" indent="-342900">
              <a:buFont typeface="Arial" panose="020B0604020202020204" pitchFamily="34" charset="0"/>
              <a:buChar char="•"/>
            </a:pPr>
            <a:r>
              <a:rPr lang="en-US" sz="2400" b="1" dirty="0"/>
              <a:t>Access channels in the first layer can only be migrated across servers in pairs, and these pairs are assigned to a specific subsystem.</a:t>
            </a:r>
          </a:p>
          <a:p>
            <a:pPr marL="342900" indent="-342900">
              <a:buFont typeface="Arial" panose="020B0604020202020204" pitchFamily="34" charset="0"/>
              <a:buChar char="•"/>
            </a:pPr>
            <a:r>
              <a:rPr lang="en-US" sz="2400" b="1" dirty="0"/>
              <a:t>In some cases, standalone channels exist, which can be moved individually.</a:t>
            </a:r>
            <a:endParaRPr lang="en-US" sz="2400" dirty="0"/>
          </a:p>
        </p:txBody>
      </p:sp>
    </p:spTree>
    <p:extLst>
      <p:ext uri="{BB962C8B-B14F-4D97-AF65-F5344CB8AC3E}">
        <p14:creationId xmlns:p14="http://schemas.microsoft.com/office/powerpoint/2010/main" val="1872309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8631C52-2793-5137-76F4-355EF0C0863C}"/>
              </a:ext>
            </a:extLst>
          </p:cNvPr>
          <p:cNvPicPr>
            <a:picLocks noChangeAspect="1"/>
          </p:cNvPicPr>
          <p:nvPr/>
        </p:nvPicPr>
        <p:blipFill>
          <a:blip r:embed="rId2"/>
          <a:stretch>
            <a:fillRect/>
          </a:stretch>
        </p:blipFill>
        <p:spPr>
          <a:xfrm>
            <a:off x="0" y="1019825"/>
            <a:ext cx="10719303" cy="5585762"/>
          </a:xfrm>
          <a:prstGeom prst="rect">
            <a:avLst/>
          </a:prstGeom>
        </p:spPr>
      </p:pic>
      <p:sp>
        <p:nvSpPr>
          <p:cNvPr id="2" name="Title 1">
            <a:extLst>
              <a:ext uri="{FF2B5EF4-FFF2-40B4-BE49-F238E27FC236}">
                <a16:creationId xmlns:a16="http://schemas.microsoft.com/office/drawing/2014/main" id="{5ABE570B-CD83-5EF5-2636-199C31CF3888}"/>
              </a:ext>
            </a:extLst>
          </p:cNvPr>
          <p:cNvSpPr>
            <a:spLocks noGrp="1"/>
          </p:cNvSpPr>
          <p:nvPr>
            <p:ph type="title"/>
          </p:nvPr>
        </p:nvSpPr>
        <p:spPr>
          <a:xfrm>
            <a:off x="110412" y="218533"/>
            <a:ext cx="10469578" cy="748451"/>
          </a:xfrm>
        </p:spPr>
        <p:txBody>
          <a:bodyPr/>
          <a:lstStyle/>
          <a:p>
            <a:r>
              <a:rPr lang="en-AU"/>
              <a:t>Load balancing at current traffic level</a:t>
            </a:r>
          </a:p>
        </p:txBody>
      </p:sp>
      <p:sp>
        <p:nvSpPr>
          <p:cNvPr id="10" name="Right Bracket 9">
            <a:extLst>
              <a:ext uri="{FF2B5EF4-FFF2-40B4-BE49-F238E27FC236}">
                <a16:creationId xmlns:a16="http://schemas.microsoft.com/office/drawing/2014/main" id="{B91098B9-4D9C-50F9-6D63-9797B121B329}"/>
              </a:ext>
            </a:extLst>
          </p:cNvPr>
          <p:cNvSpPr/>
          <p:nvPr/>
        </p:nvSpPr>
        <p:spPr>
          <a:xfrm>
            <a:off x="5151422" y="1520981"/>
            <a:ext cx="72428" cy="126748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1" name="TextBox 10">
            <a:extLst>
              <a:ext uri="{FF2B5EF4-FFF2-40B4-BE49-F238E27FC236}">
                <a16:creationId xmlns:a16="http://schemas.microsoft.com/office/drawing/2014/main" id="{0F75B93D-562C-C17D-E4C6-52E8E93D97DA}"/>
              </a:ext>
            </a:extLst>
          </p:cNvPr>
          <p:cNvSpPr txBox="1"/>
          <p:nvPr/>
        </p:nvSpPr>
        <p:spPr>
          <a:xfrm>
            <a:off x="4363770" y="1987706"/>
            <a:ext cx="860080" cy="261610"/>
          </a:xfrm>
          <a:prstGeom prst="rect">
            <a:avLst/>
          </a:prstGeom>
          <a:noFill/>
        </p:spPr>
        <p:txBody>
          <a:bodyPr wrap="square" rtlCol="0">
            <a:spAutoFit/>
          </a:bodyPr>
          <a:lstStyle/>
          <a:p>
            <a:r>
              <a:rPr lang="en-AU" sz="1100" dirty="0"/>
              <a:t>~280 Mbps</a:t>
            </a:r>
          </a:p>
        </p:txBody>
      </p:sp>
      <p:sp>
        <p:nvSpPr>
          <p:cNvPr id="14" name="Right Bracket 13">
            <a:extLst>
              <a:ext uri="{FF2B5EF4-FFF2-40B4-BE49-F238E27FC236}">
                <a16:creationId xmlns:a16="http://schemas.microsoft.com/office/drawing/2014/main" id="{CCCB62ED-F289-2987-05E2-56DBE865A48F}"/>
              </a:ext>
            </a:extLst>
          </p:cNvPr>
          <p:cNvSpPr/>
          <p:nvPr/>
        </p:nvSpPr>
        <p:spPr>
          <a:xfrm>
            <a:off x="10373763" y="1520982"/>
            <a:ext cx="72428" cy="823866"/>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5" name="TextBox 14">
            <a:extLst>
              <a:ext uri="{FF2B5EF4-FFF2-40B4-BE49-F238E27FC236}">
                <a16:creationId xmlns:a16="http://schemas.microsoft.com/office/drawing/2014/main" id="{9909898D-1281-8182-4700-C7518AA95CDB}"/>
              </a:ext>
            </a:extLst>
          </p:cNvPr>
          <p:cNvSpPr txBox="1"/>
          <p:nvPr/>
        </p:nvSpPr>
        <p:spPr>
          <a:xfrm>
            <a:off x="10373763" y="1726096"/>
            <a:ext cx="860080" cy="261610"/>
          </a:xfrm>
          <a:prstGeom prst="rect">
            <a:avLst/>
          </a:prstGeom>
          <a:noFill/>
        </p:spPr>
        <p:txBody>
          <a:bodyPr wrap="square" rtlCol="0">
            <a:spAutoFit/>
          </a:bodyPr>
          <a:lstStyle/>
          <a:p>
            <a:r>
              <a:rPr lang="en-AU" sz="1100" dirty="0"/>
              <a:t>~170 Mbps</a:t>
            </a:r>
          </a:p>
        </p:txBody>
      </p:sp>
    </p:spTree>
    <p:extLst>
      <p:ext uri="{BB962C8B-B14F-4D97-AF65-F5344CB8AC3E}">
        <p14:creationId xmlns:p14="http://schemas.microsoft.com/office/powerpoint/2010/main" val="3174406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94BDD-2997-E3D5-B5C9-1B42A985D0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B1E355-A7A4-BF18-36A4-4027DA939DFA}"/>
              </a:ext>
            </a:extLst>
          </p:cNvPr>
          <p:cNvSpPr txBox="1"/>
          <p:nvPr/>
        </p:nvSpPr>
        <p:spPr>
          <a:xfrm>
            <a:off x="279135" y="2244308"/>
            <a:ext cx="11633729" cy="1200329"/>
          </a:xfrm>
          <a:prstGeom prst="rect">
            <a:avLst/>
          </a:prstGeom>
          <a:noFill/>
        </p:spPr>
        <p:txBody>
          <a:bodyPr wrap="square" rtlCol="0">
            <a:spAutoFit/>
          </a:bodyPr>
          <a:lstStyle/>
          <a:p>
            <a:r>
              <a:rPr lang="en-US" sz="2400" b="1" dirty="0"/>
              <a:t>Applying the forecasted traffic to the servers, the traffic increase is first applied to the access channels, capped by their individual utilization levels, and then aggregated for each serving server.</a:t>
            </a:r>
            <a:endParaRPr lang="en-US" sz="2400" dirty="0"/>
          </a:p>
        </p:txBody>
      </p:sp>
    </p:spTree>
    <p:extLst>
      <p:ext uri="{BB962C8B-B14F-4D97-AF65-F5344CB8AC3E}">
        <p14:creationId xmlns:p14="http://schemas.microsoft.com/office/powerpoint/2010/main" val="1970570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A601E-4A0B-E936-AA21-EAF72B0C113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E9ED362-FB6C-8112-75B4-FCDAA30B2718}"/>
              </a:ext>
            </a:extLst>
          </p:cNvPr>
          <p:cNvPicPr>
            <a:picLocks noChangeAspect="1"/>
          </p:cNvPicPr>
          <p:nvPr/>
        </p:nvPicPr>
        <p:blipFill>
          <a:blip r:embed="rId2"/>
          <a:stretch>
            <a:fillRect/>
          </a:stretch>
        </p:blipFill>
        <p:spPr>
          <a:xfrm>
            <a:off x="110412" y="1122630"/>
            <a:ext cx="11150473" cy="5672750"/>
          </a:xfrm>
          <a:prstGeom prst="rect">
            <a:avLst/>
          </a:prstGeom>
        </p:spPr>
      </p:pic>
      <p:sp>
        <p:nvSpPr>
          <p:cNvPr id="2" name="Title 1">
            <a:extLst>
              <a:ext uri="{FF2B5EF4-FFF2-40B4-BE49-F238E27FC236}">
                <a16:creationId xmlns:a16="http://schemas.microsoft.com/office/drawing/2014/main" id="{25D9BE38-3967-0BB8-8021-673AD0869A02}"/>
              </a:ext>
            </a:extLst>
          </p:cNvPr>
          <p:cNvSpPr>
            <a:spLocks noGrp="1"/>
          </p:cNvSpPr>
          <p:nvPr>
            <p:ph type="title"/>
          </p:nvPr>
        </p:nvSpPr>
        <p:spPr>
          <a:xfrm>
            <a:off x="110412" y="218533"/>
            <a:ext cx="10469578" cy="748451"/>
          </a:xfrm>
        </p:spPr>
        <p:txBody>
          <a:bodyPr/>
          <a:lstStyle/>
          <a:p>
            <a:r>
              <a:rPr lang="en-AU" dirty="0"/>
              <a:t>At 76 Gbps –2025</a:t>
            </a:r>
          </a:p>
        </p:txBody>
      </p:sp>
      <p:sp>
        <p:nvSpPr>
          <p:cNvPr id="12" name="Right Bracket 11">
            <a:extLst>
              <a:ext uri="{FF2B5EF4-FFF2-40B4-BE49-F238E27FC236}">
                <a16:creationId xmlns:a16="http://schemas.microsoft.com/office/drawing/2014/main" id="{F686660C-ADAD-44DF-1810-328F990AD4B9}"/>
              </a:ext>
            </a:extLst>
          </p:cNvPr>
          <p:cNvSpPr/>
          <p:nvPr/>
        </p:nvSpPr>
        <p:spPr>
          <a:xfrm>
            <a:off x="5314384" y="1655226"/>
            <a:ext cx="72428" cy="75143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3" name="TextBox 12">
            <a:extLst>
              <a:ext uri="{FF2B5EF4-FFF2-40B4-BE49-F238E27FC236}">
                <a16:creationId xmlns:a16="http://schemas.microsoft.com/office/drawing/2014/main" id="{ED0661F2-A875-2725-E64B-A7B268F8F424}"/>
              </a:ext>
            </a:extLst>
          </p:cNvPr>
          <p:cNvSpPr txBox="1"/>
          <p:nvPr/>
        </p:nvSpPr>
        <p:spPr>
          <a:xfrm>
            <a:off x="4485121" y="1900140"/>
            <a:ext cx="860080" cy="261610"/>
          </a:xfrm>
          <a:prstGeom prst="rect">
            <a:avLst/>
          </a:prstGeom>
          <a:noFill/>
        </p:spPr>
        <p:txBody>
          <a:bodyPr wrap="square" rtlCol="0">
            <a:spAutoFit/>
          </a:bodyPr>
          <a:lstStyle/>
          <a:p>
            <a:r>
              <a:rPr lang="en-AU" sz="1100" dirty="0"/>
              <a:t>~190 Mbps</a:t>
            </a:r>
          </a:p>
        </p:txBody>
      </p:sp>
      <p:sp>
        <p:nvSpPr>
          <p:cNvPr id="14" name="Right Bracket 13">
            <a:extLst>
              <a:ext uri="{FF2B5EF4-FFF2-40B4-BE49-F238E27FC236}">
                <a16:creationId xmlns:a16="http://schemas.microsoft.com/office/drawing/2014/main" id="{4EB86135-EF0D-AFE4-F7E5-A8F90A719212}"/>
              </a:ext>
            </a:extLst>
          </p:cNvPr>
          <p:cNvSpPr/>
          <p:nvPr/>
        </p:nvSpPr>
        <p:spPr>
          <a:xfrm>
            <a:off x="10579990" y="1619791"/>
            <a:ext cx="72428" cy="332480"/>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dirty="0"/>
          </a:p>
        </p:txBody>
      </p:sp>
      <p:sp>
        <p:nvSpPr>
          <p:cNvPr id="15" name="TextBox 14">
            <a:extLst>
              <a:ext uri="{FF2B5EF4-FFF2-40B4-BE49-F238E27FC236}">
                <a16:creationId xmlns:a16="http://schemas.microsoft.com/office/drawing/2014/main" id="{4273B5A0-7189-3666-97C9-FA96C1AF8D71}"/>
              </a:ext>
            </a:extLst>
          </p:cNvPr>
          <p:cNvSpPr txBox="1"/>
          <p:nvPr/>
        </p:nvSpPr>
        <p:spPr>
          <a:xfrm>
            <a:off x="9841263" y="1672245"/>
            <a:ext cx="860080" cy="261610"/>
          </a:xfrm>
          <a:prstGeom prst="rect">
            <a:avLst/>
          </a:prstGeom>
          <a:noFill/>
        </p:spPr>
        <p:txBody>
          <a:bodyPr wrap="square" rtlCol="0">
            <a:spAutoFit/>
          </a:bodyPr>
          <a:lstStyle/>
          <a:p>
            <a:r>
              <a:rPr lang="en-AU" sz="1100" dirty="0"/>
              <a:t>~70 Mbps</a:t>
            </a:r>
          </a:p>
        </p:txBody>
      </p:sp>
      <p:sp>
        <p:nvSpPr>
          <p:cNvPr id="5" name="TextBox 4">
            <a:extLst>
              <a:ext uri="{FF2B5EF4-FFF2-40B4-BE49-F238E27FC236}">
                <a16:creationId xmlns:a16="http://schemas.microsoft.com/office/drawing/2014/main" id="{7F3C9B50-6DBA-58E2-B3BA-3079F6F8EB1F}"/>
              </a:ext>
            </a:extLst>
          </p:cNvPr>
          <p:cNvSpPr txBox="1"/>
          <p:nvPr/>
        </p:nvSpPr>
        <p:spPr>
          <a:xfrm>
            <a:off x="6808206" y="354976"/>
            <a:ext cx="3141552" cy="646331"/>
          </a:xfrm>
          <a:prstGeom prst="rect">
            <a:avLst/>
          </a:prstGeom>
          <a:noFill/>
        </p:spPr>
        <p:txBody>
          <a:bodyPr wrap="square" rtlCol="0">
            <a:spAutoFit/>
          </a:bodyPr>
          <a:lstStyle/>
          <a:p>
            <a:r>
              <a:rPr lang="en-AU" dirty="0">
                <a:solidFill>
                  <a:srgbClr val="FF0000"/>
                </a:solidFill>
              </a:rPr>
              <a:t>High utilization in LAG2 servers</a:t>
            </a:r>
            <a:r>
              <a:rPr lang="en-AU" dirty="0"/>
              <a:t>, must be below 85%</a:t>
            </a:r>
          </a:p>
        </p:txBody>
      </p:sp>
    </p:spTree>
    <p:extLst>
      <p:ext uri="{BB962C8B-B14F-4D97-AF65-F5344CB8AC3E}">
        <p14:creationId xmlns:p14="http://schemas.microsoft.com/office/powerpoint/2010/main" val="3029466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815572-EBC4-CB21-5433-9978C851D54C}"/>
              </a:ext>
            </a:extLst>
          </p:cNvPr>
          <p:cNvPicPr>
            <a:picLocks noChangeAspect="1"/>
          </p:cNvPicPr>
          <p:nvPr/>
        </p:nvPicPr>
        <p:blipFill>
          <a:blip r:embed="rId2"/>
          <a:stretch>
            <a:fillRect/>
          </a:stretch>
        </p:blipFill>
        <p:spPr>
          <a:xfrm>
            <a:off x="19050" y="982819"/>
            <a:ext cx="10763627" cy="5618006"/>
          </a:xfrm>
          <a:prstGeom prst="rect">
            <a:avLst/>
          </a:prstGeom>
        </p:spPr>
      </p:pic>
      <p:sp>
        <p:nvSpPr>
          <p:cNvPr id="2" name="Title 1">
            <a:extLst>
              <a:ext uri="{FF2B5EF4-FFF2-40B4-BE49-F238E27FC236}">
                <a16:creationId xmlns:a16="http://schemas.microsoft.com/office/drawing/2014/main" id="{5ABE570B-CD83-5EF5-2636-199C31CF3888}"/>
              </a:ext>
            </a:extLst>
          </p:cNvPr>
          <p:cNvSpPr>
            <a:spLocks noGrp="1"/>
          </p:cNvSpPr>
          <p:nvPr>
            <p:ph type="title"/>
          </p:nvPr>
        </p:nvSpPr>
        <p:spPr>
          <a:xfrm>
            <a:off x="110412" y="218533"/>
            <a:ext cx="10469578" cy="748451"/>
          </a:xfrm>
        </p:spPr>
        <p:txBody>
          <a:bodyPr>
            <a:normAutofit/>
          </a:bodyPr>
          <a:lstStyle/>
          <a:p>
            <a:r>
              <a:rPr lang="en-AU" dirty="0"/>
              <a:t>At 83 Gbps –2026</a:t>
            </a:r>
            <a:endParaRPr lang="en-AU" i="1" dirty="0"/>
          </a:p>
        </p:txBody>
      </p:sp>
      <p:sp>
        <p:nvSpPr>
          <p:cNvPr id="12" name="Right Bracket 11">
            <a:extLst>
              <a:ext uri="{FF2B5EF4-FFF2-40B4-BE49-F238E27FC236}">
                <a16:creationId xmlns:a16="http://schemas.microsoft.com/office/drawing/2014/main" id="{51DB8AFA-5C70-99CA-3AB8-689E9B23B031}"/>
              </a:ext>
            </a:extLst>
          </p:cNvPr>
          <p:cNvSpPr/>
          <p:nvPr/>
        </p:nvSpPr>
        <p:spPr>
          <a:xfrm>
            <a:off x="5214491" y="1520982"/>
            <a:ext cx="72428" cy="669957"/>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3" name="TextBox 12">
            <a:extLst>
              <a:ext uri="{FF2B5EF4-FFF2-40B4-BE49-F238E27FC236}">
                <a16:creationId xmlns:a16="http://schemas.microsoft.com/office/drawing/2014/main" id="{3DD1E81D-FABB-EB37-5E4E-84BF5CAD7738}"/>
              </a:ext>
            </a:extLst>
          </p:cNvPr>
          <p:cNvSpPr txBox="1"/>
          <p:nvPr/>
        </p:nvSpPr>
        <p:spPr>
          <a:xfrm>
            <a:off x="4363770" y="1726096"/>
            <a:ext cx="860080" cy="261610"/>
          </a:xfrm>
          <a:prstGeom prst="rect">
            <a:avLst/>
          </a:prstGeom>
          <a:noFill/>
        </p:spPr>
        <p:txBody>
          <a:bodyPr wrap="square" rtlCol="0">
            <a:spAutoFit/>
          </a:bodyPr>
          <a:lstStyle/>
          <a:p>
            <a:r>
              <a:rPr lang="en-AU" sz="1100"/>
              <a:t>~150 Mbps</a:t>
            </a:r>
          </a:p>
        </p:txBody>
      </p:sp>
      <p:sp>
        <p:nvSpPr>
          <p:cNvPr id="14" name="Right Bracket 13">
            <a:extLst>
              <a:ext uri="{FF2B5EF4-FFF2-40B4-BE49-F238E27FC236}">
                <a16:creationId xmlns:a16="http://schemas.microsoft.com/office/drawing/2014/main" id="{FD599FE8-E2F7-752A-B4BC-326BB7356ED3}"/>
              </a:ext>
            </a:extLst>
          </p:cNvPr>
          <p:cNvSpPr/>
          <p:nvPr/>
        </p:nvSpPr>
        <p:spPr>
          <a:xfrm>
            <a:off x="10570041" y="1520982"/>
            <a:ext cx="140209" cy="11769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5" name="TextBox 14">
            <a:extLst>
              <a:ext uri="{FF2B5EF4-FFF2-40B4-BE49-F238E27FC236}">
                <a16:creationId xmlns:a16="http://schemas.microsoft.com/office/drawing/2014/main" id="{8289CA31-8801-D9FC-F0C5-1450B3A06C51}"/>
              </a:ext>
            </a:extLst>
          </p:cNvPr>
          <p:cNvSpPr txBox="1"/>
          <p:nvPr/>
        </p:nvSpPr>
        <p:spPr>
          <a:xfrm>
            <a:off x="10633110" y="1464486"/>
            <a:ext cx="860080" cy="261610"/>
          </a:xfrm>
          <a:prstGeom prst="rect">
            <a:avLst/>
          </a:prstGeom>
          <a:noFill/>
        </p:spPr>
        <p:txBody>
          <a:bodyPr wrap="square" rtlCol="0">
            <a:spAutoFit/>
          </a:bodyPr>
          <a:lstStyle/>
          <a:p>
            <a:r>
              <a:rPr lang="en-AU" sz="1100"/>
              <a:t>~25 Mbps</a:t>
            </a:r>
          </a:p>
        </p:txBody>
      </p:sp>
      <p:sp>
        <p:nvSpPr>
          <p:cNvPr id="5" name="TextBox 4">
            <a:extLst>
              <a:ext uri="{FF2B5EF4-FFF2-40B4-BE49-F238E27FC236}">
                <a16:creationId xmlns:a16="http://schemas.microsoft.com/office/drawing/2014/main" id="{87BB3D37-8ABA-8870-D390-68C43A93A680}"/>
              </a:ext>
            </a:extLst>
          </p:cNvPr>
          <p:cNvSpPr txBox="1"/>
          <p:nvPr/>
        </p:nvSpPr>
        <p:spPr>
          <a:xfrm>
            <a:off x="6708618" y="244113"/>
            <a:ext cx="3141552" cy="646331"/>
          </a:xfrm>
          <a:prstGeom prst="rect">
            <a:avLst/>
          </a:prstGeom>
          <a:noFill/>
        </p:spPr>
        <p:txBody>
          <a:bodyPr wrap="square" rtlCol="0">
            <a:spAutoFit/>
          </a:bodyPr>
          <a:lstStyle/>
          <a:p>
            <a:r>
              <a:rPr lang="en-AU" dirty="0">
                <a:solidFill>
                  <a:srgbClr val="FF0000"/>
                </a:solidFill>
              </a:rPr>
              <a:t>High utilization in LAG2 servers</a:t>
            </a:r>
            <a:r>
              <a:rPr lang="en-AU" dirty="0"/>
              <a:t>, must be below 85%</a:t>
            </a:r>
          </a:p>
        </p:txBody>
      </p:sp>
    </p:spTree>
    <p:extLst>
      <p:ext uri="{BB962C8B-B14F-4D97-AF65-F5344CB8AC3E}">
        <p14:creationId xmlns:p14="http://schemas.microsoft.com/office/powerpoint/2010/main" val="2845610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3BB8-7906-DC5A-34A2-1B6B6B3E1725}"/>
              </a:ext>
            </a:extLst>
          </p:cNvPr>
          <p:cNvSpPr>
            <a:spLocks noGrp="1"/>
          </p:cNvSpPr>
          <p:nvPr>
            <p:ph type="title"/>
          </p:nvPr>
        </p:nvSpPr>
        <p:spPr>
          <a:xfrm>
            <a:off x="407406" y="2370389"/>
            <a:ext cx="11651810" cy="1325563"/>
          </a:xfrm>
        </p:spPr>
        <p:txBody>
          <a:bodyPr/>
          <a:lstStyle/>
          <a:p>
            <a:r>
              <a:rPr lang="en-AU" dirty="0"/>
              <a:t>Capacity requirement to maintain &lt;85% utilization</a:t>
            </a:r>
          </a:p>
        </p:txBody>
      </p:sp>
    </p:spTree>
    <p:extLst>
      <p:ext uri="{BB962C8B-B14F-4D97-AF65-F5344CB8AC3E}">
        <p14:creationId xmlns:p14="http://schemas.microsoft.com/office/powerpoint/2010/main" val="868575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E1CF9-5C89-B012-793F-84FEAB198D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256A1E4-508E-AA2D-589A-DA8445BD55DD}"/>
              </a:ext>
            </a:extLst>
          </p:cNvPr>
          <p:cNvSpPr txBox="1"/>
          <p:nvPr/>
        </p:nvSpPr>
        <p:spPr>
          <a:xfrm>
            <a:off x="92140" y="263108"/>
            <a:ext cx="9433710" cy="584775"/>
          </a:xfrm>
          <a:prstGeom prst="rect">
            <a:avLst/>
          </a:prstGeom>
          <a:noFill/>
        </p:spPr>
        <p:txBody>
          <a:bodyPr wrap="square" rtlCol="0">
            <a:spAutoFit/>
          </a:bodyPr>
          <a:lstStyle/>
          <a:p>
            <a:r>
              <a:rPr lang="en-US" sz="3200" b="1" dirty="0"/>
              <a:t>Brief Description Of The System</a:t>
            </a:r>
            <a:endParaRPr lang="en-US" sz="3200" dirty="0">
              <a:solidFill>
                <a:schemeClr val="accent4"/>
              </a:solidFill>
            </a:endParaRPr>
          </a:p>
        </p:txBody>
      </p:sp>
      <p:sp>
        <p:nvSpPr>
          <p:cNvPr id="2" name="TextBox 1">
            <a:extLst>
              <a:ext uri="{FF2B5EF4-FFF2-40B4-BE49-F238E27FC236}">
                <a16:creationId xmlns:a16="http://schemas.microsoft.com/office/drawing/2014/main" id="{E6798AA9-6638-7B0C-26DF-0AB17BB6D232}"/>
              </a:ext>
            </a:extLst>
          </p:cNvPr>
          <p:cNvSpPr txBox="1"/>
          <p:nvPr/>
        </p:nvSpPr>
        <p:spPr>
          <a:xfrm>
            <a:off x="244444" y="1131683"/>
            <a:ext cx="10429592" cy="1754326"/>
          </a:xfrm>
          <a:prstGeom prst="rect">
            <a:avLst/>
          </a:prstGeom>
          <a:noFill/>
        </p:spPr>
        <p:txBody>
          <a:bodyPr wrap="square" rtlCol="0">
            <a:spAutoFit/>
          </a:bodyPr>
          <a:lstStyle/>
          <a:p>
            <a:r>
              <a:rPr lang="en-US" dirty="0"/>
              <a:t>A Two-Layered Distributed Capacity System:</a:t>
            </a:r>
          </a:p>
          <a:p>
            <a:endParaRPr lang="en-US" dirty="0"/>
          </a:p>
          <a:p>
            <a:pPr>
              <a:buFont typeface="Arial" panose="020B0604020202020204" pitchFamily="34" charset="0"/>
              <a:buChar char="•"/>
            </a:pPr>
            <a:r>
              <a:rPr lang="en-US" b="1" dirty="0"/>
              <a:t>First Layer</a:t>
            </a:r>
            <a:r>
              <a:rPr lang="en-US" dirty="0"/>
              <a:t>: Geographically distributed channels across Australia with different busy hours for each one. This layer provides access capacity to the network.</a:t>
            </a:r>
          </a:p>
          <a:p>
            <a:endParaRPr lang="en-US" dirty="0"/>
          </a:p>
          <a:p>
            <a:pPr>
              <a:buFont typeface="Arial" panose="020B0604020202020204" pitchFamily="34" charset="0"/>
              <a:buChar char="•"/>
            </a:pPr>
            <a:r>
              <a:rPr lang="en-US" b="1" dirty="0"/>
              <a:t>Second Layer</a:t>
            </a:r>
            <a:r>
              <a:rPr lang="en-US" dirty="0"/>
              <a:t>: Backend traffic acceleration servers to which channels from the first layer are assigned.</a:t>
            </a:r>
          </a:p>
        </p:txBody>
      </p:sp>
      <p:sp>
        <p:nvSpPr>
          <p:cNvPr id="4" name="TextBox 3">
            <a:extLst>
              <a:ext uri="{FF2B5EF4-FFF2-40B4-BE49-F238E27FC236}">
                <a16:creationId xmlns:a16="http://schemas.microsoft.com/office/drawing/2014/main" id="{4C21BF41-E7D4-D92F-7FC4-7061C20BAF6B}"/>
              </a:ext>
            </a:extLst>
          </p:cNvPr>
          <p:cNvSpPr txBox="1"/>
          <p:nvPr/>
        </p:nvSpPr>
        <p:spPr>
          <a:xfrm>
            <a:off x="244444" y="5285716"/>
            <a:ext cx="10429592" cy="369332"/>
          </a:xfrm>
          <a:prstGeom prst="rect">
            <a:avLst/>
          </a:prstGeom>
          <a:noFill/>
        </p:spPr>
        <p:txBody>
          <a:bodyPr wrap="square" rtlCol="0">
            <a:spAutoFit/>
          </a:bodyPr>
          <a:lstStyle/>
          <a:p>
            <a:r>
              <a:rPr lang="en-US" dirty="0"/>
              <a:t>The next slide will visually illustrate the architecture...</a:t>
            </a:r>
            <a:endParaRPr lang="en-AU" dirty="0"/>
          </a:p>
        </p:txBody>
      </p:sp>
    </p:spTree>
    <p:extLst>
      <p:ext uri="{BB962C8B-B14F-4D97-AF65-F5344CB8AC3E}">
        <p14:creationId xmlns:p14="http://schemas.microsoft.com/office/powerpoint/2010/main" val="4072682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E62701-BE36-B7DD-EBE1-4398E08F5482}"/>
              </a:ext>
            </a:extLst>
          </p:cNvPr>
          <p:cNvPicPr>
            <a:picLocks noChangeAspect="1"/>
          </p:cNvPicPr>
          <p:nvPr/>
        </p:nvPicPr>
        <p:blipFill>
          <a:blip r:embed="rId2"/>
          <a:stretch>
            <a:fillRect/>
          </a:stretch>
        </p:blipFill>
        <p:spPr>
          <a:xfrm>
            <a:off x="0" y="1091216"/>
            <a:ext cx="10619715" cy="5488097"/>
          </a:xfrm>
          <a:prstGeom prst="rect">
            <a:avLst/>
          </a:prstGeom>
        </p:spPr>
      </p:pic>
      <p:sp>
        <p:nvSpPr>
          <p:cNvPr id="2" name="Title 1">
            <a:extLst>
              <a:ext uri="{FF2B5EF4-FFF2-40B4-BE49-F238E27FC236}">
                <a16:creationId xmlns:a16="http://schemas.microsoft.com/office/drawing/2014/main" id="{5ABE570B-CD83-5EF5-2636-199C31CF3888}"/>
              </a:ext>
            </a:extLst>
          </p:cNvPr>
          <p:cNvSpPr>
            <a:spLocks noGrp="1"/>
          </p:cNvSpPr>
          <p:nvPr>
            <p:ph type="title"/>
          </p:nvPr>
        </p:nvSpPr>
        <p:spPr>
          <a:xfrm>
            <a:off x="110411" y="218533"/>
            <a:ext cx="12258051" cy="748451"/>
          </a:xfrm>
        </p:spPr>
        <p:txBody>
          <a:bodyPr>
            <a:normAutofit/>
          </a:bodyPr>
          <a:lstStyle/>
          <a:p>
            <a:r>
              <a:rPr lang="en-AU" dirty="0"/>
              <a:t>At 83 Gbps  2026 - </a:t>
            </a:r>
            <a:r>
              <a:rPr lang="en-AU" b="1" dirty="0"/>
              <a:t>(add 10 servers </a:t>
            </a:r>
            <a:r>
              <a:rPr lang="en-AU" dirty="0"/>
              <a:t>to LAG2)</a:t>
            </a:r>
          </a:p>
        </p:txBody>
      </p:sp>
      <p:sp>
        <p:nvSpPr>
          <p:cNvPr id="12" name="Right Bracket 11">
            <a:extLst>
              <a:ext uri="{FF2B5EF4-FFF2-40B4-BE49-F238E27FC236}">
                <a16:creationId xmlns:a16="http://schemas.microsoft.com/office/drawing/2014/main" id="{51DB8AFA-5C70-99CA-3AB8-689E9B23B031}"/>
              </a:ext>
            </a:extLst>
          </p:cNvPr>
          <p:cNvSpPr/>
          <p:nvPr/>
        </p:nvSpPr>
        <p:spPr>
          <a:xfrm>
            <a:off x="5140237" y="1636809"/>
            <a:ext cx="45719" cy="659823"/>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3" name="TextBox 12">
            <a:extLst>
              <a:ext uri="{FF2B5EF4-FFF2-40B4-BE49-F238E27FC236}">
                <a16:creationId xmlns:a16="http://schemas.microsoft.com/office/drawing/2014/main" id="{3DD1E81D-FABB-EB37-5E4E-84BF5CAD7738}"/>
              </a:ext>
            </a:extLst>
          </p:cNvPr>
          <p:cNvSpPr txBox="1"/>
          <p:nvPr/>
        </p:nvSpPr>
        <p:spPr>
          <a:xfrm>
            <a:off x="4407280" y="1742954"/>
            <a:ext cx="860080" cy="261610"/>
          </a:xfrm>
          <a:prstGeom prst="rect">
            <a:avLst/>
          </a:prstGeom>
          <a:noFill/>
        </p:spPr>
        <p:txBody>
          <a:bodyPr wrap="square" rtlCol="0">
            <a:spAutoFit/>
          </a:bodyPr>
          <a:lstStyle/>
          <a:p>
            <a:r>
              <a:rPr lang="en-AU" sz="1100" dirty="0"/>
              <a:t>~150 Mbps</a:t>
            </a:r>
          </a:p>
        </p:txBody>
      </p:sp>
      <p:sp>
        <p:nvSpPr>
          <p:cNvPr id="14" name="Right Bracket 13">
            <a:extLst>
              <a:ext uri="{FF2B5EF4-FFF2-40B4-BE49-F238E27FC236}">
                <a16:creationId xmlns:a16="http://schemas.microsoft.com/office/drawing/2014/main" id="{FD599FE8-E2F7-752A-B4BC-326BB7356ED3}"/>
              </a:ext>
            </a:extLst>
          </p:cNvPr>
          <p:cNvSpPr/>
          <p:nvPr/>
        </p:nvSpPr>
        <p:spPr>
          <a:xfrm>
            <a:off x="10303333" y="1636809"/>
            <a:ext cx="45719" cy="659823"/>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15" name="TextBox 14">
            <a:extLst>
              <a:ext uri="{FF2B5EF4-FFF2-40B4-BE49-F238E27FC236}">
                <a16:creationId xmlns:a16="http://schemas.microsoft.com/office/drawing/2014/main" id="{8289CA31-8801-D9FC-F0C5-1450B3A06C51}"/>
              </a:ext>
            </a:extLst>
          </p:cNvPr>
          <p:cNvSpPr txBox="1"/>
          <p:nvPr/>
        </p:nvSpPr>
        <p:spPr>
          <a:xfrm>
            <a:off x="9495890" y="1779169"/>
            <a:ext cx="860080" cy="261610"/>
          </a:xfrm>
          <a:prstGeom prst="rect">
            <a:avLst/>
          </a:prstGeom>
          <a:noFill/>
        </p:spPr>
        <p:txBody>
          <a:bodyPr wrap="square" rtlCol="0">
            <a:spAutoFit/>
          </a:bodyPr>
          <a:lstStyle/>
          <a:p>
            <a:r>
              <a:rPr lang="en-AU" sz="1100" dirty="0"/>
              <a:t>~150 Mbps</a:t>
            </a:r>
          </a:p>
        </p:txBody>
      </p:sp>
      <p:sp>
        <p:nvSpPr>
          <p:cNvPr id="5" name="TextBox 4">
            <a:extLst>
              <a:ext uri="{FF2B5EF4-FFF2-40B4-BE49-F238E27FC236}">
                <a16:creationId xmlns:a16="http://schemas.microsoft.com/office/drawing/2014/main" id="{1EB1EB5C-171D-11E4-806D-772C1FDED2EF}"/>
              </a:ext>
            </a:extLst>
          </p:cNvPr>
          <p:cNvSpPr txBox="1"/>
          <p:nvPr/>
        </p:nvSpPr>
        <p:spPr>
          <a:xfrm>
            <a:off x="10562387" y="1505055"/>
            <a:ext cx="1629614" cy="1477328"/>
          </a:xfrm>
          <a:prstGeom prst="rect">
            <a:avLst/>
          </a:prstGeom>
          <a:noFill/>
        </p:spPr>
        <p:txBody>
          <a:bodyPr wrap="square" rtlCol="0">
            <a:spAutoFit/>
          </a:bodyPr>
          <a:lstStyle/>
          <a:p>
            <a:r>
              <a:rPr lang="en-AU" dirty="0"/>
              <a:t>Servers in both LAGs are </a:t>
            </a:r>
            <a:r>
              <a:rPr lang="en-AU" dirty="0">
                <a:solidFill>
                  <a:schemeClr val="accent6"/>
                </a:solidFill>
              </a:rPr>
              <a:t>below 85% utilization in 2026</a:t>
            </a:r>
          </a:p>
        </p:txBody>
      </p:sp>
    </p:spTree>
    <p:extLst>
      <p:ext uri="{BB962C8B-B14F-4D97-AF65-F5344CB8AC3E}">
        <p14:creationId xmlns:p14="http://schemas.microsoft.com/office/powerpoint/2010/main" val="1608392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5E25A48-283B-C802-108C-29B15FA46789}"/>
              </a:ext>
            </a:extLst>
          </p:cNvPr>
          <p:cNvSpPr/>
          <p:nvPr/>
        </p:nvSpPr>
        <p:spPr>
          <a:xfrm>
            <a:off x="2202602" y="4491071"/>
            <a:ext cx="1193587" cy="65968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Channel 1</a:t>
            </a:r>
            <a:endParaRPr lang="en-AU" sz="1000" b="1" dirty="0"/>
          </a:p>
        </p:txBody>
      </p:sp>
      <p:sp>
        <p:nvSpPr>
          <p:cNvPr id="6" name="Oval 5">
            <a:extLst>
              <a:ext uri="{FF2B5EF4-FFF2-40B4-BE49-F238E27FC236}">
                <a16:creationId xmlns:a16="http://schemas.microsoft.com/office/drawing/2014/main" id="{411D0F80-32FC-FAEA-D01D-9055C0C06B53}"/>
              </a:ext>
            </a:extLst>
          </p:cNvPr>
          <p:cNvSpPr/>
          <p:nvPr/>
        </p:nvSpPr>
        <p:spPr>
          <a:xfrm>
            <a:off x="2911832" y="5124691"/>
            <a:ext cx="1087775" cy="6944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Channel 2</a:t>
            </a:r>
            <a:endParaRPr lang="en-AU" sz="1000" b="1" dirty="0"/>
          </a:p>
        </p:txBody>
      </p:sp>
      <p:sp>
        <p:nvSpPr>
          <p:cNvPr id="7" name="Oval 6">
            <a:extLst>
              <a:ext uri="{FF2B5EF4-FFF2-40B4-BE49-F238E27FC236}">
                <a16:creationId xmlns:a16="http://schemas.microsoft.com/office/drawing/2014/main" id="{54E2DFB5-4E54-B3BF-2B12-98F1AC98C139}"/>
              </a:ext>
            </a:extLst>
          </p:cNvPr>
          <p:cNvSpPr/>
          <p:nvPr/>
        </p:nvSpPr>
        <p:spPr>
          <a:xfrm>
            <a:off x="3535761" y="4301882"/>
            <a:ext cx="1089420" cy="6829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Channel 3</a:t>
            </a:r>
            <a:endParaRPr lang="en-AU" sz="1000" b="1" dirty="0"/>
          </a:p>
        </p:txBody>
      </p:sp>
      <p:sp>
        <p:nvSpPr>
          <p:cNvPr id="8" name="Oval 7">
            <a:extLst>
              <a:ext uri="{FF2B5EF4-FFF2-40B4-BE49-F238E27FC236}">
                <a16:creationId xmlns:a16="http://schemas.microsoft.com/office/drawing/2014/main" id="{BB1C3B59-90E1-D3DB-206D-992C8FC0B06A}"/>
              </a:ext>
            </a:extLst>
          </p:cNvPr>
          <p:cNvSpPr/>
          <p:nvPr/>
        </p:nvSpPr>
        <p:spPr>
          <a:xfrm>
            <a:off x="5467108" y="5097200"/>
            <a:ext cx="1156107" cy="6348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Channel 5</a:t>
            </a:r>
            <a:endParaRPr lang="en-AU" sz="1000" b="1" dirty="0"/>
          </a:p>
        </p:txBody>
      </p:sp>
      <p:sp>
        <p:nvSpPr>
          <p:cNvPr id="9" name="Oval 8">
            <a:extLst>
              <a:ext uri="{FF2B5EF4-FFF2-40B4-BE49-F238E27FC236}">
                <a16:creationId xmlns:a16="http://schemas.microsoft.com/office/drawing/2014/main" id="{DA37EA1F-A478-0BF8-B1B1-FF16B7130B23}"/>
              </a:ext>
            </a:extLst>
          </p:cNvPr>
          <p:cNvSpPr/>
          <p:nvPr/>
        </p:nvSpPr>
        <p:spPr>
          <a:xfrm>
            <a:off x="6487609" y="4368787"/>
            <a:ext cx="1067159" cy="6348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Channel 6</a:t>
            </a:r>
            <a:endParaRPr lang="en-AU" sz="1000" b="1" dirty="0"/>
          </a:p>
        </p:txBody>
      </p:sp>
      <p:sp>
        <p:nvSpPr>
          <p:cNvPr id="10" name="TextBox 9">
            <a:extLst>
              <a:ext uri="{FF2B5EF4-FFF2-40B4-BE49-F238E27FC236}">
                <a16:creationId xmlns:a16="http://schemas.microsoft.com/office/drawing/2014/main" id="{E8E001D1-CCE7-DBFD-372E-FFA45F35A2C3}"/>
              </a:ext>
            </a:extLst>
          </p:cNvPr>
          <p:cNvSpPr txBox="1"/>
          <p:nvPr/>
        </p:nvSpPr>
        <p:spPr>
          <a:xfrm>
            <a:off x="7225453" y="4870980"/>
            <a:ext cx="1530792" cy="369332"/>
          </a:xfrm>
          <a:prstGeom prst="rect">
            <a:avLst/>
          </a:prstGeom>
          <a:noFill/>
        </p:spPr>
        <p:txBody>
          <a:bodyPr wrap="square" rtlCol="0">
            <a:spAutoFit/>
          </a:bodyPr>
          <a:lstStyle/>
          <a:p>
            <a:r>
              <a:rPr lang="en-US" dirty="0"/>
              <a:t>…………………</a:t>
            </a:r>
            <a:endParaRPr lang="en-AU" dirty="0"/>
          </a:p>
        </p:txBody>
      </p:sp>
      <p:sp>
        <p:nvSpPr>
          <p:cNvPr id="11" name="Oval 10">
            <a:extLst>
              <a:ext uri="{FF2B5EF4-FFF2-40B4-BE49-F238E27FC236}">
                <a16:creationId xmlns:a16="http://schemas.microsoft.com/office/drawing/2014/main" id="{905CC6AA-94FF-E6A3-A762-0E6F8126A5D4}"/>
              </a:ext>
            </a:extLst>
          </p:cNvPr>
          <p:cNvSpPr/>
          <p:nvPr/>
        </p:nvSpPr>
        <p:spPr>
          <a:xfrm>
            <a:off x="8692055" y="4794811"/>
            <a:ext cx="1153609" cy="6047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Channel # 600</a:t>
            </a:r>
            <a:endParaRPr lang="en-AU" sz="1000" b="1" dirty="0"/>
          </a:p>
        </p:txBody>
      </p:sp>
      <p:sp>
        <p:nvSpPr>
          <p:cNvPr id="12" name="Oval 11">
            <a:extLst>
              <a:ext uri="{FF2B5EF4-FFF2-40B4-BE49-F238E27FC236}">
                <a16:creationId xmlns:a16="http://schemas.microsoft.com/office/drawing/2014/main" id="{84ED9390-60AF-6414-A7A0-5F22DA96CA33}"/>
              </a:ext>
            </a:extLst>
          </p:cNvPr>
          <p:cNvSpPr/>
          <p:nvPr/>
        </p:nvSpPr>
        <p:spPr>
          <a:xfrm>
            <a:off x="3160852" y="1878473"/>
            <a:ext cx="925975" cy="6047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000" b="1" dirty="0"/>
              <a:t>Server 1</a:t>
            </a:r>
            <a:endParaRPr lang="en-AU" sz="1000" b="1" dirty="0"/>
          </a:p>
        </p:txBody>
      </p:sp>
      <p:sp>
        <p:nvSpPr>
          <p:cNvPr id="13" name="Oval 12">
            <a:extLst>
              <a:ext uri="{FF2B5EF4-FFF2-40B4-BE49-F238E27FC236}">
                <a16:creationId xmlns:a16="http://schemas.microsoft.com/office/drawing/2014/main" id="{C02BF97E-9B2C-375B-A55A-E48F377AF49A}"/>
              </a:ext>
            </a:extLst>
          </p:cNvPr>
          <p:cNvSpPr/>
          <p:nvPr/>
        </p:nvSpPr>
        <p:spPr>
          <a:xfrm>
            <a:off x="4220901" y="2298583"/>
            <a:ext cx="925975" cy="6047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000" b="1" dirty="0"/>
              <a:t>Server 2</a:t>
            </a:r>
            <a:endParaRPr lang="en-AU" sz="1000" b="1" dirty="0"/>
          </a:p>
        </p:txBody>
      </p:sp>
      <p:sp>
        <p:nvSpPr>
          <p:cNvPr id="14" name="Oval 13">
            <a:extLst>
              <a:ext uri="{FF2B5EF4-FFF2-40B4-BE49-F238E27FC236}">
                <a16:creationId xmlns:a16="http://schemas.microsoft.com/office/drawing/2014/main" id="{87E770AA-CFD0-6543-ED59-D1626339C0EB}"/>
              </a:ext>
            </a:extLst>
          </p:cNvPr>
          <p:cNvSpPr/>
          <p:nvPr/>
        </p:nvSpPr>
        <p:spPr>
          <a:xfrm>
            <a:off x="5202819" y="1878472"/>
            <a:ext cx="925975" cy="6047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000" b="1" dirty="0"/>
              <a:t>Server 3</a:t>
            </a:r>
            <a:endParaRPr lang="en-AU" sz="1000" b="1" dirty="0"/>
          </a:p>
        </p:txBody>
      </p:sp>
      <p:sp>
        <p:nvSpPr>
          <p:cNvPr id="15" name="TextBox 14">
            <a:extLst>
              <a:ext uri="{FF2B5EF4-FFF2-40B4-BE49-F238E27FC236}">
                <a16:creationId xmlns:a16="http://schemas.microsoft.com/office/drawing/2014/main" id="{8E84FFF5-3470-9ED9-8381-D679B8D2C99F}"/>
              </a:ext>
            </a:extLst>
          </p:cNvPr>
          <p:cNvSpPr txBox="1"/>
          <p:nvPr/>
        </p:nvSpPr>
        <p:spPr>
          <a:xfrm>
            <a:off x="6404658" y="2298583"/>
            <a:ext cx="3146385" cy="369332"/>
          </a:xfrm>
          <a:prstGeom prst="rect">
            <a:avLst/>
          </a:prstGeom>
          <a:noFill/>
        </p:spPr>
        <p:txBody>
          <a:bodyPr wrap="square" rtlCol="0">
            <a:spAutoFit/>
          </a:bodyPr>
          <a:lstStyle/>
          <a:p>
            <a:r>
              <a:rPr lang="en-US" dirty="0"/>
              <a:t>……………</a:t>
            </a:r>
            <a:endParaRPr lang="en-AU" dirty="0"/>
          </a:p>
        </p:txBody>
      </p:sp>
      <p:sp>
        <p:nvSpPr>
          <p:cNvPr id="16" name="Oval 15">
            <a:extLst>
              <a:ext uri="{FF2B5EF4-FFF2-40B4-BE49-F238E27FC236}">
                <a16:creationId xmlns:a16="http://schemas.microsoft.com/office/drawing/2014/main" id="{75F517FE-4208-1DA1-CCBD-FF0615A594B3}"/>
              </a:ext>
            </a:extLst>
          </p:cNvPr>
          <p:cNvSpPr/>
          <p:nvPr/>
        </p:nvSpPr>
        <p:spPr>
          <a:xfrm>
            <a:off x="7624141" y="2130701"/>
            <a:ext cx="925975" cy="604777"/>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000" b="1" dirty="0"/>
              <a:t>Server 100</a:t>
            </a:r>
            <a:endParaRPr lang="en-AU" sz="1000" b="1" dirty="0"/>
          </a:p>
        </p:txBody>
      </p:sp>
      <p:cxnSp>
        <p:nvCxnSpPr>
          <p:cNvPr id="18" name="Straight Connector 17">
            <a:extLst>
              <a:ext uri="{FF2B5EF4-FFF2-40B4-BE49-F238E27FC236}">
                <a16:creationId xmlns:a16="http://schemas.microsoft.com/office/drawing/2014/main" id="{F3B2F450-1099-924F-2262-D5C4C539578D}"/>
              </a:ext>
            </a:extLst>
          </p:cNvPr>
          <p:cNvCxnSpPr>
            <a:cxnSpLocks/>
            <a:stCxn id="12" idx="3"/>
            <a:endCxn id="4" idx="0"/>
          </p:cNvCxnSpPr>
          <p:nvPr/>
        </p:nvCxnSpPr>
        <p:spPr>
          <a:xfrm flipH="1">
            <a:off x="2799396" y="2394682"/>
            <a:ext cx="497062" cy="209638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F5B2D2E1-D4D4-3BF0-1978-732616C0140E}"/>
              </a:ext>
            </a:extLst>
          </p:cNvPr>
          <p:cNvCxnSpPr>
            <a:cxnSpLocks/>
            <a:stCxn id="12" idx="5"/>
            <a:endCxn id="7" idx="0"/>
          </p:cNvCxnSpPr>
          <p:nvPr/>
        </p:nvCxnSpPr>
        <p:spPr>
          <a:xfrm>
            <a:off x="3951221" y="2394682"/>
            <a:ext cx="129250" cy="190720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CCCC30AF-4EF2-316E-F705-7FA06B3B7E4C}"/>
              </a:ext>
            </a:extLst>
          </p:cNvPr>
          <p:cNvCxnSpPr>
            <a:cxnSpLocks/>
            <a:stCxn id="12" idx="4"/>
            <a:endCxn id="6" idx="0"/>
          </p:cNvCxnSpPr>
          <p:nvPr/>
        </p:nvCxnSpPr>
        <p:spPr>
          <a:xfrm flipH="1">
            <a:off x="3455720" y="2483250"/>
            <a:ext cx="168120" cy="2641441"/>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2876D7EE-CAEF-8B82-9385-7E093EB2070F}"/>
              </a:ext>
            </a:extLst>
          </p:cNvPr>
          <p:cNvCxnSpPr>
            <a:cxnSpLocks/>
            <a:stCxn id="13" idx="5"/>
            <a:endCxn id="8" idx="0"/>
          </p:cNvCxnSpPr>
          <p:nvPr/>
        </p:nvCxnSpPr>
        <p:spPr>
          <a:xfrm>
            <a:off x="5011270" y="2814792"/>
            <a:ext cx="1033892" cy="228240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1E581F68-621D-158C-3811-2B1128B40247}"/>
              </a:ext>
            </a:extLst>
          </p:cNvPr>
          <p:cNvCxnSpPr>
            <a:cxnSpLocks/>
            <a:endCxn id="9" idx="1"/>
          </p:cNvCxnSpPr>
          <p:nvPr/>
        </p:nvCxnSpPr>
        <p:spPr>
          <a:xfrm>
            <a:off x="5794490" y="2450983"/>
            <a:ext cx="849401" cy="201077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4" name="TextBox 33">
            <a:extLst>
              <a:ext uri="{FF2B5EF4-FFF2-40B4-BE49-F238E27FC236}">
                <a16:creationId xmlns:a16="http://schemas.microsoft.com/office/drawing/2014/main" id="{7DB1A6F8-9B6D-B753-ECA0-C8E5035903A2}"/>
              </a:ext>
            </a:extLst>
          </p:cNvPr>
          <p:cNvSpPr txBox="1"/>
          <p:nvPr/>
        </p:nvSpPr>
        <p:spPr>
          <a:xfrm>
            <a:off x="295659" y="2154107"/>
            <a:ext cx="2327061" cy="523220"/>
          </a:xfrm>
          <a:prstGeom prst="rect">
            <a:avLst/>
          </a:prstGeom>
          <a:noFill/>
        </p:spPr>
        <p:txBody>
          <a:bodyPr wrap="square" rtlCol="0">
            <a:spAutoFit/>
          </a:bodyPr>
          <a:lstStyle/>
          <a:p>
            <a:r>
              <a:rPr lang="en-US" sz="1400" dirty="0"/>
              <a:t>Second layer- Backend acceleration servers</a:t>
            </a:r>
            <a:endParaRPr lang="en-AU" sz="1400" b="1" dirty="0"/>
          </a:p>
        </p:txBody>
      </p:sp>
      <p:sp>
        <p:nvSpPr>
          <p:cNvPr id="36" name="TextBox 35">
            <a:extLst>
              <a:ext uri="{FF2B5EF4-FFF2-40B4-BE49-F238E27FC236}">
                <a16:creationId xmlns:a16="http://schemas.microsoft.com/office/drawing/2014/main" id="{AD733611-20A3-257C-5FE8-7DE8A253494E}"/>
              </a:ext>
            </a:extLst>
          </p:cNvPr>
          <p:cNvSpPr txBox="1"/>
          <p:nvPr/>
        </p:nvSpPr>
        <p:spPr>
          <a:xfrm>
            <a:off x="732448" y="6193307"/>
            <a:ext cx="3538208" cy="646331"/>
          </a:xfrm>
          <a:prstGeom prst="rect">
            <a:avLst/>
          </a:prstGeom>
          <a:noFill/>
        </p:spPr>
        <p:txBody>
          <a:bodyPr wrap="square" rtlCol="0">
            <a:spAutoFit/>
          </a:bodyPr>
          <a:lstStyle/>
          <a:p>
            <a:r>
              <a:rPr lang="en-US" dirty="0"/>
              <a:t>Channels are logically grouped by  geographical area.</a:t>
            </a:r>
            <a:endParaRPr lang="en-AU" dirty="0"/>
          </a:p>
        </p:txBody>
      </p:sp>
      <p:sp>
        <p:nvSpPr>
          <p:cNvPr id="37" name="Freeform: Shape 36">
            <a:extLst>
              <a:ext uri="{FF2B5EF4-FFF2-40B4-BE49-F238E27FC236}">
                <a16:creationId xmlns:a16="http://schemas.microsoft.com/office/drawing/2014/main" id="{1E8B96CB-7511-3B28-B615-CA6CA0BD81E9}"/>
              </a:ext>
            </a:extLst>
          </p:cNvPr>
          <p:cNvSpPr/>
          <p:nvPr/>
        </p:nvSpPr>
        <p:spPr>
          <a:xfrm>
            <a:off x="2126411" y="4147982"/>
            <a:ext cx="4863694" cy="2184946"/>
          </a:xfrm>
          <a:custGeom>
            <a:avLst/>
            <a:gdLst>
              <a:gd name="connsiteX0" fmla="*/ 84354 w 4863694"/>
              <a:gd name="connsiteY0" fmla="*/ 354570 h 2184946"/>
              <a:gd name="connsiteX1" fmla="*/ 188526 w 4863694"/>
              <a:gd name="connsiteY1" fmla="*/ 354570 h 2184946"/>
              <a:gd name="connsiteX2" fmla="*/ 2376141 w 4863694"/>
              <a:gd name="connsiteY2" fmla="*/ 18904 h 2184946"/>
              <a:gd name="connsiteX3" fmla="*/ 4343837 w 4863694"/>
              <a:gd name="connsiteY3" fmla="*/ 1002752 h 2184946"/>
              <a:gd name="connsiteX4" fmla="*/ 4853123 w 4863694"/>
              <a:gd name="connsiteY4" fmla="*/ 1650934 h 2184946"/>
              <a:gd name="connsiteX5" fmla="*/ 4019746 w 4863694"/>
              <a:gd name="connsiteY5" fmla="*/ 2183370 h 2184946"/>
              <a:gd name="connsiteX6" fmla="*/ 2491888 w 4863694"/>
              <a:gd name="connsiteY6" fmla="*/ 1812980 h 2184946"/>
              <a:gd name="connsiteX7" fmla="*/ 1207098 w 4863694"/>
              <a:gd name="connsiteY7" fmla="*/ 1766681 h 2184946"/>
              <a:gd name="connsiteX8" fmla="*/ 188526 w 4863694"/>
              <a:gd name="connsiteY8" fmla="*/ 1303694 h 2184946"/>
              <a:gd name="connsiteX9" fmla="*/ 3331 w 4863694"/>
              <a:gd name="connsiteY9" fmla="*/ 736534 h 2184946"/>
              <a:gd name="connsiteX10" fmla="*/ 84354 w 4863694"/>
              <a:gd name="connsiteY10" fmla="*/ 354570 h 218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63694" h="2184946">
                <a:moveTo>
                  <a:pt x="84354" y="354570"/>
                </a:moveTo>
                <a:cubicBezTo>
                  <a:pt x="115220" y="290909"/>
                  <a:pt x="188526" y="354570"/>
                  <a:pt x="188526" y="354570"/>
                </a:cubicBezTo>
                <a:cubicBezTo>
                  <a:pt x="570491" y="298626"/>
                  <a:pt x="1683589" y="-89126"/>
                  <a:pt x="2376141" y="18904"/>
                </a:cubicBezTo>
                <a:cubicBezTo>
                  <a:pt x="3068693" y="126934"/>
                  <a:pt x="3931007" y="730747"/>
                  <a:pt x="4343837" y="1002752"/>
                </a:cubicBezTo>
                <a:cubicBezTo>
                  <a:pt x="4756667" y="1274757"/>
                  <a:pt x="4907138" y="1454164"/>
                  <a:pt x="4853123" y="1650934"/>
                </a:cubicBezTo>
                <a:cubicBezTo>
                  <a:pt x="4799108" y="1847704"/>
                  <a:pt x="4413285" y="2156362"/>
                  <a:pt x="4019746" y="2183370"/>
                </a:cubicBezTo>
                <a:cubicBezTo>
                  <a:pt x="3626207" y="2210378"/>
                  <a:pt x="2960663" y="1882428"/>
                  <a:pt x="2491888" y="1812980"/>
                </a:cubicBezTo>
                <a:cubicBezTo>
                  <a:pt x="2023113" y="1743532"/>
                  <a:pt x="1590992" y="1851562"/>
                  <a:pt x="1207098" y="1766681"/>
                </a:cubicBezTo>
                <a:cubicBezTo>
                  <a:pt x="823204" y="1681800"/>
                  <a:pt x="389154" y="1475385"/>
                  <a:pt x="188526" y="1303694"/>
                </a:cubicBezTo>
                <a:cubicBezTo>
                  <a:pt x="-12102" y="1132003"/>
                  <a:pt x="22622" y="896651"/>
                  <a:pt x="3331" y="736534"/>
                </a:cubicBezTo>
                <a:cubicBezTo>
                  <a:pt x="-15960" y="576418"/>
                  <a:pt x="53488" y="418231"/>
                  <a:pt x="84354" y="354570"/>
                </a:cubicBezTo>
                <a:close/>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Freeform: Shape 37">
            <a:extLst>
              <a:ext uri="{FF2B5EF4-FFF2-40B4-BE49-F238E27FC236}">
                <a16:creationId xmlns:a16="http://schemas.microsoft.com/office/drawing/2014/main" id="{D45D1856-6206-49DF-A0D8-CD28863B56DA}"/>
              </a:ext>
            </a:extLst>
          </p:cNvPr>
          <p:cNvSpPr/>
          <p:nvPr/>
        </p:nvSpPr>
        <p:spPr>
          <a:xfrm>
            <a:off x="4203502" y="6061756"/>
            <a:ext cx="559554" cy="462987"/>
          </a:xfrm>
          <a:custGeom>
            <a:avLst/>
            <a:gdLst>
              <a:gd name="connsiteX0" fmla="*/ 0 w 559554"/>
              <a:gd name="connsiteY0" fmla="*/ 462987 h 462987"/>
              <a:gd name="connsiteX1" fmla="*/ 497712 w 559554"/>
              <a:gd name="connsiteY1" fmla="*/ 196769 h 462987"/>
              <a:gd name="connsiteX2" fmla="*/ 555585 w 559554"/>
              <a:gd name="connsiteY2" fmla="*/ 0 h 462987"/>
            </a:gdLst>
            <a:ahLst/>
            <a:cxnLst>
              <a:cxn ang="0">
                <a:pos x="connsiteX0" y="connsiteY0"/>
              </a:cxn>
              <a:cxn ang="0">
                <a:pos x="connsiteX1" y="connsiteY1"/>
              </a:cxn>
              <a:cxn ang="0">
                <a:pos x="connsiteX2" y="connsiteY2"/>
              </a:cxn>
            </a:cxnLst>
            <a:rect l="l" t="t" r="r" b="b"/>
            <a:pathLst>
              <a:path w="559554" h="462987">
                <a:moveTo>
                  <a:pt x="0" y="462987"/>
                </a:moveTo>
                <a:cubicBezTo>
                  <a:pt x="202557" y="368460"/>
                  <a:pt x="405115" y="273933"/>
                  <a:pt x="497712" y="196769"/>
                </a:cubicBezTo>
                <a:cubicBezTo>
                  <a:pt x="590310" y="119604"/>
                  <a:pt x="549798" y="1929"/>
                  <a:pt x="555585" y="0"/>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AU"/>
          </a:p>
        </p:txBody>
      </p:sp>
      <p:sp>
        <p:nvSpPr>
          <p:cNvPr id="39" name="TextBox 38">
            <a:extLst>
              <a:ext uri="{FF2B5EF4-FFF2-40B4-BE49-F238E27FC236}">
                <a16:creationId xmlns:a16="http://schemas.microsoft.com/office/drawing/2014/main" id="{63159F79-D930-9992-5751-485D5F4ACFB6}"/>
              </a:ext>
            </a:extLst>
          </p:cNvPr>
          <p:cNvSpPr txBox="1"/>
          <p:nvPr/>
        </p:nvSpPr>
        <p:spPr>
          <a:xfrm>
            <a:off x="86327" y="92356"/>
            <a:ext cx="8785668" cy="584775"/>
          </a:xfrm>
          <a:prstGeom prst="rect">
            <a:avLst/>
          </a:prstGeom>
          <a:noFill/>
        </p:spPr>
        <p:txBody>
          <a:bodyPr wrap="square" rtlCol="0">
            <a:spAutoFit/>
          </a:bodyPr>
          <a:lstStyle/>
          <a:p>
            <a:r>
              <a:rPr lang="en-US" sz="3200" dirty="0"/>
              <a:t>Two-layered Distributed Capacity Hierarchy</a:t>
            </a:r>
            <a:endParaRPr lang="en-AU" sz="3200" b="1" dirty="0"/>
          </a:p>
        </p:txBody>
      </p:sp>
      <p:sp>
        <p:nvSpPr>
          <p:cNvPr id="40" name="TextBox 39">
            <a:extLst>
              <a:ext uri="{FF2B5EF4-FFF2-40B4-BE49-F238E27FC236}">
                <a16:creationId xmlns:a16="http://schemas.microsoft.com/office/drawing/2014/main" id="{FC973BC1-84B5-00B4-1A96-B1FD55911030}"/>
              </a:ext>
            </a:extLst>
          </p:cNvPr>
          <p:cNvSpPr txBox="1"/>
          <p:nvPr/>
        </p:nvSpPr>
        <p:spPr>
          <a:xfrm>
            <a:off x="9132909" y="2063189"/>
            <a:ext cx="3025815" cy="646331"/>
          </a:xfrm>
          <a:prstGeom prst="rect">
            <a:avLst/>
          </a:prstGeom>
          <a:noFill/>
        </p:spPr>
        <p:txBody>
          <a:bodyPr wrap="square" rtlCol="0">
            <a:spAutoFit/>
          </a:bodyPr>
          <a:lstStyle/>
          <a:p>
            <a:r>
              <a:rPr lang="en-US" i="1" dirty="0"/>
              <a:t>Each server has a 1 Gbps throughput capacity</a:t>
            </a:r>
            <a:endParaRPr lang="en-AU" b="1" i="1" dirty="0"/>
          </a:p>
        </p:txBody>
      </p:sp>
      <p:sp>
        <p:nvSpPr>
          <p:cNvPr id="41" name="TextBox 40">
            <a:extLst>
              <a:ext uri="{FF2B5EF4-FFF2-40B4-BE49-F238E27FC236}">
                <a16:creationId xmlns:a16="http://schemas.microsoft.com/office/drawing/2014/main" id="{8B952AD6-A14A-ADF2-6C6D-CD1A3B75C31A}"/>
              </a:ext>
            </a:extLst>
          </p:cNvPr>
          <p:cNvSpPr txBox="1"/>
          <p:nvPr/>
        </p:nvSpPr>
        <p:spPr>
          <a:xfrm>
            <a:off x="8791044" y="3782837"/>
            <a:ext cx="3400956" cy="646331"/>
          </a:xfrm>
          <a:prstGeom prst="rect">
            <a:avLst/>
          </a:prstGeom>
          <a:noFill/>
        </p:spPr>
        <p:txBody>
          <a:bodyPr wrap="square" rtlCol="0">
            <a:spAutoFit/>
          </a:bodyPr>
          <a:lstStyle/>
          <a:p>
            <a:r>
              <a:rPr lang="en-US" i="1" dirty="0"/>
              <a:t>Channel capacity varies, majority between 100-200Mbps</a:t>
            </a:r>
            <a:endParaRPr lang="en-AU" b="1" i="1" dirty="0"/>
          </a:p>
        </p:txBody>
      </p:sp>
      <p:cxnSp>
        <p:nvCxnSpPr>
          <p:cNvPr id="25" name="Straight Connector 24">
            <a:extLst>
              <a:ext uri="{FF2B5EF4-FFF2-40B4-BE49-F238E27FC236}">
                <a16:creationId xmlns:a16="http://schemas.microsoft.com/office/drawing/2014/main" id="{400F102F-C0E4-4472-6EB8-518AFE363E11}"/>
              </a:ext>
            </a:extLst>
          </p:cNvPr>
          <p:cNvCxnSpPr>
            <a:cxnSpLocks/>
          </p:cNvCxnSpPr>
          <p:nvPr/>
        </p:nvCxnSpPr>
        <p:spPr>
          <a:xfrm flipV="1">
            <a:off x="86327" y="3277354"/>
            <a:ext cx="12072397" cy="10973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C4D8B9B4-5A8A-8F4F-CED2-79C3E8A1FD13}"/>
              </a:ext>
            </a:extLst>
          </p:cNvPr>
          <p:cNvCxnSpPr/>
          <p:nvPr/>
        </p:nvCxnSpPr>
        <p:spPr>
          <a:xfrm flipV="1">
            <a:off x="1303699" y="2617167"/>
            <a:ext cx="0" cy="5945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C52F8F5-475C-9D88-BE78-96DE207910A2}"/>
              </a:ext>
            </a:extLst>
          </p:cNvPr>
          <p:cNvCxnSpPr>
            <a:cxnSpLocks/>
          </p:cNvCxnSpPr>
          <p:nvPr/>
        </p:nvCxnSpPr>
        <p:spPr>
          <a:xfrm>
            <a:off x="1303699" y="3470916"/>
            <a:ext cx="0" cy="771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06ECC90-69A7-0A62-EB59-FBDE1CE2E6CC}"/>
              </a:ext>
            </a:extLst>
          </p:cNvPr>
          <p:cNvSpPr txBox="1"/>
          <p:nvPr/>
        </p:nvSpPr>
        <p:spPr>
          <a:xfrm>
            <a:off x="354472" y="4260416"/>
            <a:ext cx="2327061" cy="523220"/>
          </a:xfrm>
          <a:prstGeom prst="rect">
            <a:avLst/>
          </a:prstGeom>
          <a:noFill/>
        </p:spPr>
        <p:txBody>
          <a:bodyPr wrap="square" rtlCol="0">
            <a:spAutoFit/>
          </a:bodyPr>
          <a:lstStyle/>
          <a:p>
            <a:r>
              <a:rPr lang="en-US" sz="1400" dirty="0"/>
              <a:t>First layer-Customer’s serving channels</a:t>
            </a:r>
            <a:endParaRPr lang="en-AU" sz="1400" b="1" dirty="0"/>
          </a:p>
        </p:txBody>
      </p:sp>
      <p:cxnSp>
        <p:nvCxnSpPr>
          <p:cNvPr id="44" name="Straight Connector 43">
            <a:extLst>
              <a:ext uri="{FF2B5EF4-FFF2-40B4-BE49-F238E27FC236}">
                <a16:creationId xmlns:a16="http://schemas.microsoft.com/office/drawing/2014/main" id="{148CF36C-055D-DDD4-B9B9-C6CFE4CFDDAB}"/>
              </a:ext>
            </a:extLst>
          </p:cNvPr>
          <p:cNvCxnSpPr>
            <a:cxnSpLocks/>
            <a:stCxn id="55" idx="3"/>
            <a:endCxn id="12" idx="7"/>
          </p:cNvCxnSpPr>
          <p:nvPr/>
        </p:nvCxnSpPr>
        <p:spPr>
          <a:xfrm flipH="1">
            <a:off x="3951221" y="1211088"/>
            <a:ext cx="963041" cy="755953"/>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A79D9BF4-7AA7-8670-63FA-DD580A2E82B6}"/>
              </a:ext>
            </a:extLst>
          </p:cNvPr>
          <p:cNvCxnSpPr>
            <a:cxnSpLocks/>
            <a:endCxn id="13" idx="0"/>
          </p:cNvCxnSpPr>
          <p:nvPr/>
        </p:nvCxnSpPr>
        <p:spPr>
          <a:xfrm flipH="1">
            <a:off x="4683889" y="1299656"/>
            <a:ext cx="423439" cy="998927"/>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4C467A88-8458-464B-0E01-636CD845FE2D}"/>
              </a:ext>
            </a:extLst>
          </p:cNvPr>
          <p:cNvCxnSpPr>
            <a:cxnSpLocks/>
            <a:stCxn id="55" idx="4"/>
            <a:endCxn id="14" idx="0"/>
          </p:cNvCxnSpPr>
          <p:nvPr/>
        </p:nvCxnSpPr>
        <p:spPr>
          <a:xfrm>
            <a:off x="5455005" y="1299656"/>
            <a:ext cx="210802" cy="578816"/>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D1B55D18-3253-0B02-79B5-BFD1E9A6F292}"/>
              </a:ext>
            </a:extLst>
          </p:cNvPr>
          <p:cNvCxnSpPr>
            <a:cxnSpLocks/>
            <a:stCxn id="55" idx="5"/>
            <a:endCxn id="16" idx="1"/>
          </p:cNvCxnSpPr>
          <p:nvPr/>
        </p:nvCxnSpPr>
        <p:spPr>
          <a:xfrm>
            <a:off x="5995748" y="1211088"/>
            <a:ext cx="1763999" cy="1008181"/>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5" name="Oval 54">
            <a:extLst>
              <a:ext uri="{FF2B5EF4-FFF2-40B4-BE49-F238E27FC236}">
                <a16:creationId xmlns:a16="http://schemas.microsoft.com/office/drawing/2014/main" id="{A45F3E00-2085-949A-0636-3A524E9DFB00}"/>
              </a:ext>
            </a:extLst>
          </p:cNvPr>
          <p:cNvSpPr/>
          <p:nvPr/>
        </p:nvSpPr>
        <p:spPr>
          <a:xfrm>
            <a:off x="4690279" y="694879"/>
            <a:ext cx="1529452" cy="604777"/>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000" b="1" dirty="0"/>
              <a:t>Aggregation Router</a:t>
            </a:r>
            <a:endParaRPr lang="en-AU" sz="1000" b="1" dirty="0"/>
          </a:p>
        </p:txBody>
      </p:sp>
      <p:cxnSp>
        <p:nvCxnSpPr>
          <p:cNvPr id="60" name="Straight Connector 59">
            <a:extLst>
              <a:ext uri="{FF2B5EF4-FFF2-40B4-BE49-F238E27FC236}">
                <a16:creationId xmlns:a16="http://schemas.microsoft.com/office/drawing/2014/main" id="{A8C1BC11-8053-2AF2-6115-AD3EC476DA81}"/>
              </a:ext>
            </a:extLst>
          </p:cNvPr>
          <p:cNvCxnSpPr>
            <a:cxnSpLocks/>
          </p:cNvCxnSpPr>
          <p:nvPr/>
        </p:nvCxnSpPr>
        <p:spPr>
          <a:xfrm flipV="1">
            <a:off x="59801" y="1427622"/>
            <a:ext cx="12072397" cy="10973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61" name="Straight Arrow Connector 60">
            <a:extLst>
              <a:ext uri="{FF2B5EF4-FFF2-40B4-BE49-F238E27FC236}">
                <a16:creationId xmlns:a16="http://schemas.microsoft.com/office/drawing/2014/main" id="{DD6A9DED-3126-6360-9F20-BD7C0D333A55}"/>
              </a:ext>
            </a:extLst>
          </p:cNvPr>
          <p:cNvCxnSpPr>
            <a:cxnSpLocks/>
          </p:cNvCxnSpPr>
          <p:nvPr/>
        </p:nvCxnSpPr>
        <p:spPr>
          <a:xfrm>
            <a:off x="1303699" y="1589064"/>
            <a:ext cx="0" cy="5917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A399E89A-A94D-1119-1146-B9893CCBF231}"/>
              </a:ext>
            </a:extLst>
          </p:cNvPr>
          <p:cNvSpPr txBox="1"/>
          <p:nvPr/>
        </p:nvSpPr>
        <p:spPr>
          <a:xfrm>
            <a:off x="6404658" y="694879"/>
            <a:ext cx="3025815" cy="646331"/>
          </a:xfrm>
          <a:prstGeom prst="rect">
            <a:avLst/>
          </a:prstGeom>
          <a:noFill/>
        </p:spPr>
        <p:txBody>
          <a:bodyPr wrap="square" rtlCol="0">
            <a:spAutoFit/>
          </a:bodyPr>
          <a:lstStyle/>
          <a:p>
            <a:r>
              <a:rPr lang="en-US" i="1" dirty="0"/>
              <a:t>High-capacity aggregation router</a:t>
            </a:r>
            <a:endParaRPr lang="en-AU" b="1" i="1" dirty="0"/>
          </a:p>
        </p:txBody>
      </p:sp>
      <p:sp>
        <p:nvSpPr>
          <p:cNvPr id="71" name="Oval 70">
            <a:extLst>
              <a:ext uri="{FF2B5EF4-FFF2-40B4-BE49-F238E27FC236}">
                <a16:creationId xmlns:a16="http://schemas.microsoft.com/office/drawing/2014/main" id="{3209EE43-CEDD-8145-7B2D-3414766F5B25}"/>
              </a:ext>
            </a:extLst>
          </p:cNvPr>
          <p:cNvSpPr/>
          <p:nvPr/>
        </p:nvSpPr>
        <p:spPr>
          <a:xfrm>
            <a:off x="4318081" y="5136169"/>
            <a:ext cx="1089420" cy="6829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t>Channel 4</a:t>
            </a:r>
            <a:endParaRPr lang="en-AU" sz="1000" b="1" dirty="0"/>
          </a:p>
        </p:txBody>
      </p:sp>
      <p:cxnSp>
        <p:nvCxnSpPr>
          <p:cNvPr id="74" name="Straight Connector 73">
            <a:extLst>
              <a:ext uri="{FF2B5EF4-FFF2-40B4-BE49-F238E27FC236}">
                <a16:creationId xmlns:a16="http://schemas.microsoft.com/office/drawing/2014/main" id="{3D1E35B1-1483-D006-4A07-83717216A324}"/>
              </a:ext>
            </a:extLst>
          </p:cNvPr>
          <p:cNvCxnSpPr>
            <a:cxnSpLocks/>
            <a:stCxn id="13" idx="4"/>
            <a:endCxn id="71" idx="0"/>
          </p:cNvCxnSpPr>
          <p:nvPr/>
        </p:nvCxnSpPr>
        <p:spPr>
          <a:xfrm>
            <a:off x="4683889" y="2903360"/>
            <a:ext cx="178902" cy="2232809"/>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7214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3D4900-EABE-9B53-F04D-6CBD7E1FCAFF}"/>
              </a:ext>
            </a:extLst>
          </p:cNvPr>
          <p:cNvSpPr txBox="1"/>
          <p:nvPr/>
        </p:nvSpPr>
        <p:spPr>
          <a:xfrm>
            <a:off x="2174437" y="2644170"/>
            <a:ext cx="9433710" cy="1323439"/>
          </a:xfrm>
          <a:prstGeom prst="rect">
            <a:avLst/>
          </a:prstGeom>
          <a:noFill/>
        </p:spPr>
        <p:txBody>
          <a:bodyPr wrap="square" rtlCol="0">
            <a:spAutoFit/>
          </a:bodyPr>
          <a:lstStyle/>
          <a:p>
            <a:r>
              <a:rPr lang="en-US" sz="3200" b="1" dirty="0"/>
              <a:t>Dynamics of Traffic Busy Hour</a:t>
            </a:r>
          </a:p>
          <a:p>
            <a:endParaRPr lang="en-US" sz="2400" b="1" dirty="0">
              <a:solidFill>
                <a:schemeClr val="accent6"/>
              </a:solidFill>
            </a:endParaRPr>
          </a:p>
          <a:p>
            <a:r>
              <a:rPr lang="en-US" sz="2400" b="1" dirty="0">
                <a:solidFill>
                  <a:schemeClr val="accent4"/>
                </a:solidFill>
              </a:rPr>
              <a:t>Understanding busy hour on a distributed access capacity</a:t>
            </a:r>
            <a:endParaRPr lang="en-US" sz="2400" dirty="0">
              <a:solidFill>
                <a:schemeClr val="accent4"/>
              </a:solidFill>
            </a:endParaRPr>
          </a:p>
        </p:txBody>
      </p:sp>
    </p:spTree>
    <p:extLst>
      <p:ext uri="{BB962C8B-B14F-4D97-AF65-F5344CB8AC3E}">
        <p14:creationId xmlns:p14="http://schemas.microsoft.com/office/powerpoint/2010/main" val="322301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3C93AC-8C8B-9F77-ECAC-28E0A245694D}"/>
              </a:ext>
            </a:extLst>
          </p:cNvPr>
          <p:cNvPicPr>
            <a:picLocks noChangeAspect="1"/>
          </p:cNvPicPr>
          <p:nvPr/>
        </p:nvPicPr>
        <p:blipFill>
          <a:blip r:embed="rId2"/>
          <a:stretch>
            <a:fillRect/>
          </a:stretch>
        </p:blipFill>
        <p:spPr>
          <a:xfrm>
            <a:off x="2768774" y="2502053"/>
            <a:ext cx="8799784" cy="3371683"/>
          </a:xfrm>
          <a:prstGeom prst="rect">
            <a:avLst/>
          </a:prstGeom>
        </p:spPr>
      </p:pic>
      <p:sp>
        <p:nvSpPr>
          <p:cNvPr id="2" name="Title 1">
            <a:extLst>
              <a:ext uri="{FF2B5EF4-FFF2-40B4-BE49-F238E27FC236}">
                <a16:creationId xmlns:a16="http://schemas.microsoft.com/office/drawing/2014/main" id="{5ABE570B-CD83-5EF5-2636-199C31CF3888}"/>
              </a:ext>
            </a:extLst>
          </p:cNvPr>
          <p:cNvSpPr>
            <a:spLocks noGrp="1"/>
          </p:cNvSpPr>
          <p:nvPr>
            <p:ph type="title"/>
          </p:nvPr>
        </p:nvSpPr>
        <p:spPr>
          <a:xfrm>
            <a:off x="0" y="197100"/>
            <a:ext cx="11568558" cy="748451"/>
          </a:xfrm>
        </p:spPr>
        <p:txBody>
          <a:bodyPr>
            <a:normAutofit fontScale="90000"/>
          </a:bodyPr>
          <a:lstStyle/>
          <a:p>
            <a:r>
              <a:rPr lang="en-US" dirty="0"/>
              <a:t>First Access Layer: Channels Busy Hours Distribution.</a:t>
            </a:r>
          </a:p>
        </p:txBody>
      </p:sp>
      <p:sp>
        <p:nvSpPr>
          <p:cNvPr id="13" name="Rectangle 12">
            <a:extLst>
              <a:ext uri="{FF2B5EF4-FFF2-40B4-BE49-F238E27FC236}">
                <a16:creationId xmlns:a16="http://schemas.microsoft.com/office/drawing/2014/main" id="{835F3737-7368-6F92-8331-2ED0DA3B1DC3}"/>
              </a:ext>
            </a:extLst>
          </p:cNvPr>
          <p:cNvSpPr/>
          <p:nvPr/>
        </p:nvSpPr>
        <p:spPr>
          <a:xfrm>
            <a:off x="4769744" y="2502053"/>
            <a:ext cx="1015420" cy="263887"/>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B159826D-DFE4-8C31-EBE0-934A5827EA78}"/>
              </a:ext>
            </a:extLst>
          </p:cNvPr>
          <p:cNvSpPr txBox="1"/>
          <p:nvPr/>
        </p:nvSpPr>
        <p:spPr>
          <a:xfrm>
            <a:off x="66753" y="3686929"/>
            <a:ext cx="2742627" cy="2585323"/>
          </a:xfrm>
          <a:prstGeom prst="rect">
            <a:avLst/>
          </a:prstGeom>
          <a:noFill/>
        </p:spPr>
        <p:txBody>
          <a:bodyPr wrap="square" rtlCol="0">
            <a:spAutoFit/>
          </a:bodyPr>
          <a:lstStyle/>
          <a:p>
            <a:r>
              <a:rPr lang="en-US" dirty="0"/>
              <a:t>Although the network busy hour reaches 66 Gbps, aggregating the distributed peaks over a week for each channel </a:t>
            </a:r>
            <a:r>
              <a:rPr lang="en-US" b="1" dirty="0"/>
              <a:t>sums up to 88.8 Gbps.</a:t>
            </a:r>
          </a:p>
          <a:p>
            <a:endParaRPr lang="en-US" b="1" dirty="0"/>
          </a:p>
          <a:p>
            <a:r>
              <a:rPr lang="en-US" dirty="0"/>
              <a:t>All traffic peaks are recorded in AEST.</a:t>
            </a:r>
          </a:p>
        </p:txBody>
      </p:sp>
      <p:sp>
        <p:nvSpPr>
          <p:cNvPr id="9" name="TextBox 8">
            <a:extLst>
              <a:ext uri="{FF2B5EF4-FFF2-40B4-BE49-F238E27FC236}">
                <a16:creationId xmlns:a16="http://schemas.microsoft.com/office/drawing/2014/main" id="{7241D4F0-1F9B-30FF-4C7F-0547C72FB8B0}"/>
              </a:ext>
            </a:extLst>
          </p:cNvPr>
          <p:cNvSpPr txBox="1"/>
          <p:nvPr/>
        </p:nvSpPr>
        <p:spPr>
          <a:xfrm>
            <a:off x="0" y="1204917"/>
            <a:ext cx="11920035" cy="1200329"/>
          </a:xfrm>
          <a:prstGeom prst="rect">
            <a:avLst/>
          </a:prstGeom>
          <a:noFill/>
        </p:spPr>
        <p:txBody>
          <a:bodyPr wrap="square" rtlCol="0">
            <a:spAutoFit/>
          </a:bodyPr>
          <a:lstStyle/>
          <a:p>
            <a:r>
              <a:rPr lang="en-US" dirty="0"/>
              <a:t>To assess utilization on the first layer, capturing daily peak utilization of channels </a:t>
            </a:r>
            <a:r>
              <a:rPr lang="en-US" b="1" dirty="0"/>
              <a:t>will not adequately </a:t>
            </a:r>
            <a:r>
              <a:rPr lang="en-US" dirty="0"/>
              <a:t>reflect traffic and workload </a:t>
            </a:r>
            <a:r>
              <a:rPr lang="en-US" b="1" dirty="0"/>
              <a:t>seasonality</a:t>
            </a:r>
            <a:r>
              <a:rPr lang="en-US" dirty="0"/>
              <a:t>. However, </a:t>
            </a:r>
            <a:r>
              <a:rPr lang="en-US" b="1" dirty="0"/>
              <a:t>capturing weekly peak utilization</a:t>
            </a:r>
            <a:r>
              <a:rPr lang="en-US" dirty="0"/>
              <a:t> is considered sufficient for this specific system. For systems with more sensitive workloads, a monthly capture of peak utilization—or more—may be required to better account for seasonality signals.</a:t>
            </a:r>
          </a:p>
        </p:txBody>
      </p:sp>
      <p:sp>
        <p:nvSpPr>
          <p:cNvPr id="15" name="TextBox 14">
            <a:extLst>
              <a:ext uri="{FF2B5EF4-FFF2-40B4-BE49-F238E27FC236}">
                <a16:creationId xmlns:a16="http://schemas.microsoft.com/office/drawing/2014/main" id="{38FED536-ECEF-6611-7152-90663662657F}"/>
              </a:ext>
            </a:extLst>
          </p:cNvPr>
          <p:cNvSpPr txBox="1"/>
          <p:nvPr/>
        </p:nvSpPr>
        <p:spPr>
          <a:xfrm>
            <a:off x="3040378" y="5873736"/>
            <a:ext cx="6806336" cy="461665"/>
          </a:xfrm>
          <a:prstGeom prst="rect">
            <a:avLst/>
          </a:prstGeom>
          <a:noFill/>
        </p:spPr>
        <p:txBody>
          <a:bodyPr wrap="square" rtlCol="0">
            <a:spAutoFit/>
          </a:bodyPr>
          <a:lstStyle/>
          <a:p>
            <a:r>
              <a:rPr lang="en-US" sz="1200" i="1" dirty="0"/>
              <a:t>The above figure captures the weekly maximum peak for each channel. The x-axis represents timestamps, each spaced 15 minutes apart, while the y-axis represents downlink traffic in Gbps.</a:t>
            </a:r>
            <a:endParaRPr lang="en-AU" sz="1200" i="1" dirty="0"/>
          </a:p>
        </p:txBody>
      </p:sp>
    </p:spTree>
    <p:extLst>
      <p:ext uri="{BB962C8B-B14F-4D97-AF65-F5344CB8AC3E}">
        <p14:creationId xmlns:p14="http://schemas.microsoft.com/office/powerpoint/2010/main" val="3045391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78887-F514-232E-C760-9528069C06C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6C3034C-666A-3621-FEAE-377F1F76B14E}"/>
              </a:ext>
            </a:extLst>
          </p:cNvPr>
          <p:cNvPicPr>
            <a:picLocks noChangeAspect="1"/>
          </p:cNvPicPr>
          <p:nvPr/>
        </p:nvPicPr>
        <p:blipFill>
          <a:blip r:embed="rId2"/>
          <a:stretch>
            <a:fillRect/>
          </a:stretch>
        </p:blipFill>
        <p:spPr>
          <a:xfrm>
            <a:off x="3339297" y="2457562"/>
            <a:ext cx="8580738" cy="3416174"/>
          </a:xfrm>
          <a:prstGeom prst="rect">
            <a:avLst/>
          </a:prstGeom>
        </p:spPr>
      </p:pic>
      <p:sp>
        <p:nvSpPr>
          <p:cNvPr id="2" name="Title 1">
            <a:extLst>
              <a:ext uri="{FF2B5EF4-FFF2-40B4-BE49-F238E27FC236}">
                <a16:creationId xmlns:a16="http://schemas.microsoft.com/office/drawing/2014/main" id="{5D71B926-B1EA-03FA-54AE-94C0B89F1992}"/>
              </a:ext>
            </a:extLst>
          </p:cNvPr>
          <p:cNvSpPr>
            <a:spLocks noGrp="1"/>
          </p:cNvSpPr>
          <p:nvPr>
            <p:ph type="title"/>
          </p:nvPr>
        </p:nvSpPr>
        <p:spPr>
          <a:xfrm>
            <a:off x="0" y="197100"/>
            <a:ext cx="11568558" cy="748451"/>
          </a:xfrm>
        </p:spPr>
        <p:txBody>
          <a:bodyPr>
            <a:normAutofit fontScale="90000"/>
          </a:bodyPr>
          <a:lstStyle/>
          <a:p>
            <a:r>
              <a:rPr lang="en-US" dirty="0"/>
              <a:t>Second Access Layer: Servers Busy Hours Distribution.</a:t>
            </a:r>
            <a:endParaRPr lang="en-AU" dirty="0"/>
          </a:p>
        </p:txBody>
      </p:sp>
      <p:sp>
        <p:nvSpPr>
          <p:cNvPr id="13" name="Rectangle 12">
            <a:extLst>
              <a:ext uri="{FF2B5EF4-FFF2-40B4-BE49-F238E27FC236}">
                <a16:creationId xmlns:a16="http://schemas.microsoft.com/office/drawing/2014/main" id="{E84A1533-C9C1-8764-6282-6574562D75C2}"/>
              </a:ext>
            </a:extLst>
          </p:cNvPr>
          <p:cNvSpPr/>
          <p:nvPr/>
        </p:nvSpPr>
        <p:spPr>
          <a:xfrm>
            <a:off x="5159043" y="2457562"/>
            <a:ext cx="1015420" cy="263887"/>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9D40D58F-CEAE-6583-F3C3-F93636622849}"/>
              </a:ext>
            </a:extLst>
          </p:cNvPr>
          <p:cNvSpPr txBox="1"/>
          <p:nvPr/>
        </p:nvSpPr>
        <p:spPr>
          <a:xfrm>
            <a:off x="66753" y="3686929"/>
            <a:ext cx="2742627" cy="1477328"/>
          </a:xfrm>
          <a:prstGeom prst="rect">
            <a:avLst/>
          </a:prstGeom>
          <a:noFill/>
        </p:spPr>
        <p:txBody>
          <a:bodyPr wrap="square" rtlCol="0">
            <a:spAutoFit/>
          </a:bodyPr>
          <a:lstStyle/>
          <a:p>
            <a:r>
              <a:rPr lang="en-US" dirty="0"/>
              <a:t>A weekly capture of server busy hours shows a total of 73.5 Gbps, which is lower compared to the first access layer.</a:t>
            </a:r>
            <a:endParaRPr lang="en-AU" dirty="0"/>
          </a:p>
        </p:txBody>
      </p:sp>
      <p:sp>
        <p:nvSpPr>
          <p:cNvPr id="9" name="TextBox 8">
            <a:extLst>
              <a:ext uri="{FF2B5EF4-FFF2-40B4-BE49-F238E27FC236}">
                <a16:creationId xmlns:a16="http://schemas.microsoft.com/office/drawing/2014/main" id="{68C3EFDB-CC2A-4F22-89E8-6EE08A10BA0A}"/>
              </a:ext>
            </a:extLst>
          </p:cNvPr>
          <p:cNvSpPr txBox="1"/>
          <p:nvPr/>
        </p:nvSpPr>
        <p:spPr>
          <a:xfrm>
            <a:off x="0" y="1232078"/>
            <a:ext cx="11920035" cy="646331"/>
          </a:xfrm>
          <a:prstGeom prst="rect">
            <a:avLst/>
          </a:prstGeom>
          <a:noFill/>
        </p:spPr>
        <p:txBody>
          <a:bodyPr wrap="square" rtlCol="0">
            <a:spAutoFit/>
          </a:bodyPr>
          <a:lstStyle/>
          <a:p>
            <a:r>
              <a:rPr lang="en-US" dirty="0"/>
              <a:t>A similar trend is observed as in the previous slide. However, in this case, the busy hour distribution is narrower due to the aggregation of first-layer access channels into higher-capacity nodes.</a:t>
            </a:r>
            <a:endParaRPr lang="en-AU" dirty="0"/>
          </a:p>
        </p:txBody>
      </p:sp>
      <p:sp>
        <p:nvSpPr>
          <p:cNvPr id="15" name="TextBox 14">
            <a:extLst>
              <a:ext uri="{FF2B5EF4-FFF2-40B4-BE49-F238E27FC236}">
                <a16:creationId xmlns:a16="http://schemas.microsoft.com/office/drawing/2014/main" id="{C407DF2D-76D8-E1DB-6C05-EDFDBF0D4FFC}"/>
              </a:ext>
            </a:extLst>
          </p:cNvPr>
          <p:cNvSpPr txBox="1"/>
          <p:nvPr/>
        </p:nvSpPr>
        <p:spPr>
          <a:xfrm>
            <a:off x="3278941" y="5918227"/>
            <a:ext cx="6806336" cy="461665"/>
          </a:xfrm>
          <a:prstGeom prst="rect">
            <a:avLst/>
          </a:prstGeom>
          <a:noFill/>
        </p:spPr>
        <p:txBody>
          <a:bodyPr wrap="square" rtlCol="0">
            <a:spAutoFit/>
          </a:bodyPr>
          <a:lstStyle/>
          <a:p>
            <a:r>
              <a:rPr lang="en-US" sz="1200" i="1" dirty="0"/>
              <a:t>The above figure captures the weekly maximum peak for each channel. The x-axis represents timestamps, spaced 15 minutes apart, while the y-axis represents downlink traffic in Gbps.</a:t>
            </a:r>
            <a:endParaRPr lang="en-AU" sz="1200" i="1" dirty="0"/>
          </a:p>
        </p:txBody>
      </p:sp>
    </p:spTree>
    <p:extLst>
      <p:ext uri="{BB962C8B-B14F-4D97-AF65-F5344CB8AC3E}">
        <p14:creationId xmlns:p14="http://schemas.microsoft.com/office/powerpoint/2010/main" val="3675951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C5B79-4689-C6F7-DCF6-8E300156CCE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2AFD050-3B14-23EA-ACC5-1303D7BD4DBD}"/>
              </a:ext>
            </a:extLst>
          </p:cNvPr>
          <p:cNvSpPr txBox="1"/>
          <p:nvPr/>
        </p:nvSpPr>
        <p:spPr>
          <a:xfrm>
            <a:off x="3360441" y="2782669"/>
            <a:ext cx="5801666" cy="646331"/>
          </a:xfrm>
          <a:prstGeom prst="rect">
            <a:avLst/>
          </a:prstGeom>
          <a:noFill/>
        </p:spPr>
        <p:txBody>
          <a:bodyPr wrap="square" rtlCol="0">
            <a:spAutoFit/>
          </a:bodyPr>
          <a:lstStyle/>
          <a:p>
            <a:r>
              <a:rPr lang="en-US" sz="3600" b="1" dirty="0"/>
              <a:t>Traffic Forecast</a:t>
            </a:r>
            <a:endParaRPr lang="en-US" sz="3600" dirty="0">
              <a:solidFill>
                <a:schemeClr val="accent4"/>
              </a:solidFill>
            </a:endParaRPr>
          </a:p>
        </p:txBody>
      </p:sp>
    </p:spTree>
    <p:extLst>
      <p:ext uri="{BB962C8B-B14F-4D97-AF65-F5344CB8AC3E}">
        <p14:creationId xmlns:p14="http://schemas.microsoft.com/office/powerpoint/2010/main" val="3287141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3D4900-EABE-9B53-F04D-6CBD7E1FCAFF}"/>
              </a:ext>
            </a:extLst>
          </p:cNvPr>
          <p:cNvSpPr txBox="1"/>
          <p:nvPr/>
        </p:nvSpPr>
        <p:spPr>
          <a:xfrm>
            <a:off x="379448" y="225062"/>
            <a:ext cx="11380430" cy="584775"/>
          </a:xfrm>
          <a:prstGeom prst="rect">
            <a:avLst/>
          </a:prstGeom>
          <a:noFill/>
        </p:spPr>
        <p:txBody>
          <a:bodyPr wrap="square" rtlCol="0">
            <a:spAutoFit/>
          </a:bodyPr>
          <a:lstStyle/>
          <a:p>
            <a:r>
              <a:rPr lang="en-US" sz="3200" b="1" dirty="0"/>
              <a:t>Traffic Forecast</a:t>
            </a:r>
            <a:endParaRPr lang="en-US" sz="3200" dirty="0">
              <a:solidFill>
                <a:schemeClr val="accent6"/>
              </a:solidFill>
            </a:endParaRPr>
          </a:p>
        </p:txBody>
      </p:sp>
      <p:sp>
        <p:nvSpPr>
          <p:cNvPr id="2" name="TextBox 1">
            <a:extLst>
              <a:ext uri="{FF2B5EF4-FFF2-40B4-BE49-F238E27FC236}">
                <a16:creationId xmlns:a16="http://schemas.microsoft.com/office/drawing/2014/main" id="{A131677C-4D56-51A7-692E-A94FC077B7E2}"/>
              </a:ext>
            </a:extLst>
          </p:cNvPr>
          <p:cNvSpPr txBox="1"/>
          <p:nvPr/>
        </p:nvSpPr>
        <p:spPr>
          <a:xfrm>
            <a:off x="93005" y="1476243"/>
            <a:ext cx="8807266" cy="400110"/>
          </a:xfrm>
          <a:prstGeom prst="rect">
            <a:avLst/>
          </a:prstGeom>
          <a:noFill/>
        </p:spPr>
        <p:txBody>
          <a:bodyPr wrap="square" rtlCol="0">
            <a:spAutoFit/>
          </a:bodyPr>
          <a:lstStyle/>
          <a:p>
            <a:r>
              <a:rPr lang="en-US" b="1" dirty="0"/>
              <a:t>Traffic Forecast </a:t>
            </a:r>
            <a:r>
              <a:rPr lang="en-US" dirty="0"/>
              <a:t>= Historical normalized user’s demand </a:t>
            </a:r>
            <a:r>
              <a:rPr lang="en-US" sz="2000" dirty="0"/>
              <a:t>X </a:t>
            </a:r>
            <a:r>
              <a:rPr lang="en-US" dirty="0"/>
              <a:t>Customers Count </a:t>
            </a:r>
            <a:r>
              <a:rPr lang="en-US" sz="1800" dirty="0"/>
              <a:t>X… </a:t>
            </a:r>
            <a:endParaRPr lang="en-US" dirty="0"/>
          </a:p>
        </p:txBody>
      </p:sp>
      <p:sp>
        <p:nvSpPr>
          <p:cNvPr id="4" name="Freeform: Shape 3">
            <a:extLst>
              <a:ext uri="{FF2B5EF4-FFF2-40B4-BE49-F238E27FC236}">
                <a16:creationId xmlns:a16="http://schemas.microsoft.com/office/drawing/2014/main" id="{F0085B76-2942-5CBC-588C-18DABFC757BE}"/>
              </a:ext>
            </a:extLst>
          </p:cNvPr>
          <p:cNvSpPr/>
          <p:nvPr/>
        </p:nvSpPr>
        <p:spPr>
          <a:xfrm>
            <a:off x="2535773" y="1845574"/>
            <a:ext cx="821803" cy="1678121"/>
          </a:xfrm>
          <a:custGeom>
            <a:avLst/>
            <a:gdLst>
              <a:gd name="connsiteX0" fmla="*/ 0 w 821803"/>
              <a:gd name="connsiteY0" fmla="*/ 1481560 h 1488730"/>
              <a:gd name="connsiteX1" fmla="*/ 57874 w 821803"/>
              <a:gd name="connsiteY1" fmla="*/ 1365813 h 1488730"/>
              <a:gd name="connsiteX2" fmla="*/ 92598 w 821803"/>
              <a:gd name="connsiteY2" fmla="*/ 636608 h 1488730"/>
              <a:gd name="connsiteX3" fmla="*/ 821803 w 821803"/>
              <a:gd name="connsiteY3" fmla="*/ 0 h 1488730"/>
            </a:gdLst>
            <a:ahLst/>
            <a:cxnLst>
              <a:cxn ang="0">
                <a:pos x="connsiteX0" y="connsiteY0"/>
              </a:cxn>
              <a:cxn ang="0">
                <a:pos x="connsiteX1" y="connsiteY1"/>
              </a:cxn>
              <a:cxn ang="0">
                <a:pos x="connsiteX2" y="connsiteY2"/>
              </a:cxn>
              <a:cxn ang="0">
                <a:pos x="connsiteX3" y="connsiteY3"/>
              </a:cxn>
            </a:cxnLst>
            <a:rect l="l" t="t" r="r" b="b"/>
            <a:pathLst>
              <a:path w="821803" h="1488730">
                <a:moveTo>
                  <a:pt x="0" y="1481560"/>
                </a:moveTo>
                <a:cubicBezTo>
                  <a:pt x="21220" y="1494099"/>
                  <a:pt x="42441" y="1506638"/>
                  <a:pt x="57874" y="1365813"/>
                </a:cubicBezTo>
                <a:cubicBezTo>
                  <a:pt x="73307" y="1224988"/>
                  <a:pt x="-34723" y="864243"/>
                  <a:pt x="92598" y="636608"/>
                </a:cubicBezTo>
                <a:cubicBezTo>
                  <a:pt x="219919" y="408973"/>
                  <a:pt x="520861" y="204486"/>
                  <a:pt x="821803" y="0"/>
                </a:cubicBezTo>
              </a:path>
            </a:pathLst>
          </a:cu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AU"/>
          </a:p>
        </p:txBody>
      </p:sp>
      <p:sp>
        <p:nvSpPr>
          <p:cNvPr id="5" name="TextBox 4">
            <a:extLst>
              <a:ext uri="{FF2B5EF4-FFF2-40B4-BE49-F238E27FC236}">
                <a16:creationId xmlns:a16="http://schemas.microsoft.com/office/drawing/2014/main" id="{095B5278-E322-2D30-2415-A0D309BF3C4A}"/>
              </a:ext>
            </a:extLst>
          </p:cNvPr>
          <p:cNvSpPr txBox="1"/>
          <p:nvPr/>
        </p:nvSpPr>
        <p:spPr>
          <a:xfrm>
            <a:off x="878414" y="3523696"/>
            <a:ext cx="2974693" cy="369332"/>
          </a:xfrm>
          <a:prstGeom prst="rect">
            <a:avLst/>
          </a:prstGeom>
          <a:noFill/>
        </p:spPr>
        <p:txBody>
          <a:bodyPr wrap="square" rtlCol="0">
            <a:spAutoFit/>
          </a:bodyPr>
          <a:lstStyle/>
          <a:p>
            <a:r>
              <a:rPr lang="en-US" dirty="0"/>
              <a:t>Organic user’s demand</a:t>
            </a:r>
            <a:endParaRPr lang="en-AU"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22CE2EC-2C7F-AFEB-C3BE-DE479A93F35B}"/>
                  </a:ext>
                </a:extLst>
              </p:cNvPr>
              <p:cNvSpPr txBox="1"/>
              <p:nvPr/>
            </p:nvSpPr>
            <p:spPr>
              <a:xfrm>
                <a:off x="3644878" y="3429000"/>
                <a:ext cx="2968633" cy="5266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𝑁𝑒𝑡𝑤𝑜𝑟𝑘</m:t>
                          </m:r>
                          <m:r>
                            <a:rPr lang="en-US" b="0" i="1" smtClean="0">
                              <a:latin typeface="Cambria Math" panose="02040503050406030204" pitchFamily="18" charset="0"/>
                            </a:rPr>
                            <m:t> </m:t>
                          </m:r>
                          <m:r>
                            <a:rPr lang="en-US" b="0" i="1" smtClean="0">
                              <a:latin typeface="Cambria Math" panose="02040503050406030204" pitchFamily="18" charset="0"/>
                            </a:rPr>
                            <m:t>𝑃𝑒𝑎𝑘</m:t>
                          </m:r>
                          <m:r>
                            <a:rPr lang="en-US" b="0" i="1" smtClean="0">
                              <a:latin typeface="Cambria Math" panose="02040503050406030204" pitchFamily="18" charset="0"/>
                            </a:rPr>
                            <m:t> </m:t>
                          </m:r>
                          <m:r>
                            <a:rPr lang="en-US" b="0" i="1" smtClean="0">
                              <a:latin typeface="Cambria Math" panose="02040503050406030204" pitchFamily="18" charset="0"/>
                            </a:rPr>
                            <m:t>𝐷𝐿</m:t>
                          </m:r>
                          <m:r>
                            <a:rPr lang="en-US" b="0" i="1" smtClean="0">
                              <a:latin typeface="Cambria Math" panose="02040503050406030204" pitchFamily="18" charset="0"/>
                            </a:rPr>
                            <m:t> </m:t>
                          </m:r>
                          <m:r>
                            <a:rPr lang="en-US" b="0" i="1" smtClean="0">
                              <a:latin typeface="Cambria Math" panose="02040503050406030204" pitchFamily="18" charset="0"/>
                            </a:rPr>
                            <m:t>𝑇𝑟𝑎𝑓𝑓𝑖𝑐</m:t>
                          </m:r>
                        </m:num>
                        <m:den>
                          <m:r>
                            <a:rPr lang="en-US" b="0" i="1" smtClean="0">
                              <a:latin typeface="Cambria Math" panose="02040503050406030204" pitchFamily="18" charset="0"/>
                            </a:rPr>
                            <m:t>𝐶𝑢𝑠𝑡𝑜𝑚𝑒𝑟</m:t>
                          </m:r>
                          <m:r>
                            <a:rPr lang="en-US" b="0" i="1" smtClean="0">
                              <a:latin typeface="Cambria Math" panose="02040503050406030204" pitchFamily="18" charset="0"/>
                            </a:rPr>
                            <m:t> </m:t>
                          </m:r>
                          <m:r>
                            <a:rPr lang="en-US" b="0" i="1" smtClean="0">
                              <a:latin typeface="Cambria Math" panose="02040503050406030204" pitchFamily="18" charset="0"/>
                            </a:rPr>
                            <m:t>𝑐𝑜𝑢𝑛𝑡</m:t>
                          </m:r>
                        </m:den>
                      </m:f>
                    </m:oMath>
                  </m:oMathPara>
                </a14:m>
                <a:endParaRPr lang="en-AU" dirty="0"/>
              </a:p>
            </p:txBody>
          </p:sp>
        </mc:Choice>
        <mc:Fallback>
          <p:sp>
            <p:nvSpPr>
              <p:cNvPr id="6" name="TextBox 5">
                <a:extLst>
                  <a:ext uri="{FF2B5EF4-FFF2-40B4-BE49-F238E27FC236}">
                    <a16:creationId xmlns:a16="http://schemas.microsoft.com/office/drawing/2014/main" id="{522CE2EC-2C7F-AFEB-C3BE-DE479A93F35B}"/>
                  </a:ext>
                </a:extLst>
              </p:cNvPr>
              <p:cNvSpPr txBox="1">
                <a:spLocks noRot="1" noChangeAspect="1" noMove="1" noResize="1" noEditPoints="1" noAdjustHandles="1" noChangeArrowheads="1" noChangeShapeType="1" noTextEdit="1"/>
              </p:cNvSpPr>
              <p:nvPr/>
            </p:nvSpPr>
            <p:spPr>
              <a:xfrm>
                <a:off x="3644878" y="3429000"/>
                <a:ext cx="2968633" cy="526619"/>
              </a:xfrm>
              <a:prstGeom prst="rect">
                <a:avLst/>
              </a:prstGeom>
              <a:blipFill>
                <a:blip r:embed="rId2"/>
                <a:stretch>
                  <a:fillRect/>
                </a:stretch>
              </a:blipFill>
            </p:spPr>
            <p:txBody>
              <a:bodyPr/>
              <a:lstStyle/>
              <a:p>
                <a:r>
                  <a:rPr lang="en-AU">
                    <a:noFill/>
                  </a:rPr>
                  <a:t> </a:t>
                </a:r>
              </a:p>
            </p:txBody>
          </p:sp>
        </mc:Fallback>
      </mc:AlternateContent>
      <p:sp>
        <p:nvSpPr>
          <p:cNvPr id="7" name="TextBox 6">
            <a:extLst>
              <a:ext uri="{FF2B5EF4-FFF2-40B4-BE49-F238E27FC236}">
                <a16:creationId xmlns:a16="http://schemas.microsoft.com/office/drawing/2014/main" id="{2907D83A-E199-BF26-91D3-9EFF6B028AAA}"/>
              </a:ext>
            </a:extLst>
          </p:cNvPr>
          <p:cNvSpPr txBox="1"/>
          <p:nvPr/>
        </p:nvSpPr>
        <p:spPr>
          <a:xfrm>
            <a:off x="379448" y="4433411"/>
            <a:ext cx="3425854" cy="1200329"/>
          </a:xfrm>
          <a:prstGeom prst="rect">
            <a:avLst/>
          </a:prstGeom>
          <a:noFill/>
        </p:spPr>
        <p:txBody>
          <a:bodyPr wrap="square" rtlCol="0">
            <a:spAutoFit/>
          </a:bodyPr>
          <a:lstStyle/>
          <a:p>
            <a:r>
              <a:rPr lang="en-US" i="1" dirty="0"/>
              <a:t>Normalizing users’ demand separates consumption patterns from customer base growth or decline.</a:t>
            </a:r>
            <a:endParaRPr lang="en-AU" i="1" dirty="0"/>
          </a:p>
        </p:txBody>
      </p:sp>
      <p:cxnSp>
        <p:nvCxnSpPr>
          <p:cNvPr id="10" name="Straight Arrow Connector 9">
            <a:extLst>
              <a:ext uri="{FF2B5EF4-FFF2-40B4-BE49-F238E27FC236}">
                <a16:creationId xmlns:a16="http://schemas.microsoft.com/office/drawing/2014/main" id="{E7711370-2189-7885-0B47-E0EF5F9FD942}"/>
              </a:ext>
            </a:extLst>
          </p:cNvPr>
          <p:cNvCxnSpPr>
            <a:cxnSpLocks/>
          </p:cNvCxnSpPr>
          <p:nvPr/>
        </p:nvCxnSpPr>
        <p:spPr>
          <a:xfrm>
            <a:off x="8057584" y="1676298"/>
            <a:ext cx="1412341" cy="12932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58C8682-5E86-15E4-CE38-5CE820A90FF5}"/>
              </a:ext>
            </a:extLst>
          </p:cNvPr>
          <p:cNvSpPr txBox="1"/>
          <p:nvPr/>
        </p:nvSpPr>
        <p:spPr>
          <a:xfrm>
            <a:off x="8368978" y="3168185"/>
            <a:ext cx="3425854" cy="923330"/>
          </a:xfrm>
          <a:prstGeom prst="rect">
            <a:avLst/>
          </a:prstGeom>
          <a:noFill/>
        </p:spPr>
        <p:txBody>
          <a:bodyPr wrap="square" rtlCol="0">
            <a:spAutoFit/>
          </a:bodyPr>
          <a:lstStyle/>
          <a:p>
            <a:r>
              <a:rPr lang="en-US" i="1" dirty="0"/>
              <a:t>Other factors, such as large account demand, can also be included.</a:t>
            </a:r>
            <a:endParaRPr lang="en-AU" i="1" dirty="0"/>
          </a:p>
        </p:txBody>
      </p:sp>
    </p:spTree>
    <p:extLst>
      <p:ext uri="{BB962C8B-B14F-4D97-AF65-F5344CB8AC3E}">
        <p14:creationId xmlns:p14="http://schemas.microsoft.com/office/powerpoint/2010/main" val="3459107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4346C-33EC-0E23-6745-0DAF7ABC0F8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7741520-8DDA-F0B0-6AC8-2637D26BD291}"/>
              </a:ext>
            </a:extLst>
          </p:cNvPr>
          <p:cNvPicPr>
            <a:picLocks noChangeAspect="1"/>
          </p:cNvPicPr>
          <p:nvPr/>
        </p:nvPicPr>
        <p:blipFill>
          <a:blip r:embed="rId2"/>
          <a:stretch>
            <a:fillRect/>
          </a:stretch>
        </p:blipFill>
        <p:spPr>
          <a:xfrm>
            <a:off x="0" y="825211"/>
            <a:ext cx="10639425" cy="4267200"/>
          </a:xfrm>
          <a:prstGeom prst="rect">
            <a:avLst/>
          </a:prstGeom>
        </p:spPr>
      </p:pic>
      <p:sp>
        <p:nvSpPr>
          <p:cNvPr id="2" name="TextBox 1">
            <a:extLst>
              <a:ext uri="{FF2B5EF4-FFF2-40B4-BE49-F238E27FC236}">
                <a16:creationId xmlns:a16="http://schemas.microsoft.com/office/drawing/2014/main" id="{6807DD93-6477-58C7-F288-7DF69CC728A7}"/>
              </a:ext>
            </a:extLst>
          </p:cNvPr>
          <p:cNvSpPr txBox="1"/>
          <p:nvPr/>
        </p:nvSpPr>
        <p:spPr>
          <a:xfrm>
            <a:off x="0" y="104394"/>
            <a:ext cx="11823600" cy="461665"/>
          </a:xfrm>
          <a:prstGeom prst="rect">
            <a:avLst/>
          </a:prstGeom>
          <a:noFill/>
        </p:spPr>
        <p:txBody>
          <a:bodyPr wrap="square" rtlCol="0">
            <a:spAutoFit/>
          </a:bodyPr>
          <a:lstStyle/>
          <a:p>
            <a:r>
              <a:rPr lang="en-AU" sz="2400" b="1" dirty="0"/>
              <a:t>Organic users’ demand input – Actual distribution from Aug to Nov 2024</a:t>
            </a:r>
          </a:p>
        </p:txBody>
      </p:sp>
      <p:sp>
        <p:nvSpPr>
          <p:cNvPr id="20" name="TextBox 19">
            <a:extLst>
              <a:ext uri="{FF2B5EF4-FFF2-40B4-BE49-F238E27FC236}">
                <a16:creationId xmlns:a16="http://schemas.microsoft.com/office/drawing/2014/main" id="{E4EBA813-8044-1617-9983-71DAACF5A6DA}"/>
              </a:ext>
            </a:extLst>
          </p:cNvPr>
          <p:cNvSpPr txBox="1"/>
          <p:nvPr/>
        </p:nvSpPr>
        <p:spPr>
          <a:xfrm>
            <a:off x="3462529" y="5092411"/>
            <a:ext cx="4130432" cy="369332"/>
          </a:xfrm>
          <a:prstGeom prst="rect">
            <a:avLst/>
          </a:prstGeom>
          <a:noFill/>
        </p:spPr>
        <p:txBody>
          <a:bodyPr wrap="square" rtlCol="0">
            <a:spAutoFit/>
          </a:bodyPr>
          <a:lstStyle/>
          <a:p>
            <a:r>
              <a:rPr lang="en-US" b="1" dirty="0"/>
              <a:t>Demand per customer (Kbps)</a:t>
            </a:r>
            <a:endParaRPr lang="en-AU" b="1" dirty="0"/>
          </a:p>
        </p:txBody>
      </p:sp>
      <p:sp>
        <p:nvSpPr>
          <p:cNvPr id="21" name="Freeform: Shape 20">
            <a:extLst>
              <a:ext uri="{FF2B5EF4-FFF2-40B4-BE49-F238E27FC236}">
                <a16:creationId xmlns:a16="http://schemas.microsoft.com/office/drawing/2014/main" id="{B1AF3533-E0BF-573C-3AF4-151D5EBA7AFC}"/>
              </a:ext>
            </a:extLst>
          </p:cNvPr>
          <p:cNvSpPr/>
          <p:nvPr/>
        </p:nvSpPr>
        <p:spPr>
          <a:xfrm>
            <a:off x="8729472" y="5092411"/>
            <a:ext cx="1365142" cy="1027973"/>
          </a:xfrm>
          <a:custGeom>
            <a:avLst/>
            <a:gdLst>
              <a:gd name="connsiteX0" fmla="*/ 0 w 719328"/>
              <a:gd name="connsiteY0" fmla="*/ 1024128 h 1024128"/>
              <a:gd name="connsiteX1" fmla="*/ 585216 w 719328"/>
              <a:gd name="connsiteY1" fmla="*/ 475488 h 1024128"/>
              <a:gd name="connsiteX2" fmla="*/ 719328 w 719328"/>
              <a:gd name="connsiteY2" fmla="*/ 0 h 1024128"/>
            </a:gdLst>
            <a:ahLst/>
            <a:cxnLst>
              <a:cxn ang="0">
                <a:pos x="connsiteX0" y="connsiteY0"/>
              </a:cxn>
              <a:cxn ang="0">
                <a:pos x="connsiteX1" y="connsiteY1"/>
              </a:cxn>
              <a:cxn ang="0">
                <a:pos x="connsiteX2" y="connsiteY2"/>
              </a:cxn>
            </a:cxnLst>
            <a:rect l="l" t="t" r="r" b="b"/>
            <a:pathLst>
              <a:path w="719328" h="1024128">
                <a:moveTo>
                  <a:pt x="0" y="1024128"/>
                </a:moveTo>
                <a:cubicBezTo>
                  <a:pt x="232664" y="835152"/>
                  <a:pt x="465328" y="646176"/>
                  <a:pt x="585216" y="475488"/>
                </a:cubicBezTo>
                <a:cubicBezTo>
                  <a:pt x="705104" y="304800"/>
                  <a:pt x="712216" y="152400"/>
                  <a:pt x="719328" y="0"/>
                </a:cubicBezTo>
              </a:path>
            </a:pathLst>
          </a:cu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AU"/>
          </a:p>
        </p:txBody>
      </p:sp>
      <p:sp>
        <p:nvSpPr>
          <p:cNvPr id="22" name="TextBox 21">
            <a:extLst>
              <a:ext uri="{FF2B5EF4-FFF2-40B4-BE49-F238E27FC236}">
                <a16:creationId xmlns:a16="http://schemas.microsoft.com/office/drawing/2014/main" id="{3DB1F92E-4F89-94EB-F9C3-D7F4257CE491}"/>
              </a:ext>
            </a:extLst>
          </p:cNvPr>
          <p:cNvSpPr txBox="1"/>
          <p:nvPr/>
        </p:nvSpPr>
        <p:spPr>
          <a:xfrm>
            <a:off x="5495453" y="5674729"/>
            <a:ext cx="3234019" cy="1200329"/>
          </a:xfrm>
          <a:prstGeom prst="rect">
            <a:avLst/>
          </a:prstGeom>
          <a:noFill/>
        </p:spPr>
        <p:txBody>
          <a:bodyPr wrap="square" rtlCol="0">
            <a:spAutoFit/>
          </a:bodyPr>
          <a:lstStyle/>
          <a:p>
            <a:r>
              <a:rPr lang="en-US" b="1" dirty="0"/>
              <a:t>One day, we reached approximately 1200 kbps per customer. I will use this value for the next forecast.</a:t>
            </a:r>
            <a:endParaRPr lang="en-AU" b="1" dirty="0"/>
          </a:p>
        </p:txBody>
      </p:sp>
      <p:sp>
        <p:nvSpPr>
          <p:cNvPr id="7" name="TextBox 6">
            <a:extLst>
              <a:ext uri="{FF2B5EF4-FFF2-40B4-BE49-F238E27FC236}">
                <a16:creationId xmlns:a16="http://schemas.microsoft.com/office/drawing/2014/main" id="{23344A26-6F80-0191-9561-3D0D882F28D4}"/>
              </a:ext>
            </a:extLst>
          </p:cNvPr>
          <p:cNvSpPr txBox="1"/>
          <p:nvPr/>
        </p:nvSpPr>
        <p:spPr>
          <a:xfrm rot="16200000">
            <a:off x="-472835" y="2165858"/>
            <a:ext cx="1514228" cy="369332"/>
          </a:xfrm>
          <a:prstGeom prst="rect">
            <a:avLst/>
          </a:prstGeom>
          <a:noFill/>
        </p:spPr>
        <p:txBody>
          <a:bodyPr wrap="square" rtlCol="0">
            <a:spAutoFit/>
          </a:bodyPr>
          <a:lstStyle/>
          <a:p>
            <a:r>
              <a:rPr lang="en-US" b="1" dirty="0"/>
              <a:t>Days count</a:t>
            </a:r>
            <a:endParaRPr lang="en-AU" b="1" dirty="0"/>
          </a:p>
        </p:txBody>
      </p:sp>
    </p:spTree>
    <p:extLst>
      <p:ext uri="{BB962C8B-B14F-4D97-AF65-F5344CB8AC3E}">
        <p14:creationId xmlns:p14="http://schemas.microsoft.com/office/powerpoint/2010/main" val="1852836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i403318a00bc4fe8a932ac6117cf3e10 xmlns="04bcc150-23f9-417f-9589-6a6fff3e89aa">
      <Terms xmlns="http://schemas.microsoft.com/office/infopath/2007/PartnerControls"/>
    </i403318a00bc4fe8a932ac6117cf3e10>
    <je713af94c1f4508a0317a27f6e59a42 xmlns="04bcc150-23f9-417f-9589-6a6fff3e89aa">
      <Terms xmlns="http://schemas.microsoft.com/office/infopath/2007/PartnerControls"/>
    </je713af94c1f4508a0317a27f6e59a42>
    <NBNCoEmailCcType xmlns="04bcc150-23f9-417f-9589-6a6fff3e89aa" xsi:nil="true"/>
    <NBNCoEmailToAddress xmlns="04bcc150-23f9-417f-9589-6a6fff3e89aa" xsi:nil="true"/>
    <DocumentCategory_0 xmlns="5ffc3ed0-8802-4749-8fdb-504a4de69e48">
      <Terms xmlns="http://schemas.microsoft.com/office/infopath/2007/PartnerControls">
        <TermInfo xmlns="http://schemas.microsoft.com/office/infopath/2007/PartnerControls">
          <TermName xmlns="http://schemas.microsoft.com/office/infopath/2007/PartnerControls">Design</TermName>
          <TermId xmlns="http://schemas.microsoft.com/office/infopath/2007/PartnerControls">55e6c3f6-6a75-4281-b835-c7a60b2937c7</TermId>
        </TermInfo>
      </Terms>
    </DocumentCategory_0>
    <h991d9871d9a409faaacc7b6807ef695 xmlns="04bcc150-23f9-417f-9589-6a6fff3e89aa">
      <Terms xmlns="http://schemas.microsoft.com/office/infopath/2007/PartnerControls"/>
    </h991d9871d9a409faaacc7b6807ef695>
    <DocumentDescription xmlns="04bcc150-23f9-417f-9589-6a6fff3e89aa" xsi:nil="true"/>
    <NBNCoEmailAttachment xmlns="04bcc150-23f9-417f-9589-6a6fff3e89aa" xsi:nil="true"/>
    <NBNCoEmailReceived xmlns="04bcc150-23f9-417f-9589-6a6fff3e89aa" xsi:nil="true"/>
    <c874edaf6ce8491e946f537207d6d200 xmlns="04bcc150-23f9-417f-9589-6a6fff3e89aa">
      <Terms xmlns="http://schemas.microsoft.com/office/infopath/2007/PartnerControls"/>
    </c874edaf6ce8491e946f537207d6d200>
    <n501695a1bbb462eaff7f79845ed5e35 xmlns="04bcc150-23f9-417f-9589-6a6fff3e89aa">
      <Terms xmlns="http://schemas.microsoft.com/office/infopath/2007/PartnerControls"/>
    </n501695a1bbb462eaff7f79845ed5e35>
    <ib65fae1df824116b1c8a0e45cc0ac74 xmlns="04bcc150-23f9-417f-9589-6a6fff3e89aa">
      <Terms xmlns="http://schemas.microsoft.com/office/infopath/2007/PartnerControls"/>
    </ib65fae1df824116b1c8a0e45cc0ac74>
    <hd05e74cd7fc4c6195d5cc8461f25bf5 xmlns="04bcc150-23f9-417f-9589-6a6fff3e89aa">
      <Terms xmlns="http://schemas.microsoft.com/office/infopath/2007/PartnerControls"/>
    </hd05e74cd7fc4c6195d5cc8461f25bf5>
    <AlternateDocID xmlns="04bcc150-23f9-417f-9589-6a6fff3e89aa" xsi:nil="true"/>
    <kff1609bedc047b5a21a92ae89bbc762 xmlns="04bcc150-23f9-417f-9589-6a6fff3e89aa">
      <Terms xmlns="http://schemas.microsoft.com/office/infopath/2007/PartnerControls"/>
    </kff1609bedc047b5a21a92ae89bbc762>
    <c7d98390111140938e3b9afe38b76294 xmlns="04bcc150-23f9-417f-9589-6a6fff3e89aa">
      <Terms xmlns="http://schemas.microsoft.com/office/infopath/2007/PartnerControls"/>
    </c7d98390111140938e3b9afe38b76294>
    <NBNCoEmailFromAddress xmlns="04bcc150-23f9-417f-9589-6a6fff3e89aa" xsi:nil="true"/>
    <hd08c2113e9b413bb1d2558bf4560a17 xmlns="04bcc150-23f9-417f-9589-6a6fff3e89aa">
      <Terms xmlns="http://schemas.microsoft.com/office/infopath/2007/PartnerControls"/>
    </hd08c2113e9b413bb1d2558bf4560a17>
    <NBNCoEmailBccType xmlns="04bcc150-23f9-417f-9589-6a6fff3e89aa" xsi:nil="true"/>
    <NBNCoEmailEmailCategories xmlns="04bcc150-23f9-417f-9589-6a6fff3e89aa" xsi:nil="true"/>
    <NBNCoEmailFrom xmlns="04bcc150-23f9-417f-9589-6a6fff3e89aa" xsi:nil="true"/>
    <c1eabff8ee3349978602f2005135b752 xmlns="04bcc150-23f9-417f-9589-6a6fff3e89aa">
      <Terms xmlns="http://schemas.microsoft.com/office/infopath/2007/PartnerControls"/>
    </c1eabff8ee3349978602f2005135b752>
    <NBNCoEmailConversation xmlns="04bcc150-23f9-417f-9589-6a6fff3e89aa" xsi:nil="true"/>
    <NBNCoEmailEmailSubject xmlns="04bcc150-23f9-417f-9589-6a6fff3e89aa" xsi:nil="true"/>
    <NBNCoEmailTo xmlns="04bcc150-23f9-417f-9589-6a6fff3e89aa" xsi:nil="true"/>
    <NBNCoEmailToType xmlns="04bcc150-23f9-417f-9589-6a6fff3e89aa" xsi:nil="true"/>
    <n0e24d8547ff4e5abedec4cc79bbaab3 xmlns="04bcc150-23f9-417f-9589-6a6fff3e89aa">
      <Terms xmlns="http://schemas.microsoft.com/office/infopath/2007/PartnerControls"/>
    </n0e24d8547ff4e5abedec4cc79bbaab3>
    <NBNCoEmailReceivedUTC xmlns="04bcc150-23f9-417f-9589-6a6fff3e89aa" xsi:nil="true"/>
    <NBNCoArchitectureProject xmlns="04bcc150-23f9-417f-9589-6a6fff3e89aa" xsi:nil="true"/>
    <e684b7f8c3f24141b521125663fa3869 xmlns="04bcc150-23f9-417f-9589-6a6fff3e89aa">
      <Terms xmlns="http://schemas.microsoft.com/office/infopath/2007/PartnerControls"/>
    </e684b7f8c3f24141b521125663fa3869>
    <fbe16e3815f348edb769ee01ec565fa7 xmlns="04bcc150-23f9-417f-9589-6a6fff3e89aa">
      <Terms xmlns="http://schemas.microsoft.com/office/infopath/2007/PartnerControls"/>
    </fbe16e3815f348edb769ee01ec565fa7>
    <SecurityClassification_0 xmlns="5ffc3ed0-8802-4749-8fdb-504a4de69e48">
      <Terms xmlns="http://schemas.microsoft.com/office/infopath/2007/PartnerControls">
        <TermInfo xmlns="http://schemas.microsoft.com/office/infopath/2007/PartnerControls">
          <TermName xmlns="http://schemas.microsoft.com/office/infopath/2007/PartnerControls">nbn-Confidential: Commercial</TermName>
          <TermId xmlns="http://schemas.microsoft.com/office/infopath/2007/PartnerControls">e2f13910-4452-4d96-8bba-109850623a75</TermId>
        </TermInfo>
      </Terms>
    </SecurityClassification_0>
    <j806c60c7d0c4128aa3e0c8b139b17a1 xmlns="04bcc150-23f9-417f-9589-6a6fff3e89aa">
      <Terms xmlns="http://schemas.microsoft.com/office/infopath/2007/PartnerControls">
        <TermInfo xmlns="http://schemas.microsoft.com/office/infopath/2007/PartnerControls">
          <TermName xmlns="http://schemas.microsoft.com/office/infopath/2007/PartnerControls">Engineering and Deployment Standards</TermName>
          <TermId xmlns="http://schemas.microsoft.com/office/infopath/2007/PartnerControls">20de7d68-976b-48f7-959b-cf0a694998e3</TermId>
        </TermInfo>
      </Terms>
    </j806c60c7d0c4128aa3e0c8b139b17a1>
    <i596ca8953624d0d90133cc40980d9b6 xmlns="04bcc150-23f9-417f-9589-6a6fff3e89aa">
      <Terms xmlns="http://schemas.microsoft.com/office/infopath/2007/PartnerControls"/>
    </i596ca8953624d0d90133cc40980d9b6>
    <NBNCoEmailBcc xmlns="04bcc150-23f9-417f-9589-6a6fff3e89aa" xsi:nil="true"/>
    <NBNCoEmailFromType xmlns="04bcc150-23f9-417f-9589-6a6fff3e89aa" xsi:nil="true"/>
    <NBNCoEmailImportance xmlns="04bcc150-23f9-417f-9589-6a6fff3e89aa" xsi:nil="true"/>
    <NBNCoEmailSent xmlns="04bcc150-23f9-417f-9589-6a6fff3e89aa" xsi:nil="true"/>
    <Closed_x0020_Date xmlns="5ffc3ed0-8802-4749-8fdb-504a4de69e48" xsi:nil="true"/>
    <i14de24def89469e9da6534f98c7a91d xmlns="04bcc150-23f9-417f-9589-6a6fff3e89aa">
      <Terms xmlns="http://schemas.microsoft.com/office/infopath/2007/PartnerControls"/>
    </i14de24def89469e9da6534f98c7a91d>
    <d09f0616cbb441169c2d7756893bb97b xmlns="04bcc150-23f9-417f-9589-6a6fff3e89aa">
      <Terms xmlns="http://schemas.microsoft.com/office/infopath/2007/PartnerControls"/>
    </d09f0616cbb441169c2d7756893bb97b>
    <lcf76f155ced4ddcb4097134ff3c332f xmlns="04bcc150-23f9-417f-9589-6a6fff3e89aa">
      <Terms xmlns="http://schemas.microsoft.com/office/infopath/2007/PartnerControls"/>
    </lcf76f155ced4ddcb4097134ff3c332f>
    <h00ca9200ab94db9bb476118fc875fa1 xmlns="04bcc150-23f9-417f-9589-6a6fff3e89aa">
      <Terms xmlns="http://schemas.microsoft.com/office/infopath/2007/PartnerControls"/>
    </h00ca9200ab94db9bb476118fc875fa1>
    <i14e68cca3b84e59814f2be96b8621ad xmlns="04bcc150-23f9-417f-9589-6a6fff3e89aa">
      <Terms xmlns="http://schemas.microsoft.com/office/infopath/2007/PartnerControls"/>
    </i14e68cca3b84e59814f2be96b8621ad>
    <ma889061b45c4fe3983344248edaec54 xmlns="04bcc150-23f9-417f-9589-6a6fff3e89aa">
      <Terms xmlns="http://schemas.microsoft.com/office/infopath/2007/PartnerControls"/>
    </ma889061b45c4fe3983344248edaec54>
    <i22471ab94de4114b69121f431549443 xmlns="04bcc150-23f9-417f-9589-6a6fff3e89aa">
      <Terms xmlns="http://schemas.microsoft.com/office/infopath/2007/PartnerControls"/>
    </i22471ab94de4114b69121f431549443>
    <c03b86e164ff4bffbfe49676dd523720 xmlns="04bcc150-23f9-417f-9589-6a6fff3e89aa">
      <Terms xmlns="http://schemas.microsoft.com/office/infopath/2007/PartnerControls"/>
    </c03b86e164ff4bffbfe49676dd523720>
    <dc5b6da579174fd3b1b6f9898146b76e xmlns="04bcc150-23f9-417f-9589-6a6fff3e89aa">
      <Terms xmlns="http://schemas.microsoft.com/office/infopath/2007/PartnerControls"/>
    </dc5b6da579174fd3b1b6f9898146b76e>
    <TaxCatchAll xmlns="5ffc3ed0-8802-4749-8fdb-504a4de69e48">
      <Value>6</Value>
      <Value>5</Value>
      <Value>2</Value>
      <Value>1</Value>
    </TaxCatchAll>
    <j1199fe846a94ce5b839ca2f820d7a7b xmlns="04bcc150-23f9-417f-9589-6a6fff3e89aa">
      <Terms xmlns="http://schemas.microsoft.com/office/infopath/2007/PartnerControls"/>
    </j1199fe846a94ce5b839ca2f820d7a7b>
    <f17c7a3001dd4202ad6cf045485a9231 xmlns="04bcc150-23f9-417f-9589-6a6fff3e89aa">
      <Terms xmlns="http://schemas.microsoft.com/office/infopath/2007/PartnerControls"/>
    </f17c7a3001dd4202ad6cf045485a9231>
    <NBNCoEmailBccAddress xmlns="04bcc150-23f9-417f-9589-6a6fff3e89aa" xsi:nil="true"/>
    <DocumentStatus_0 xmlns="5ffc3ed0-8802-4749-8fdb-504a4de69e48">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472fd4dc-888a-4c87-8c42-ca8e6e0b802d</TermId>
        </TermInfo>
      </Terms>
    </DocumentStatus_0>
    <m110a30ce345467996ab72e8785ad53b xmlns="04bcc150-23f9-417f-9589-6a6fff3e89aa">
      <Terms xmlns="http://schemas.microsoft.com/office/infopath/2007/PartnerControls"/>
    </m110a30ce345467996ab72e8785ad53b>
    <NBNCoEmailCategories xmlns="04bcc150-23f9-417f-9589-6a6fff3e89aa" xsi:nil="true"/>
    <NBNCoEmailCc xmlns="04bcc150-23f9-417f-9589-6a6fff3e89aa" xsi:nil="true"/>
    <NBNCoEmailSentUTC xmlns="04bcc150-23f9-417f-9589-6a6fff3e89aa" xsi:nil="true"/>
    <NBNCoArchitectureChangeManagement xmlns="04bcc150-23f9-417f-9589-6a6fff3e89aa" xsi:nil="true"/>
    <neb15149673846d89d989538be3b9e3a xmlns="04bcc150-23f9-417f-9589-6a6fff3e89aa">
      <Terms xmlns="http://schemas.microsoft.com/office/infopath/2007/PartnerControls"/>
    </neb15149673846d89d989538be3b9e3a>
    <leb938cd69c047628f511b8606395ae7 xmlns="04bcc150-23f9-417f-9589-6a6fff3e89aa">
      <Terms xmlns="http://schemas.microsoft.com/office/infopath/2007/PartnerControls"/>
    </leb938cd69c047628f511b8606395ae7>
    <NBNCoEmailSensitivity xmlns="04bcc150-23f9-417f-9589-6a6fff3e89aa" xsi:nil="true"/>
    <Owner xmlns="5ffc3ed0-8802-4749-8fdb-504a4de69e48">General Manager, Satellite Engineering </Owner>
    <jea14550ccd84130b6053c8ef7f152a6 xmlns="04bcc150-23f9-417f-9589-6a6fff3e89aa">
      <Terms xmlns="http://schemas.microsoft.com/office/infopath/2007/PartnerControls"/>
    </jea14550ccd84130b6053c8ef7f152a6>
    <k1ca172e911647b3947610f155feefac xmlns="04bcc150-23f9-417f-9589-6a6fff3e89aa">
      <Terms xmlns="http://schemas.microsoft.com/office/infopath/2007/PartnerControls"/>
    </k1ca172e911647b3947610f155feefac>
    <n6e4e1f1ea59409b8712d29dd56db820 xmlns="04bcc150-23f9-417f-9589-6a6fff3e89aa">
      <Terms xmlns="http://schemas.microsoft.com/office/infopath/2007/PartnerControls"/>
    </n6e4e1f1ea59409b8712d29dd56db820>
    <NBNCoEmailCcAddress xmlns="04bcc150-23f9-417f-9589-6a6fff3e89aa" xsi:nil="true"/>
    <NBNCoEmailSubject xmlns="04bcc150-23f9-417f-9589-6a6fff3e89aa" xsi:nil="true"/>
    <_dlc_DocId xmlns="5ffc3ed0-8802-4749-8fdb-504a4de69e48">S2506-1202101592-56765</_dlc_DocId>
    <_dlc_DocIdUrl xmlns="5ffc3ed0-8802-4749-8fdb-504a4de69e48">
      <Url>https://nbncolimited.sharepoint.com/sites/S2506/_layouts/15/DocIdRedir.aspx?ID=S2506-1202101592-56765</Url>
      <Description>S2506-1202101592-56765</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nbn Document" ma:contentTypeID="0x0101003AAF3C35AAA4F1488EB9616FA61BC04200B4F63BCA8A44E345A35C74E6FEF59699" ma:contentTypeVersion="119" ma:contentTypeDescription="nbn Document Content Type" ma:contentTypeScope="" ma:versionID="dd127a863bbeb3c645152e7a8d3a1546">
  <xsd:schema xmlns:xsd="http://www.w3.org/2001/XMLSchema" xmlns:xs="http://www.w3.org/2001/XMLSchema" xmlns:p="http://schemas.microsoft.com/office/2006/metadata/properties" xmlns:ns2="5ffc3ed0-8802-4749-8fdb-504a4de69e48" xmlns:ns3="04bcc150-23f9-417f-9589-6a6fff3e89aa" targetNamespace="http://schemas.microsoft.com/office/2006/metadata/properties" ma:root="true" ma:fieldsID="06bcf592407239ce199eeb6e798d9891" ns2:_="" ns3:_="">
    <xsd:import namespace="5ffc3ed0-8802-4749-8fdb-504a4de69e48"/>
    <xsd:import namespace="04bcc150-23f9-417f-9589-6a6fff3e89aa"/>
    <xsd:element name="properties">
      <xsd:complexType>
        <xsd:sequence>
          <xsd:element name="documentManagement">
            <xsd:complexType>
              <xsd:all>
                <xsd:element ref="ns2:_dlc_DocId" minOccurs="0"/>
                <xsd:element ref="ns2:_dlc_DocIdUrl" minOccurs="0"/>
                <xsd:element ref="ns2:_dlc_DocIdPersistId" minOccurs="0"/>
                <xsd:element ref="ns2:DocumentCategory_0" minOccurs="0"/>
                <xsd:element ref="ns2:TaxCatchAll" minOccurs="0"/>
                <xsd:element ref="ns2:TaxCatchAllLabel" minOccurs="0"/>
                <xsd:element ref="ns2:DocumentStatus_0" minOccurs="0"/>
                <xsd:element ref="ns2:SecurityClassification_0" minOccurs="0"/>
                <xsd:element ref="ns2:Owner"/>
                <xsd:element ref="ns2:Closed_x0020_Date" minOccurs="0"/>
                <xsd:element ref="ns3:AlternateDocID" minOccurs="0"/>
                <xsd:element ref="ns3:j806c60c7d0c4128aa3e0c8b139b17a1" minOccurs="0"/>
                <xsd:element ref="ns3:DocumentDescription" minOccurs="0"/>
                <xsd:element ref="ns3:jea14550ccd84130b6053c8ef7f152a6" minOccurs="0"/>
                <xsd:element ref="ns3:i403318a00bc4fe8a932ac6117cf3e10" minOccurs="0"/>
                <xsd:element ref="ns3:kff1609bedc047b5a21a92ae89bbc762" minOccurs="0"/>
                <xsd:element ref="ns3:NBNCoArchitectureProject" minOccurs="0"/>
                <xsd:element ref="ns3:NBNCoArchitectureChangeManagement" minOccurs="0"/>
                <xsd:element ref="ns3:c7d98390111140938e3b9afe38b76294" minOccurs="0"/>
                <xsd:element ref="ns3:neb15149673846d89d989538be3b9e3a" minOccurs="0"/>
                <xsd:element ref="ns3:ib65fae1df824116b1c8a0e45cc0ac74" minOccurs="0"/>
                <xsd:element ref="ns3:i14de24def89469e9da6534f98c7a91d" minOccurs="0"/>
                <xsd:element ref="ns3:h00ca9200ab94db9bb476118fc875fa1" minOccurs="0"/>
                <xsd:element ref="ns3:je713af94c1f4508a0317a27f6e59a42" minOccurs="0"/>
                <xsd:element ref="ns3:e684b7f8c3f24141b521125663fa3869" minOccurs="0"/>
                <xsd:element ref="ns3:i14e68cca3b84e59814f2be96b8621ad" minOccurs="0"/>
                <xsd:element ref="ns3:m110a30ce345467996ab72e8785ad53b" minOccurs="0"/>
                <xsd:element ref="ns3:c03b86e164ff4bffbfe49676dd523720" minOccurs="0"/>
                <xsd:element ref="ns3:c874edaf6ce8491e946f537207d6d200" minOccurs="0"/>
                <xsd:element ref="ns3:k1ca172e911647b3947610f155feefac" minOccurs="0"/>
                <xsd:element ref="ns3:d09f0616cbb441169c2d7756893bb97b" minOccurs="0"/>
                <xsd:element ref="ns3:leb938cd69c047628f511b8606395ae7" minOccurs="0"/>
                <xsd:element ref="ns3:j1199fe846a94ce5b839ca2f820d7a7b" minOccurs="0"/>
                <xsd:element ref="ns3:n501695a1bbb462eaff7f79845ed5e35" minOccurs="0"/>
                <xsd:element ref="ns3:i22471ab94de4114b69121f431549443" minOccurs="0"/>
                <xsd:element ref="ns3:hd05e74cd7fc4c6195d5cc8461f25bf5" minOccurs="0"/>
                <xsd:element ref="ns3:hd08c2113e9b413bb1d2558bf4560a17" minOccurs="0"/>
                <xsd:element ref="ns3:fbe16e3815f348edb769ee01ec565fa7" minOccurs="0"/>
                <xsd:element ref="ns3:dc5b6da579174fd3b1b6f9898146b76e" minOccurs="0"/>
                <xsd:element ref="ns3:h991d9871d9a409faaacc7b6807ef695" minOccurs="0"/>
                <xsd:element ref="ns3:n0e24d8547ff4e5abedec4cc79bbaab3" minOccurs="0"/>
                <xsd:element ref="ns3:f17c7a3001dd4202ad6cf045485a9231" minOccurs="0"/>
                <xsd:element ref="ns3:n6e4e1f1ea59409b8712d29dd56db820" minOccurs="0"/>
                <xsd:element ref="ns3:ma889061b45c4fe3983344248edaec54" minOccurs="0"/>
                <xsd:element ref="ns3:i596ca8953624d0d90133cc40980d9b6" minOccurs="0"/>
                <xsd:element ref="ns3:NBNCoEmailAttachment" minOccurs="0"/>
                <xsd:element ref="ns3:NBNCoEmailBcc" minOccurs="0"/>
                <xsd:element ref="ns3:NBNCoEmailBccAddress" minOccurs="0"/>
                <xsd:element ref="ns3:NBNCoEmailBccType" minOccurs="0"/>
                <xsd:element ref="ns3:NBNCoEmailCategories" minOccurs="0"/>
                <xsd:element ref="ns3:NBNCoEmailEmailCategories" minOccurs="0"/>
                <xsd:element ref="ns3:NBNCoEmailCc" minOccurs="0"/>
                <xsd:element ref="ns3:NBNCoEmailCcAddress" minOccurs="0"/>
                <xsd:element ref="ns3:NBNCoEmailCcType" minOccurs="0"/>
                <xsd:element ref="ns3:NBNCoEmailConversation" minOccurs="0"/>
                <xsd:element ref="ns3:NBNCoEmailFrom" minOccurs="0"/>
                <xsd:element ref="ns3:NBNCoEmailFromAddress" minOccurs="0"/>
                <xsd:element ref="ns3:NBNCoEmailFromType" minOccurs="0"/>
                <xsd:element ref="ns3:NBNCoEmailImportance" minOccurs="0"/>
                <xsd:element ref="ns3:NBNCoEmailReceived" minOccurs="0"/>
                <xsd:element ref="ns3:NBNCoEmailReceivedUTC" minOccurs="0"/>
                <xsd:element ref="ns3:NBNCoEmailSensitivity" minOccurs="0"/>
                <xsd:element ref="ns3:NBNCoEmailSent" minOccurs="0"/>
                <xsd:element ref="ns3:NBNCoEmailSentUTC" minOccurs="0"/>
                <xsd:element ref="ns3:NBNCoEmailSubject" minOccurs="0"/>
                <xsd:element ref="ns3:NBNCoEmailEmailSubject" minOccurs="0"/>
                <xsd:element ref="ns3:NBNCoEmailTo" minOccurs="0"/>
                <xsd:element ref="ns3:NBNCoEmailToAddress" minOccurs="0"/>
                <xsd:element ref="ns3:NBNCoEmailToType" minOccurs="0"/>
                <xsd:element ref="ns3:c1eabff8ee3349978602f2005135b752"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LengthInSeconds" minOccurs="0"/>
                <xsd:element ref="ns3:MediaServiceDateTaken" minOccurs="0"/>
                <xsd:element ref="ns3:MediaServiceGenerationTime" minOccurs="0"/>
                <xsd:element ref="ns3:MediaServiceEventHashCode" minOccurs="0"/>
                <xsd:element ref="ns3:MediaServiceOCR" minOccurs="0"/>
                <xsd:element ref="ns2:SharedWithUsers" minOccurs="0"/>
                <xsd:element ref="ns2:SharedWithDetails" minOccurs="0"/>
                <xsd:element ref="ns3:lcf76f155ced4ddcb4097134ff3c332f" minOccurs="0"/>
                <xsd:element ref="ns3:MediaServiceObjectDetectorVersion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fc3ed0-8802-4749-8fdb-504a4de69e48" elementFormDefault="qualified">
    <xsd:import namespace="http://schemas.microsoft.com/office/2006/documentManagement/types"/>
    <xsd:import namespace="http://schemas.microsoft.com/office/infopath/2007/PartnerControls"/>
    <xsd:element name="_dlc_DocId" ma:index="7" nillable="true" ma:displayName="Document ID Value" ma:description="The value of the document ID assigned to this item." ma:indexed="true" ma:internalName="_dlc_DocId" ma:readOnly="true">
      <xsd:simpleType>
        <xsd:restriction base="dms:Text"/>
      </xsd:simpleType>
    </xsd:element>
    <xsd:element name="_dlc_DocIdUrl" ma:index="8"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9" nillable="true" ma:displayName="Persist ID" ma:description="Keep ID on add." ma:hidden="true" ma:internalName="_dlc_DocIdPersistId" ma:readOnly="true">
      <xsd:simpleType>
        <xsd:restriction base="dms:Boolean"/>
      </xsd:simpleType>
    </xsd:element>
    <xsd:element name="DocumentCategory_0" ma:index="10" ma:taxonomy="true" ma:internalName="DocumentCategory_0" ma:taxonomyFieldName="DocumentCategory" ma:displayName="Document Category" ma:default="6;#Design|55e6c3f6-6a75-4281-b835-c7a60b2937c7" ma:fieldId="{4fa2fcf4-1ab3-44eb-83a1-a239aa21f45f}" ma:sspId="8b4872e6-7fce-4413-93f0-1273afc6e310" ma:termSetId="3fbae716-a2e2-41b8-b46f-667a1197d48d" ma:anchorId="00000000-0000-0000-0000-000000000000" ma:open="false" ma:isKeyword="false">
      <xsd:complexType>
        <xsd:sequence>
          <xsd:element ref="pc:Terms" minOccurs="0" maxOccurs="1"/>
        </xsd:sequence>
      </xsd:complexType>
    </xsd:element>
    <xsd:element name="TaxCatchAll" ma:index="11" nillable="true" ma:displayName="Taxonomy Catch All Column" ma:hidden="true" ma:list="{42125b6d-b93a-4410-8cf7-c318fcd5edd8}" ma:internalName="TaxCatchAll" ma:showField="CatchAllData" ma:web="5ffc3ed0-8802-4749-8fdb-504a4de69e48">
      <xsd:complexType>
        <xsd:complexContent>
          <xsd:extension base="dms:MultiChoiceLookup">
            <xsd:sequence>
              <xsd:element name="Value" type="dms:Lookup" maxOccurs="unbounded" minOccurs="0" nillable="true"/>
            </xsd:sequence>
          </xsd:extension>
        </xsd:complexContent>
      </xsd:complexType>
    </xsd:element>
    <xsd:element name="TaxCatchAllLabel" ma:index="12" nillable="true" ma:displayName="Taxonomy Catch All Column1" ma:hidden="true" ma:list="{42125b6d-b93a-4410-8cf7-c318fcd5edd8}" ma:internalName="TaxCatchAllLabel" ma:readOnly="true" ma:showField="CatchAllDataLabel" ma:web="5ffc3ed0-8802-4749-8fdb-504a4de69e48">
      <xsd:complexType>
        <xsd:complexContent>
          <xsd:extension base="dms:MultiChoiceLookup">
            <xsd:sequence>
              <xsd:element name="Value" type="dms:Lookup" maxOccurs="unbounded" minOccurs="0" nillable="true"/>
            </xsd:sequence>
          </xsd:extension>
        </xsd:complexContent>
      </xsd:complexType>
    </xsd:element>
    <xsd:element name="DocumentStatus_0" ma:index="14" ma:taxonomy="true" ma:internalName="DocumentStatus_0" ma:taxonomyFieldName="DocumentStatus" ma:displayName="Document Status" ma:default="1;#Draft|472fd4dc-888a-4c87-8c42-ca8e6e0b802d" ma:fieldId="{29fb1ec9-89c6-4eea-9397-3eb77b599302}" ma:sspId="8b4872e6-7fce-4413-93f0-1273afc6e310" ma:termSetId="1482b9f4-1e2e-4e01-8834-8aacdc17744c" ma:anchorId="00000000-0000-0000-0000-000000000000" ma:open="false" ma:isKeyword="false">
      <xsd:complexType>
        <xsd:sequence>
          <xsd:element ref="pc:Terms" minOccurs="0" maxOccurs="1"/>
        </xsd:sequence>
      </xsd:complexType>
    </xsd:element>
    <xsd:element name="SecurityClassification_0" ma:index="16" ma:taxonomy="true" ma:internalName="SecurityClassification_0" ma:taxonomyFieldName="SecurityClassification" ma:displayName="Security Classification" ma:default="2;#nbn-Confidential: Commercial|e2f13910-4452-4d96-8bba-109850623a75" ma:fieldId="{76eb9672-0307-4014-9ea3-8db1e0ba7e9d}" ma:sspId="8b4872e6-7fce-4413-93f0-1273afc6e310" ma:termSetId="6bdedade-d367-462e-accb-1e8b9a10a2c5" ma:anchorId="00000000-0000-0000-0000-000000000000" ma:open="false" ma:isKeyword="false">
      <xsd:complexType>
        <xsd:sequence>
          <xsd:element ref="pc:Terms" minOccurs="0" maxOccurs="1"/>
        </xsd:sequence>
      </xsd:complexType>
    </xsd:element>
    <xsd:element name="Owner" ma:index="18" ma:displayName="Owner" ma:default="General Manager, Satellite Engineering " ma:internalName="Owner">
      <xsd:simpleType>
        <xsd:restriction base="dms:Text"/>
      </xsd:simpleType>
    </xsd:element>
    <xsd:element name="Closed_x0020_Date" ma:index="19" nillable="true" ma:displayName="Closed Date" ma:format="DateOnly" ma:hidden="true" ma:internalName="Closed_x0020_Date" ma:readOnly="false">
      <xsd:simpleType>
        <xsd:restriction base="dms:DateTime"/>
      </xsd:simpleType>
    </xsd:element>
    <xsd:element name="SharedWithUsers" ma:index="12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4bcc150-23f9-417f-9589-6a6fff3e89aa" elementFormDefault="qualified">
    <xsd:import namespace="http://schemas.microsoft.com/office/2006/documentManagement/types"/>
    <xsd:import namespace="http://schemas.microsoft.com/office/infopath/2007/PartnerControls"/>
    <xsd:element name="AlternateDocID" ma:index="20" nillable="true" ma:displayName="Alternate Doc ID" ma:description="" ma:internalName="AlternateDocID">
      <xsd:simpleType>
        <xsd:restriction base="dms:Text">
          <xsd:maxLength value="255"/>
        </xsd:restriction>
      </xsd:simpleType>
    </xsd:element>
    <xsd:element name="j806c60c7d0c4128aa3e0c8b139b17a1" ma:index="22" nillable="true" ma:taxonomy="true" ma:internalName="j806c60c7d0c4128aa3e0c8b139b17a1" ma:taxonomyFieldName="BusinessUnit" ma:displayName="Business Unit" ma:default="5;#Engineering and Deployment Standards|20de7d68-976b-48f7-959b-cf0a694998e3" ma:fieldId="{3806c60c-7d0c-4128-aa3e-0c8b139b17a1}" ma:sspId="8b4872e6-7fce-4413-93f0-1273afc6e310" ma:termSetId="f45ae866-0705-4c94-af0e-2a5900598abb" ma:anchorId="00000000-0000-0000-0000-000000000000" ma:open="false" ma:isKeyword="false">
      <xsd:complexType>
        <xsd:sequence>
          <xsd:element ref="pc:Terms" minOccurs="0" maxOccurs="1"/>
        </xsd:sequence>
      </xsd:complexType>
    </xsd:element>
    <xsd:element name="DocumentDescription" ma:index="23" nillable="true" ma:displayName="Document Description" ma:description="" ma:internalName="DocumentDescription">
      <xsd:simpleType>
        <xsd:restriction base="dms:Text">
          <xsd:maxLength value="255"/>
        </xsd:restriction>
      </xsd:simpleType>
    </xsd:element>
    <xsd:element name="jea14550ccd84130b6053c8ef7f152a6" ma:index="25" nillable="true" ma:taxonomy="true" ma:internalName="jea14550ccd84130b6053c8ef7f152a6" ma:taxonomyFieldName="NBNCoArchitectureDesignCategory" ma:displayName="Architecture Design Category" ma:fieldId="{3ea14550-ccd8-4130-b605-3c8ef7f152a6}" ma:sspId="8b4872e6-7fce-4413-93f0-1273afc6e310" ma:termSetId="02b68165-880b-4b14-9d0c-c7a94e8e4964" ma:anchorId="4a5d86d9-61b8-453d-828d-e16f3e98afce" ma:open="false" ma:isKeyword="false">
      <xsd:complexType>
        <xsd:sequence>
          <xsd:element ref="pc:Terms" minOccurs="0" maxOccurs="1"/>
        </xsd:sequence>
      </xsd:complexType>
    </xsd:element>
    <xsd:element name="i403318a00bc4fe8a932ac6117cf3e10" ma:index="27" nillable="true" ma:taxonomy="true" ma:internalName="i403318a00bc4fe8a932ac6117cf3e10" ma:taxonomyFieldName="NBNCoArchitectureAreaOfResponsibility" ma:displayName="Area Of Responsibility" ma:fieldId="{2403318a-00bc-4fe8-a932-ac6117cf3e10}" ma:sspId="8b4872e6-7fce-4413-93f0-1273afc6e310" ma:termSetId="3892b886-02ed-47b9-b7e6-d79ed8601008" ma:anchorId="00000000-0000-0000-0000-000000000000" ma:open="false" ma:isKeyword="false">
      <xsd:complexType>
        <xsd:sequence>
          <xsd:element ref="pc:Terms" minOccurs="0" maxOccurs="1"/>
        </xsd:sequence>
      </xsd:complexType>
    </xsd:element>
    <xsd:element name="kff1609bedc047b5a21a92ae89bbc762" ma:index="29" nillable="true" ma:taxonomy="true" ma:internalName="kff1609bedc047b5a21a92ae89bbc762" ma:taxonomyFieldName="NBNCoArchitectureSDFMilestone" ma:displayName="SDF Milestone" ma:fieldId="{4ff1609b-edc0-47b5-a21a-92ae89bbc762}" ma:sspId="8b4872e6-7fce-4413-93f0-1273afc6e310" ma:termSetId="b36729c7-eaf5-4be5-b662-74246ec70196" ma:anchorId="00000000-0000-0000-0000-000000000000" ma:open="false" ma:isKeyword="false">
      <xsd:complexType>
        <xsd:sequence>
          <xsd:element ref="pc:Terms" minOccurs="0" maxOccurs="1"/>
        </xsd:sequence>
      </xsd:complexType>
    </xsd:element>
    <xsd:element name="NBNCoArchitectureProject" ma:index="30" nillable="true" ma:displayName="Project" ma:description="" ma:internalName="NBNCoArchitectureProject">
      <xsd:simpleType>
        <xsd:restriction base="dms:Text">
          <xsd:maxLength value="255"/>
        </xsd:restriction>
      </xsd:simpleType>
    </xsd:element>
    <xsd:element name="NBNCoArchitectureChangeManagement" ma:index="31" nillable="true" ma:displayName="Change Management" ma:description="" ma:internalName="NBNCoArchitectureChangeManagement">
      <xsd:simpleType>
        <xsd:restriction base="dms:Text">
          <xsd:maxLength value="255"/>
        </xsd:restriction>
      </xsd:simpleType>
    </xsd:element>
    <xsd:element name="c7d98390111140938e3b9afe38b76294" ma:index="33" nillable="true" ma:taxonomy="true" ma:internalName="c7d98390111140938e3b9afe38b76294" ma:taxonomyFieldName="NBNCoArchitectureRequirementsCategory" ma:displayName="Architecture Requirements Category" ma:fieldId="{c7d98390-1111-4093-8e3b-9afe38b76294}" ma:sspId="8b4872e6-7fce-4413-93f0-1273afc6e310" ma:termSetId="02b68165-880b-4b14-9d0c-c7a94e8e4964" ma:anchorId="ac386bdd-acea-4ac8-9ce3-6f1e8112f6de" ma:open="false" ma:isKeyword="false">
      <xsd:complexType>
        <xsd:sequence>
          <xsd:element ref="pc:Terms" minOccurs="0" maxOccurs="1"/>
        </xsd:sequence>
      </xsd:complexType>
    </xsd:element>
    <xsd:element name="neb15149673846d89d989538be3b9e3a" ma:index="35" nillable="true" ma:taxonomy="true" ma:internalName="neb15149673846d89d989538be3b9e3a" ma:taxonomyFieldName="NBNCoArchitectureStandardCategory" ma:displayName="Architecture Standard Category" ma:fieldId="{7eb15149-6738-46d8-9d98-9538be3b9e3a}" ma:sspId="8b4872e6-7fce-4413-93f0-1273afc6e310" ma:termSetId="02b68165-880b-4b14-9d0c-c7a94e8e4964" ma:anchorId="f5779804-b1fb-406c-8266-b600ea830e99" ma:open="false" ma:isKeyword="false">
      <xsd:complexType>
        <xsd:sequence>
          <xsd:element ref="pc:Terms" minOccurs="0" maxOccurs="1"/>
        </xsd:sequence>
      </xsd:complexType>
    </xsd:element>
    <xsd:element name="ib65fae1df824116b1c8a0e45cc0ac74" ma:index="37" nillable="true" ma:taxonomy="true" ma:internalName="ib65fae1df824116b1c8a0e45cc0ac74" ma:taxonomyFieldName="NBNCoArchitectureProcessesCategory" ma:displayName="Architecture Processes Category" ma:fieldId="{2b65fae1-df82-4116-b1c8-a0e45cc0ac74}" ma:sspId="8b4872e6-7fce-4413-93f0-1273afc6e310" ma:termSetId="02b68165-880b-4b14-9d0c-c7a94e8e4964" ma:anchorId="50a92a7b-48fb-482e-8992-ca429467a8be" ma:open="false" ma:isKeyword="false">
      <xsd:complexType>
        <xsd:sequence>
          <xsd:element ref="pc:Terms" minOccurs="0" maxOccurs="1"/>
        </xsd:sequence>
      </xsd:complexType>
    </xsd:element>
    <xsd:element name="i14de24def89469e9da6534f98c7a91d" ma:index="39" nillable="true" ma:taxonomy="true" ma:internalName="i14de24def89469e9da6534f98c7a91d" ma:taxonomyFieldName="NBNCoArchitectureProceduresCategory" ma:displayName="Architecture Procedures Category" ma:fieldId="{214de24d-ef89-469e-9da6-534f98c7a91d}" ma:sspId="8b4872e6-7fce-4413-93f0-1273afc6e310" ma:termSetId="02b68165-880b-4b14-9d0c-c7a94e8e4964" ma:anchorId="50a92a7b-48fb-482e-8992-ca429467a8be" ma:open="false" ma:isKeyword="false">
      <xsd:complexType>
        <xsd:sequence>
          <xsd:element ref="pc:Terms" minOccurs="0" maxOccurs="1"/>
        </xsd:sequence>
      </xsd:complexType>
    </xsd:element>
    <xsd:element name="h00ca9200ab94db9bb476118fc875fa1" ma:index="41" nillable="true" ma:taxonomy="true" ma:internalName="h00ca9200ab94db9bb476118fc875fa1" ma:taxonomyFieldName="NBNCoArchitecturePeerReviewLogsCategory_x0020_" ma:displayName="Architecture Peer Review Logs Category" ma:fieldId="{100ca920-0ab9-4db9-bb47-6118fc875fa1}" ma:sspId="8b4872e6-7fce-4413-93f0-1273afc6e310" ma:termSetId="02b68165-880b-4b14-9d0c-c7a94e8e4964" ma:anchorId="954aa02b-81ed-49b2-9cd8-43c53e31497d" ma:open="false" ma:isKeyword="false">
      <xsd:complexType>
        <xsd:sequence>
          <xsd:element ref="pc:Terms" minOccurs="0" maxOccurs="1"/>
        </xsd:sequence>
      </xsd:complexType>
    </xsd:element>
    <xsd:element name="je713af94c1f4508a0317a27f6e59a42" ma:index="43" nillable="true" ma:taxonomy="true" ma:internalName="je713af94c1f4508a0317a27f6e59a42" ma:taxonomyFieldName="NBNCoArchitectureRulesCategory" ma:displayName="Architecture Rules Category" ma:fieldId="{3e713af9-4c1f-4508-a031-7a27f6e59a42}" ma:sspId="8b4872e6-7fce-4413-93f0-1273afc6e310" ma:termSetId="02b68165-880b-4b14-9d0c-c7a94e8e4964" ma:anchorId="45782d87-c38a-4bec-a191-7579d8574ef1" ma:open="false" ma:isKeyword="false">
      <xsd:complexType>
        <xsd:sequence>
          <xsd:element ref="pc:Terms" minOccurs="0" maxOccurs="1"/>
        </xsd:sequence>
      </xsd:complexType>
    </xsd:element>
    <xsd:element name="e684b7f8c3f24141b521125663fa3869" ma:index="45" nillable="true" ma:taxonomy="true" ma:internalName="e684b7f8c3f24141b521125663fa3869" ma:taxonomyFieldName="NBNCoArchitectureDatabaseCategory" ma:displayName="Architecture Database Category" ma:fieldId="{e684b7f8-c3f2-4141-b521-125663fa3869}" ma:sspId="8b4872e6-7fce-4413-93f0-1273afc6e310" ma:termSetId="02b68165-880b-4b14-9d0c-c7a94e8e4964" ma:anchorId="d5da428b-cb31-4143-b150-32866c266d8d" ma:open="false" ma:isKeyword="false">
      <xsd:complexType>
        <xsd:sequence>
          <xsd:element ref="pc:Terms" minOccurs="0" maxOccurs="1"/>
        </xsd:sequence>
      </xsd:complexType>
    </xsd:element>
    <xsd:element name="i14e68cca3b84e59814f2be96b8621ad" ma:index="47" nillable="true" ma:taxonomy="true" ma:internalName="i14e68cca3b84e59814f2be96b8621ad" ma:taxonomyFieldName="NBNCoArchitectureGuidelinesCategory" ma:displayName="Architecture Guidelines Category" ma:fieldId="{214e68cc-a3b8-4e59-814f-2be96b8621ad}" ma:sspId="8b4872e6-7fce-4413-93f0-1273afc6e310" ma:termSetId="02b68165-880b-4b14-9d0c-c7a94e8e4964" ma:anchorId="e376eee1-21be-403e-b181-732d388a80c2" ma:open="false" ma:isKeyword="false">
      <xsd:complexType>
        <xsd:sequence>
          <xsd:element ref="pc:Terms" minOccurs="0" maxOccurs="1"/>
        </xsd:sequence>
      </xsd:complexType>
    </xsd:element>
    <xsd:element name="m110a30ce345467996ab72e8785ad53b" ma:index="49" nillable="true" ma:taxonomy="true" ma:internalName="m110a30ce345467996ab72e8785ad53b" ma:taxonomyFieldName="NBNCoArchitectureInstructionsCategory" ma:displayName="Architecture Instructions Category" ma:fieldId="{6110a30c-e345-4679-96ab-72e8785ad53b}" ma:sspId="8b4872e6-7fce-4413-93f0-1273afc6e310" ma:termSetId="02b68165-880b-4b14-9d0c-c7a94e8e4964" ma:anchorId="e01364ec-7712-4c8a-b4e7-07662eea38c1" ma:open="false" ma:isKeyword="false">
      <xsd:complexType>
        <xsd:sequence>
          <xsd:element ref="pc:Terms" minOccurs="0" maxOccurs="1"/>
        </xsd:sequence>
      </xsd:complexType>
    </xsd:element>
    <xsd:element name="c03b86e164ff4bffbfe49676dd523720" ma:index="51" nillable="true" ma:taxonomy="true" ma:internalName="c03b86e164ff4bffbfe49676dd523720" ma:taxonomyFieldName="NBNCoArchitectureReportCategory" ma:displayName="Architecture Report Category" ma:fieldId="{c03b86e1-64ff-4bff-bfe4-9676dd523720}" ma:sspId="8b4872e6-7fce-4413-93f0-1273afc6e310" ma:termSetId="02b68165-880b-4b14-9d0c-c7a94e8e4964" ma:anchorId="e35025ed-714b-441d-9607-a897835c8065" ma:open="false" ma:isKeyword="false">
      <xsd:complexType>
        <xsd:sequence>
          <xsd:element ref="pc:Terms" minOccurs="0" maxOccurs="1"/>
        </xsd:sequence>
      </xsd:complexType>
    </xsd:element>
    <xsd:element name="c874edaf6ce8491e946f537207d6d200" ma:index="53" nillable="true" ma:taxonomy="true" ma:internalName="c874edaf6ce8491e946f537207d6d200" ma:taxonomyFieldName="NBNCoArchitectureAgendasMinutesCategory" ma:displayName="Architecture Agendas Minutes Category" ma:fieldId="{c874edaf-6ce8-491e-946f-537207d6d200}" ma:sspId="8b4872e6-7fce-4413-93f0-1273afc6e310" ma:termSetId="02b68165-880b-4b14-9d0c-c7a94e8e4964" ma:anchorId="6627b4ab-4658-4a7d-9293-143aeb6b25d8" ma:open="false" ma:isKeyword="false">
      <xsd:complexType>
        <xsd:sequence>
          <xsd:element ref="pc:Terms" minOccurs="0" maxOccurs="1"/>
        </xsd:sequence>
      </xsd:complexType>
    </xsd:element>
    <xsd:element name="k1ca172e911647b3947610f155feefac" ma:index="55" nillable="true" ma:taxonomy="true" ma:internalName="k1ca172e911647b3947610f155feefac" ma:taxonomyFieldName="NBNCoArchitectureNetworkMetricsCategory" ma:displayName="Architecture Network Metrics Category" ma:fieldId="{41ca172e-9116-47b3-9476-10f155feefac}" ma:sspId="8b4872e6-7fce-4413-93f0-1273afc6e310" ma:termSetId="02b68165-880b-4b14-9d0c-c7a94e8e4964" ma:anchorId="c5ae77b7-2ce3-4804-a3e3-3c543ee738fd" ma:open="false" ma:isKeyword="false">
      <xsd:complexType>
        <xsd:sequence>
          <xsd:element ref="pc:Terms" minOccurs="0" maxOccurs="1"/>
        </xsd:sequence>
      </xsd:complexType>
    </xsd:element>
    <xsd:element name="d09f0616cbb441169c2d7756893bb97b" ma:index="57" nillable="true" ma:taxonomy="true" ma:internalName="d09f0616cbb441169c2d7756893bb97b" ma:taxonomyFieldName="NBNCoArchitectureFormsandTemplatesCategory" ma:displayName="Architecture Forms and Templates Category" ma:fieldId="{d09f0616-cbb4-4116-9c2d-7756893bb97b}" ma:sspId="8b4872e6-7fce-4413-93f0-1273afc6e310" ma:termSetId="02b68165-880b-4b14-9d0c-c7a94e8e4964" ma:anchorId="ac3e549c-c95b-417f-bba3-886b58a83a5f" ma:open="false" ma:isKeyword="false">
      <xsd:complexType>
        <xsd:sequence>
          <xsd:element ref="pc:Terms" minOccurs="0" maxOccurs="1"/>
        </xsd:sequence>
      </xsd:complexType>
    </xsd:element>
    <xsd:element name="leb938cd69c047628f511b8606395ae7" ma:index="59" nillable="true" ma:taxonomy="true" ma:internalName="leb938cd69c047628f511b8606395ae7" ma:taxonomyFieldName="NBNCoArchitectureRegisterCategory" ma:displayName="Architecture Register Category" ma:fieldId="{5eb938cd-69c0-4762-8f51-1b8606395ae7}" ma:sspId="8b4872e6-7fce-4413-93f0-1273afc6e310" ma:termSetId="02b68165-880b-4b14-9d0c-c7a94e8e4964" ma:anchorId="70f5c9ef-794d-47fa-b3ac-14f85b94eb4b" ma:open="false" ma:isKeyword="false">
      <xsd:complexType>
        <xsd:sequence>
          <xsd:element ref="pc:Terms" minOccurs="0" maxOccurs="1"/>
        </xsd:sequence>
      </xsd:complexType>
    </xsd:element>
    <xsd:element name="j1199fe846a94ce5b839ca2f820d7a7b" ma:index="61" nillable="true" ma:taxonomy="true" ma:internalName="j1199fe846a94ce5b839ca2f820d7a7b" ma:taxonomyFieldName="NBNCoArchitectureStrategyCategory" ma:displayName="Architecture Strategy Category" ma:fieldId="{31199fe8-46a9-4ce5-b839-ca2f820d7a7b}" ma:sspId="8b4872e6-7fce-4413-93f0-1273afc6e310" ma:termSetId="02b68165-880b-4b14-9d0c-c7a94e8e4964" ma:anchorId="f5026b02-3d7e-40ce-92f2-dff12d134ccb" ma:open="false" ma:isKeyword="false">
      <xsd:complexType>
        <xsd:sequence>
          <xsd:element ref="pc:Terms" minOccurs="0" maxOccurs="1"/>
        </xsd:sequence>
      </xsd:complexType>
    </xsd:element>
    <xsd:element name="n501695a1bbb462eaff7f79845ed5e35" ma:index="63" nillable="true" ma:taxonomy="true" ma:internalName="n501695a1bbb462eaff7f79845ed5e35" ma:taxonomyFieldName="NBNCoArchitectureSecurityCategory" ma:displayName="Architecture Security Category" ma:fieldId="{7501695a-1bbb-462e-aff7-f79845ed5e35}" ma:sspId="8b4872e6-7fce-4413-93f0-1273afc6e310" ma:termSetId="02b68165-880b-4b14-9d0c-c7a94e8e4964" ma:anchorId="2582f48f-8b88-4d06-8ba9-68ff4114b976" ma:open="false" ma:isKeyword="false">
      <xsd:complexType>
        <xsd:sequence>
          <xsd:element ref="pc:Terms" minOccurs="0" maxOccurs="1"/>
        </xsd:sequence>
      </xsd:complexType>
    </xsd:element>
    <xsd:element name="i22471ab94de4114b69121f431549443" ma:index="65" nillable="true" ma:taxonomy="true" ma:internalName="i22471ab94de4114b69121f431549443" ma:taxonomyFieldName="NBNCoArchitectureVendorPartnersCategory" ma:displayName="Architecture Vendor Partners Category" ma:fieldId="{222471ab-94de-4114-b691-21f431549443}" ma:sspId="8b4872e6-7fce-4413-93f0-1273afc6e310" ma:termSetId="02b68165-880b-4b14-9d0c-c7a94e8e4964" ma:anchorId="6304f819-9181-4b31-b668-af385ee9e64d" ma:open="false" ma:isKeyword="false">
      <xsd:complexType>
        <xsd:sequence>
          <xsd:element ref="pc:Terms" minOccurs="0" maxOccurs="1"/>
        </xsd:sequence>
      </xsd:complexType>
    </xsd:element>
    <xsd:element name="hd05e74cd7fc4c6195d5cc8461f25bf5" ma:index="67" nillable="true" ma:taxonomy="true" ma:internalName="hd05e74cd7fc4c6195d5cc8461f25bf5" ma:taxonomyFieldName="NBNCoArchitectureRFPDocumentsCategory" ma:displayName="Architecture RFP Documents Category" ma:fieldId="{1d05e74c-d7fc-4c61-95d5-cc8461f25bf5}" ma:sspId="8b4872e6-7fce-4413-93f0-1273afc6e310" ma:termSetId="02b68165-880b-4b14-9d0c-c7a94e8e4964" ma:anchorId="d498b0f2-9925-4280-b0f3-b901d072bf81" ma:open="false" ma:isKeyword="false">
      <xsd:complexType>
        <xsd:sequence>
          <xsd:element ref="pc:Terms" minOccurs="0" maxOccurs="1"/>
        </xsd:sequence>
      </xsd:complexType>
    </xsd:element>
    <xsd:element name="hd08c2113e9b413bb1d2558bf4560a17" ma:index="69" nillable="true" ma:taxonomy="true" ma:internalName="hd08c2113e9b413bb1d2558bf4560a17" ma:taxonomyFieldName="NBNCoArchitectureGovernanceCategory" ma:displayName="Architecture Governance Category" ma:fieldId="{1d08c211-3e9b-413b-b1d2-558bf4560a17}" ma:sspId="8b4872e6-7fce-4413-93f0-1273afc6e310" ma:termSetId="02b68165-880b-4b14-9d0c-c7a94e8e4964" ma:anchorId="973e6d56-1c38-4026-9c45-25c163bb1371" ma:open="false" ma:isKeyword="false">
      <xsd:complexType>
        <xsd:sequence>
          <xsd:element ref="pc:Terms" minOccurs="0" maxOccurs="1"/>
        </xsd:sequence>
      </xsd:complexType>
    </xsd:element>
    <xsd:element name="fbe16e3815f348edb769ee01ec565fa7" ma:index="71" nillable="true" ma:taxonomy="true" ma:internalName="fbe16e3815f348edb769ee01ec565fa7" ma:taxonomyFieldName="NBNCoArchitectureTrainingCategory" ma:displayName="Architecture Training Category" ma:fieldId="{fbe16e38-15f3-48ed-b769-ee01ec565fa7}" ma:sspId="8b4872e6-7fce-4413-93f0-1273afc6e310" ma:termSetId="02b68165-880b-4b14-9d0c-c7a94e8e4964" ma:anchorId="6ba063ae-5701-4f36-99cb-0550c9ad892f" ma:open="false" ma:isKeyword="false">
      <xsd:complexType>
        <xsd:sequence>
          <xsd:element ref="pc:Terms" minOccurs="0" maxOccurs="1"/>
        </xsd:sequence>
      </xsd:complexType>
    </xsd:element>
    <xsd:element name="dc5b6da579174fd3b1b6f9898146b76e" ma:index="73" nillable="true" ma:taxonomy="true" ma:internalName="dc5b6da579174fd3b1b6f9898146b76e" ma:taxonomyFieldName="NBNCoArchitectureChangeRequestsCategory" ma:displayName="Architecture Change Requests Category" ma:fieldId="{dc5b6da5-7917-4fd3-b1b6-f9898146b76e}" ma:sspId="8b4872e6-7fce-4413-93f0-1273afc6e310" ma:termSetId="02b68165-880b-4b14-9d0c-c7a94e8e4964" ma:anchorId="8d1bd466-b52e-472b-bc68-fdd3ee5612c0" ma:open="false" ma:isKeyword="false">
      <xsd:complexType>
        <xsd:sequence>
          <xsd:element ref="pc:Terms" minOccurs="0" maxOccurs="1"/>
        </xsd:sequence>
      </xsd:complexType>
    </xsd:element>
    <xsd:element name="h991d9871d9a409faaacc7b6807ef695" ma:index="75" nillable="true" ma:taxonomy="true" ma:internalName="h991d9871d9a409faaacc7b6807ef695" ma:taxonomyFieldName="NBNCoArchitectureProjectManagementCategory" ma:displayName="Architecture Project Management Category" ma:fieldId="{1991d987-1d9a-409f-aaac-c7b6807ef695}" ma:sspId="8b4872e6-7fce-4413-93f0-1273afc6e310" ma:termSetId="02b68165-880b-4b14-9d0c-c7a94e8e4964" ma:anchorId="c968e574-a708-433c-a07c-d65dd51f97c6" ma:open="false" ma:isKeyword="false">
      <xsd:complexType>
        <xsd:sequence>
          <xsd:element ref="pc:Terms" minOccurs="0" maxOccurs="1"/>
        </xsd:sequence>
      </xsd:complexType>
    </xsd:element>
    <xsd:element name="n0e24d8547ff4e5abedec4cc79bbaab3" ma:index="77" nillable="true" ma:taxonomy="true" ma:internalName="n0e24d8547ff4e5abedec4cc79bbaab3" ma:taxonomyFieldName="NBNCoArchitectureAuditDocumentsCategory" ma:displayName="Architecture Audit Documents Category" ma:fieldId="{70e24d85-47ff-4e5a-bede-c4cc79bbaab3}" ma:sspId="8b4872e6-7fce-4413-93f0-1273afc6e310" ma:termSetId="02b68165-880b-4b14-9d0c-c7a94e8e4964" ma:anchorId="b49e5e7a-71ad-4811-8a65-9bd56d64a62e" ma:open="false" ma:isKeyword="false">
      <xsd:complexType>
        <xsd:sequence>
          <xsd:element ref="pc:Terms" minOccurs="0" maxOccurs="1"/>
        </xsd:sequence>
      </xsd:complexType>
    </xsd:element>
    <xsd:element name="f17c7a3001dd4202ad6cf045485a9231" ma:index="79" nillable="true" ma:taxonomy="true" ma:internalName="f17c7a3001dd4202ad6cf045485a9231" ma:taxonomyFieldName="NBNCoArchitectureChecklistsCategory" ma:displayName="Architecture Checklists Category" ma:fieldId="{f17c7a30-01dd-4202-ad6c-f045485a9231}" ma:sspId="8b4872e6-7fce-4413-93f0-1273afc6e310" ma:termSetId="02b68165-880b-4b14-9d0c-c7a94e8e4964" ma:anchorId="0a9eff68-67e4-42bb-ac15-969ca5b3b339" ma:open="false" ma:isKeyword="false">
      <xsd:complexType>
        <xsd:sequence>
          <xsd:element ref="pc:Terms" minOccurs="0" maxOccurs="1"/>
        </xsd:sequence>
      </xsd:complexType>
    </xsd:element>
    <xsd:element name="n6e4e1f1ea59409b8712d29dd56db820" ma:index="81" nillable="true" ma:taxonomy="true" ma:internalName="n6e4e1f1ea59409b8712d29dd56db820" ma:taxonomyFieldName="NBNCoArchitectureMatricesCategory" ma:displayName="Architecture Matrices Category" ma:fieldId="{76e4e1f1-ea59-409b-8712-d29dd56db820}" ma:sspId="8b4872e6-7fce-4413-93f0-1273afc6e310" ma:termSetId="02b68165-880b-4b14-9d0c-c7a94e8e4964" ma:anchorId="1ea7c70b-a7b3-46b3-832a-9e2a9db6ec36" ma:open="false" ma:isKeyword="false">
      <xsd:complexType>
        <xsd:sequence>
          <xsd:element ref="pc:Terms" minOccurs="0" maxOccurs="1"/>
        </xsd:sequence>
      </xsd:complexType>
    </xsd:element>
    <xsd:element name="ma889061b45c4fe3983344248edaec54" ma:index="83" nillable="true" ma:taxonomy="true" ma:internalName="ma889061b45c4fe3983344248edaec54" ma:taxonomyFieldName="NBNCoArchitectureVendorTechnicalInformationCategory" ma:displayName="Architecture Vendor Technical Information Category" ma:fieldId="{6a889061-b45c-4fe3-9833-44248edaec54}" ma:sspId="8b4872e6-7fce-4413-93f0-1273afc6e310" ma:termSetId="02b68165-880b-4b14-9d0c-c7a94e8e4964" ma:anchorId="506be02e-bb92-4c27-88db-bbfae44d145d" ma:open="false" ma:isKeyword="false">
      <xsd:complexType>
        <xsd:sequence>
          <xsd:element ref="pc:Terms" minOccurs="0" maxOccurs="1"/>
        </xsd:sequence>
      </xsd:complexType>
    </xsd:element>
    <xsd:element name="i596ca8953624d0d90133cc40980d9b6" ma:index="85" nillable="true" ma:taxonomy="true" ma:internalName="i596ca8953624d0d90133cc40980d9b6" ma:taxonomyFieldName="NBNCoArchitectureSpecificationsCategory" ma:displayName="Architecture Specifications Category" ma:fieldId="{2596ca89-5362-4d0d-9013-3cc40980d9b6}" ma:sspId="8b4872e6-7fce-4413-93f0-1273afc6e310" ma:termSetId="02b68165-880b-4b14-9d0c-c7a94e8e4964" ma:anchorId="ac66da99-a04a-4be7-80ea-3157a84e9ed9" ma:open="false" ma:isKeyword="false">
      <xsd:complexType>
        <xsd:sequence>
          <xsd:element ref="pc:Terms" minOccurs="0" maxOccurs="1"/>
        </xsd:sequence>
      </xsd:complexType>
    </xsd:element>
    <xsd:element name="NBNCoEmailAttachment" ma:index="86" nillable="true" ma:displayName="Attachment" ma:description="" ma:internalName="NBNCoEmailAttachment">
      <xsd:simpleType>
        <xsd:restriction base="dms:Boolean"/>
      </xsd:simpleType>
    </xsd:element>
    <xsd:element name="NBNCoEmailBcc" ma:index="87" nillable="true" ma:displayName="Bcc" ma:description="" ma:internalName="NBNCoEmailBcc">
      <xsd:simpleType>
        <xsd:restriction base="dms:Text">
          <xsd:maxLength value="255"/>
        </xsd:restriction>
      </xsd:simpleType>
    </xsd:element>
    <xsd:element name="NBNCoEmailBccAddress" ma:index="88" nillable="true" ma:displayName="Bcc-Address" ma:description="" ma:internalName="NBNCoEmailBccAddress">
      <xsd:simpleType>
        <xsd:restriction base="dms:Text">
          <xsd:maxLength value="255"/>
        </xsd:restriction>
      </xsd:simpleType>
    </xsd:element>
    <xsd:element name="NBNCoEmailBccType" ma:index="89" nillable="true" ma:displayName="Bcc-Type" ma:description="" ma:internalName="NBNCoEmailBccType">
      <xsd:simpleType>
        <xsd:restriction base="dms:Text">
          <xsd:maxLength value="255"/>
        </xsd:restriction>
      </xsd:simpleType>
    </xsd:element>
    <xsd:element name="NBNCoEmailCategories" ma:index="90" nillable="true" ma:displayName="Categories" ma:description="" ma:internalName="NBNCoEmailCategories">
      <xsd:simpleType>
        <xsd:restriction base="dms:Text">
          <xsd:maxLength value="255"/>
        </xsd:restriction>
      </xsd:simpleType>
    </xsd:element>
    <xsd:element name="NBNCoEmailEmailCategories" ma:index="91" nillable="true" ma:displayName="Email Categories" ma:description="" ma:internalName="NBNCoEmailEmailCategories">
      <xsd:simpleType>
        <xsd:restriction base="dms:Text">
          <xsd:maxLength value="255"/>
        </xsd:restriction>
      </xsd:simpleType>
    </xsd:element>
    <xsd:element name="NBNCoEmailCc" ma:index="92" nillable="true" ma:displayName="Cc" ma:description="" ma:internalName="NBNCoEmailCc">
      <xsd:simpleType>
        <xsd:restriction base="dms:Text">
          <xsd:maxLength value="255"/>
        </xsd:restriction>
      </xsd:simpleType>
    </xsd:element>
    <xsd:element name="NBNCoEmailCcAddress" ma:index="93" nillable="true" ma:displayName="Cc-Address" ma:description="" ma:internalName="NBNCoEmailCcAddress">
      <xsd:simpleType>
        <xsd:restriction base="dms:Text">
          <xsd:maxLength value="255"/>
        </xsd:restriction>
      </xsd:simpleType>
    </xsd:element>
    <xsd:element name="NBNCoEmailCcType" ma:index="94" nillable="true" ma:displayName="Cc-Type" ma:description="" ma:internalName="NBNCoEmailCcType">
      <xsd:simpleType>
        <xsd:restriction base="dms:Text">
          <xsd:maxLength value="255"/>
        </xsd:restriction>
      </xsd:simpleType>
    </xsd:element>
    <xsd:element name="NBNCoEmailConversation" ma:index="95" nillable="true" ma:displayName="Conversation" ma:description="" ma:internalName="NBNCoEmailConversation">
      <xsd:simpleType>
        <xsd:restriction base="dms:Text">
          <xsd:maxLength value="255"/>
        </xsd:restriction>
      </xsd:simpleType>
    </xsd:element>
    <xsd:element name="NBNCoEmailFrom" ma:index="96" nillable="true" ma:displayName="From" ma:description="" ma:internalName="NBNCoEmailFrom">
      <xsd:simpleType>
        <xsd:restriction base="dms:Text">
          <xsd:maxLength value="255"/>
        </xsd:restriction>
      </xsd:simpleType>
    </xsd:element>
    <xsd:element name="NBNCoEmailFromAddress" ma:index="97" nillable="true" ma:displayName="From-Address" ma:description="" ma:internalName="NBNCoEmailFromAddress">
      <xsd:simpleType>
        <xsd:restriction base="dms:Text">
          <xsd:maxLength value="255"/>
        </xsd:restriction>
      </xsd:simpleType>
    </xsd:element>
    <xsd:element name="NBNCoEmailFromType" ma:index="98" nillable="true" ma:displayName="From-Type" ma:description="" ma:internalName="NBNCoEmailFromType">
      <xsd:simpleType>
        <xsd:restriction base="dms:Text">
          <xsd:maxLength value="255"/>
        </xsd:restriction>
      </xsd:simpleType>
    </xsd:element>
    <xsd:element name="NBNCoEmailImportance" ma:index="99" nillable="true" ma:displayName="Importance" ma:description="" ma:internalName="NBNCoEmailImportance" ma:percentage="FALSE">
      <xsd:simpleType>
        <xsd:restriction base="dms:Number"/>
      </xsd:simpleType>
    </xsd:element>
    <xsd:element name="NBNCoEmailReceived" ma:index="100" nillable="true" ma:displayName="Received" ma:description="" ma:format="DateOnly" ma:internalName="NBNCoEmailReceived">
      <xsd:simpleType>
        <xsd:restriction base="dms:DateTime"/>
      </xsd:simpleType>
    </xsd:element>
    <xsd:element name="NBNCoEmailReceivedUTC" ma:index="101" nillable="true" ma:displayName="Received-UTC" ma:description="" ma:format="DateOnly" ma:internalName="NBNCoEmailReceivedUTC">
      <xsd:simpleType>
        <xsd:restriction base="dms:DateTime"/>
      </xsd:simpleType>
    </xsd:element>
    <xsd:element name="NBNCoEmailSensitivity" ma:index="102" nillable="true" ma:displayName="Sensitivity" ma:description="" ma:internalName="NBNCoEmailSensitivity" ma:percentage="FALSE">
      <xsd:simpleType>
        <xsd:restriction base="dms:Number"/>
      </xsd:simpleType>
    </xsd:element>
    <xsd:element name="NBNCoEmailSent" ma:index="103" nillable="true" ma:displayName="Sent" ma:description="" ma:format="DateOnly" ma:internalName="NBNCoEmailSent">
      <xsd:simpleType>
        <xsd:restriction base="dms:DateTime"/>
      </xsd:simpleType>
    </xsd:element>
    <xsd:element name="NBNCoEmailSentUTC" ma:index="104" nillable="true" ma:displayName="Sent-UTC" ma:description="" ma:format="DateOnly" ma:internalName="NBNCoEmailSentUTC">
      <xsd:simpleType>
        <xsd:restriction base="dms:DateTime"/>
      </xsd:simpleType>
    </xsd:element>
    <xsd:element name="NBNCoEmailSubject" ma:index="105" nillable="true" ma:displayName="Subject" ma:description="" ma:internalName="NBNCoEmailSubject">
      <xsd:simpleType>
        <xsd:restriction base="dms:Text">
          <xsd:maxLength value="255"/>
        </xsd:restriction>
      </xsd:simpleType>
    </xsd:element>
    <xsd:element name="NBNCoEmailEmailSubject" ma:index="106" nillable="true" ma:displayName="Email Subject" ma:description="" ma:internalName="NBNCoEmailEmailSubject">
      <xsd:simpleType>
        <xsd:restriction base="dms:Text">
          <xsd:maxLength value="255"/>
        </xsd:restriction>
      </xsd:simpleType>
    </xsd:element>
    <xsd:element name="NBNCoEmailTo" ma:index="107" nillable="true" ma:displayName="To" ma:description="" ma:internalName="NBNCoEmailTo">
      <xsd:simpleType>
        <xsd:restriction base="dms:Text">
          <xsd:maxLength value="255"/>
        </xsd:restriction>
      </xsd:simpleType>
    </xsd:element>
    <xsd:element name="NBNCoEmailToAddress" ma:index="108" nillable="true" ma:displayName="To-Address" ma:description="" ma:internalName="NBNCoEmailToAddress">
      <xsd:simpleType>
        <xsd:restriction base="dms:Text">
          <xsd:maxLength value="255"/>
        </xsd:restriction>
      </xsd:simpleType>
    </xsd:element>
    <xsd:element name="NBNCoEmailToType" ma:index="109" nillable="true" ma:displayName="To-Type " ma:description="" ma:internalName="NBNCoEmailToType">
      <xsd:simpleType>
        <xsd:restriction base="dms:Text">
          <xsd:maxLength value="255"/>
        </xsd:restriction>
      </xsd:simpleType>
    </xsd:element>
    <xsd:element name="c1eabff8ee3349978602f2005135b752" ma:index="111" nillable="true" ma:taxonomy="true" ma:internalName="c1eabff8ee3349978602f2005135b752" ma:taxonomyFieldName="NBNCoBusinessClassification" ma:displayName="Business Classification" ma:fieldId="{c1eabff8-ee33-4997-8602-f2005135b752}" ma:sspId="8b4872e6-7fce-4413-93f0-1273afc6e310" ma:termSetId="e34cbdeb-2b1f-4c63-8dbd-0534f0829e21" ma:anchorId="00000000-0000-0000-0000-000000000000" ma:open="false" ma:isKeyword="false">
      <xsd:complexType>
        <xsd:sequence>
          <xsd:element ref="pc:Terms" minOccurs="0" maxOccurs="1"/>
        </xsd:sequence>
      </xsd:complexType>
    </xsd:element>
    <xsd:element name="MediaServiceMetadata" ma:index="112" nillable="true" ma:displayName="MediaServiceMetadata" ma:hidden="true" ma:internalName="MediaServiceMetadata" ma:readOnly="true">
      <xsd:simpleType>
        <xsd:restriction base="dms:Note"/>
      </xsd:simpleType>
    </xsd:element>
    <xsd:element name="MediaServiceFastMetadata" ma:index="113" nillable="true" ma:displayName="MediaServiceFastMetadata" ma:hidden="true" ma:internalName="MediaServiceFastMetadata" ma:readOnly="true">
      <xsd:simpleType>
        <xsd:restriction base="dms:Note"/>
      </xsd:simpleType>
    </xsd:element>
    <xsd:element name="MediaServiceAutoKeyPoints" ma:index="114" nillable="true" ma:displayName="MediaServiceAutoKeyPoints" ma:hidden="true" ma:internalName="MediaServiceAutoKeyPoints" ma:readOnly="true">
      <xsd:simpleType>
        <xsd:restriction base="dms:Note"/>
      </xsd:simpleType>
    </xsd:element>
    <xsd:element name="MediaServiceKeyPoints" ma:index="115" nillable="true" ma:displayName="KeyPoints" ma:internalName="MediaServiceKeyPoints" ma:readOnly="true">
      <xsd:simpleType>
        <xsd:restriction base="dms:Note">
          <xsd:maxLength value="255"/>
        </xsd:restriction>
      </xsd:simpleType>
    </xsd:element>
    <xsd:element name="MediaServiceAutoTags" ma:index="116" nillable="true" ma:displayName="Tags" ma:internalName="MediaServiceAutoTags" ma:readOnly="true">
      <xsd:simpleType>
        <xsd:restriction base="dms:Text"/>
      </xsd:simpleType>
    </xsd:element>
    <xsd:element name="MediaLengthInSeconds" ma:index="117" nillable="true" ma:displayName="MediaLengthInSeconds" ma:hidden="true" ma:internalName="MediaLengthInSeconds" ma:readOnly="true">
      <xsd:simpleType>
        <xsd:restriction base="dms:Unknown"/>
      </xsd:simpleType>
    </xsd:element>
    <xsd:element name="MediaServiceDateTaken" ma:index="118" nillable="true" ma:displayName="MediaServiceDateTaken" ma:hidden="true" ma:internalName="MediaServiceDateTaken" ma:readOnly="true">
      <xsd:simpleType>
        <xsd:restriction base="dms:Text"/>
      </xsd:simpleType>
    </xsd:element>
    <xsd:element name="MediaServiceGenerationTime" ma:index="119" nillable="true" ma:displayName="MediaServiceGenerationTime" ma:hidden="true" ma:internalName="MediaServiceGenerationTime" ma:readOnly="true">
      <xsd:simpleType>
        <xsd:restriction base="dms:Text"/>
      </xsd:simpleType>
    </xsd:element>
    <xsd:element name="MediaServiceEventHashCode" ma:index="120" nillable="true" ma:displayName="MediaServiceEventHashCode" ma:hidden="true" ma:internalName="MediaServiceEventHashCode" ma:readOnly="true">
      <xsd:simpleType>
        <xsd:restriction base="dms:Text"/>
      </xsd:simpleType>
    </xsd:element>
    <xsd:element name="MediaServiceOCR" ma:index="121" nillable="true" ma:displayName="Extracted Text" ma:internalName="MediaServiceOCR" ma:readOnly="true">
      <xsd:simpleType>
        <xsd:restriction base="dms:Note">
          <xsd:maxLength value="255"/>
        </xsd:restriction>
      </xsd:simpleType>
    </xsd:element>
    <xsd:element name="lcf76f155ced4ddcb4097134ff3c332f" ma:index="125" nillable="true" ma:taxonomy="true" ma:internalName="lcf76f155ced4ddcb4097134ff3c332f" ma:taxonomyFieldName="MediaServiceImageTags" ma:displayName="Image Tags" ma:readOnly="false" ma:fieldId="{5cf76f15-5ced-4ddc-b409-7134ff3c332f}" ma:taxonomyMulti="true" ma:sspId="8b4872e6-7fce-4413-93f0-1273afc6e31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26" nillable="true" ma:displayName="MediaServiceObjectDetectorVersions" ma:description="" ma:hidden="true" ma:indexed="true" ma:internalName="MediaServiceObjectDetectorVersions" ma:readOnly="true">
      <xsd:simpleType>
        <xsd:restriction base="dms:Text"/>
      </xsd:simpleType>
    </xsd:element>
    <xsd:element name="MediaServiceLocation" ma:index="127" nillable="true" ma:displayName="Location" ma:description="" ma:indexed="true" ma:internalName="MediaServiceLocation" ma:readOnly="true">
      <xsd:simpleType>
        <xsd:restriction base="dms:Text"/>
      </xsd:simpleType>
    </xsd:element>
    <xsd:element name="MediaServiceSearchProperties" ma:index="12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2D303F-1729-41C5-82F4-A8952F498E18}">
  <ds:schemaRefs>
    <ds:schemaRef ds:uri="04bcc150-23f9-417f-9589-6a6fff3e89aa"/>
    <ds:schemaRef ds:uri="5ffc3ed0-8802-4749-8fdb-504a4de69e4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4D323DC-D543-4438-A84C-5A311C65B42F}">
  <ds:schemaRefs>
    <ds:schemaRef ds:uri="http://schemas.microsoft.com/sharepoint/events"/>
  </ds:schemaRefs>
</ds:datastoreItem>
</file>

<file path=customXml/itemProps3.xml><?xml version="1.0" encoding="utf-8"?>
<ds:datastoreItem xmlns:ds="http://schemas.openxmlformats.org/officeDocument/2006/customXml" ds:itemID="{EB64D61C-CF0D-46A2-9C08-96E98A88979F}">
  <ds:schemaRefs>
    <ds:schemaRef ds:uri="http://schemas.microsoft.com/sharepoint/v3/contenttype/forms"/>
  </ds:schemaRefs>
</ds:datastoreItem>
</file>

<file path=customXml/itemProps4.xml><?xml version="1.0" encoding="utf-8"?>
<ds:datastoreItem xmlns:ds="http://schemas.openxmlformats.org/officeDocument/2006/customXml" ds:itemID="{7B257B62-1229-4B30-8277-EF28A82DDC25}">
  <ds:schemaRefs>
    <ds:schemaRef ds:uri="04bcc150-23f9-417f-9589-6a6fff3e89aa"/>
    <ds:schemaRef ds:uri="5ffc3ed0-8802-4749-8fdb-504a4de69e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e262cc78-5686-4f0c-9282-55bf52f286dd}" enabled="1" method="Standard" siteId="{947cb559-a380-4152-9eb5-c7aaf41b194f}" removed="0"/>
</clbl:labelList>
</file>

<file path=docProps/app.xml><?xml version="1.0" encoding="utf-8"?>
<Properties xmlns="http://schemas.openxmlformats.org/officeDocument/2006/extended-properties" xmlns:vt="http://schemas.openxmlformats.org/officeDocument/2006/docPropsVTypes">
  <TotalTime>175</TotalTime>
  <Words>1080</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First Access Layer: Channels Busy Hours Distribution.</vt:lpstr>
      <vt:lpstr>Second Access Layer: Servers Busy Hours Distribution.</vt:lpstr>
      <vt:lpstr>PowerPoint Presentation</vt:lpstr>
      <vt:lpstr>PowerPoint Presentation</vt:lpstr>
      <vt:lpstr>PowerPoint Presentation</vt:lpstr>
      <vt:lpstr>PowerPoint Presentation</vt:lpstr>
      <vt:lpstr>PowerPoint Presentation</vt:lpstr>
      <vt:lpstr>PowerPoint Presentation</vt:lpstr>
      <vt:lpstr>Servers Current Utilization Level</vt:lpstr>
      <vt:lpstr>PowerPoint Presentation</vt:lpstr>
      <vt:lpstr>Load balancing at current traffic level</vt:lpstr>
      <vt:lpstr>PowerPoint Presentation</vt:lpstr>
      <vt:lpstr>At 76 Gbps –2025</vt:lpstr>
      <vt:lpstr>At 83 Gbps –2026</vt:lpstr>
      <vt:lpstr>Capacity requirement to maintain &lt;85% utilization</vt:lpstr>
      <vt:lpstr>At 83 Gbps  2026 - (add 10 servers to LAG2)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Odai Alzrigat</dc:creator>
  <cp:lastModifiedBy>Odai Alzrigat</cp:lastModifiedBy>
  <cp:revision>1</cp:revision>
  <dcterms:created xsi:type="dcterms:W3CDTF">2024-10-02T01:17:20Z</dcterms:created>
  <dcterms:modified xsi:type="dcterms:W3CDTF">2025-01-23T03:01:05Z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0x0101003AAF3C35AAA4F1488EB9616FA61BC04200B4F63BCA8A44E345A35C74E6FEF59699</vt:lpwstr>
  </property>
  <property fmtid="{D5CDD505-2E9C-101B-9397-08002B2CF9AE}" pid="3" name="_dlc_DocIdItemGuid">
    <vt:lpwstr>8b024d9f-02b8-4bc8-9ce7-609d4bc006ab</vt:lpwstr>
  </property>
  <property fmtid="{D5CDD505-2E9C-101B-9397-08002B2CF9AE}" pid="4" name="NBNCoArchitectureRegisterCategory">
    <vt:lpwstr/>
  </property>
  <property fmtid="{D5CDD505-2E9C-101B-9397-08002B2CF9AE}" pid="5" name="DocumentStatus">
    <vt:lpwstr>1;#Draft|472fd4dc-888a-4c87-8c42-ca8e6e0b802d</vt:lpwstr>
  </property>
  <property fmtid="{D5CDD505-2E9C-101B-9397-08002B2CF9AE}" pid="6" name="NBNCoArchitectureTrainingCategory">
    <vt:lpwstr/>
  </property>
  <property fmtid="{D5CDD505-2E9C-101B-9397-08002B2CF9AE}" pid="7" name="NBNCoArchitectureRequirementsCategory">
    <vt:lpwstr/>
  </property>
  <property fmtid="{D5CDD505-2E9C-101B-9397-08002B2CF9AE}" pid="8" name="NBNCoArchitectureVendorPartnersCategory">
    <vt:lpwstr/>
  </property>
  <property fmtid="{D5CDD505-2E9C-101B-9397-08002B2CF9AE}" pid="9" name="NBNCoArchitectureDesignCategory">
    <vt:lpwstr/>
  </property>
  <property fmtid="{D5CDD505-2E9C-101B-9397-08002B2CF9AE}" pid="10" name="NBNCoArchitectureChecklistsCategory">
    <vt:lpwstr/>
  </property>
  <property fmtid="{D5CDD505-2E9C-101B-9397-08002B2CF9AE}" pid="11" name="NBNCoArchitectureAuditDocumentsCategory">
    <vt:lpwstr/>
  </property>
  <property fmtid="{D5CDD505-2E9C-101B-9397-08002B2CF9AE}" pid="12" name="NBNCoArchitectureGuidelinesCategory">
    <vt:lpwstr/>
  </property>
  <property fmtid="{D5CDD505-2E9C-101B-9397-08002B2CF9AE}" pid="13" name="MediaServiceImageTags">
    <vt:lpwstr/>
  </property>
  <property fmtid="{D5CDD505-2E9C-101B-9397-08002B2CF9AE}" pid="14" name="NBNCoArchitectureChangeRequestsCategory">
    <vt:lpwstr/>
  </property>
  <property fmtid="{D5CDD505-2E9C-101B-9397-08002B2CF9AE}" pid="15" name="BusinessUnit">
    <vt:lpwstr>5;#Engineering and Deployment Standards|20de7d68-976b-48f7-959b-cf0a694998e3</vt:lpwstr>
  </property>
  <property fmtid="{D5CDD505-2E9C-101B-9397-08002B2CF9AE}" pid="16" name="NBNCoArchitectureNetworkMetricsCategory">
    <vt:lpwstr/>
  </property>
  <property fmtid="{D5CDD505-2E9C-101B-9397-08002B2CF9AE}" pid="17" name="NBNCoArchitectureStrategyCategory">
    <vt:lpwstr/>
  </property>
  <property fmtid="{D5CDD505-2E9C-101B-9397-08002B2CF9AE}" pid="18" name="NBNCoArchitecturePeerReviewLogsCategory ">
    <vt:lpwstr/>
  </property>
  <property fmtid="{D5CDD505-2E9C-101B-9397-08002B2CF9AE}" pid="19" name="NBNCoArchitectureReportCategory">
    <vt:lpwstr/>
  </property>
  <property fmtid="{D5CDD505-2E9C-101B-9397-08002B2CF9AE}" pid="20" name="NBNCoArchitectureRFPDocumentsCategory">
    <vt:lpwstr/>
  </property>
  <property fmtid="{D5CDD505-2E9C-101B-9397-08002B2CF9AE}" pid="21" name="NBNCoArchitectureProceduresCategory">
    <vt:lpwstr/>
  </property>
  <property fmtid="{D5CDD505-2E9C-101B-9397-08002B2CF9AE}" pid="22" name="SecurityClassification">
    <vt:lpwstr>2;#nbn-Confidential: Commercial|e2f13910-4452-4d96-8bba-109850623a75</vt:lpwstr>
  </property>
  <property fmtid="{D5CDD505-2E9C-101B-9397-08002B2CF9AE}" pid="23" name="NBNCoArchitectureRulesCategory">
    <vt:lpwstr/>
  </property>
  <property fmtid="{D5CDD505-2E9C-101B-9397-08002B2CF9AE}" pid="24" name="DocumentCategory">
    <vt:lpwstr>6;#Design|55e6c3f6-6a75-4281-b835-c7a60b2937c7</vt:lpwstr>
  </property>
  <property fmtid="{D5CDD505-2E9C-101B-9397-08002B2CF9AE}" pid="25" name="NBNCoArchitectureDatabaseCategory">
    <vt:lpwstr/>
  </property>
  <property fmtid="{D5CDD505-2E9C-101B-9397-08002B2CF9AE}" pid="26" name="NBNCoBusinessClassification">
    <vt:lpwstr/>
  </property>
  <property fmtid="{D5CDD505-2E9C-101B-9397-08002B2CF9AE}" pid="27" name="NBNCoArchitectureSecurityCategory">
    <vt:lpwstr/>
  </property>
  <property fmtid="{D5CDD505-2E9C-101B-9397-08002B2CF9AE}" pid="28" name="NBNCoArchitectureFormsandTemplatesCategory">
    <vt:lpwstr/>
  </property>
  <property fmtid="{D5CDD505-2E9C-101B-9397-08002B2CF9AE}" pid="29" name="NBNCoArchitectureVendorTechnicalInformationCategory">
    <vt:lpwstr/>
  </property>
  <property fmtid="{D5CDD505-2E9C-101B-9397-08002B2CF9AE}" pid="30" name="NBNCoArchitectureProcessesCategory">
    <vt:lpwstr/>
  </property>
  <property fmtid="{D5CDD505-2E9C-101B-9397-08002B2CF9AE}" pid="31" name="NBNCoArchitectureAgendasMinutesCategory">
    <vt:lpwstr/>
  </property>
  <property fmtid="{D5CDD505-2E9C-101B-9397-08002B2CF9AE}" pid="32" name="NBNCoArchitectureProjectManagementCategory">
    <vt:lpwstr/>
  </property>
  <property fmtid="{D5CDD505-2E9C-101B-9397-08002B2CF9AE}" pid="33" name="NBNCoArchitectureGovernanceCategory">
    <vt:lpwstr/>
  </property>
  <property fmtid="{D5CDD505-2E9C-101B-9397-08002B2CF9AE}" pid="34" name="NBNCoArchitectureStandardCategory">
    <vt:lpwstr/>
  </property>
  <property fmtid="{D5CDD505-2E9C-101B-9397-08002B2CF9AE}" pid="35" name="NBNCoArchitectureMatricesCategory">
    <vt:lpwstr/>
  </property>
  <property fmtid="{D5CDD505-2E9C-101B-9397-08002B2CF9AE}" pid="36" name="NBNCoArchitectureSDFMilestone">
    <vt:lpwstr/>
  </property>
  <property fmtid="{D5CDD505-2E9C-101B-9397-08002B2CF9AE}" pid="37" name="NBNCoArchitectureSpecificationsCategory">
    <vt:lpwstr/>
  </property>
  <property fmtid="{D5CDD505-2E9C-101B-9397-08002B2CF9AE}" pid="38" name="NBNCoArchitectureInstructionsCategory">
    <vt:lpwstr/>
  </property>
  <property fmtid="{D5CDD505-2E9C-101B-9397-08002B2CF9AE}" pid="39" name="NBNCoArchitectureAreaOfResponsibility">
    <vt:lpwstr/>
  </property>
  <property fmtid="{D5CDD505-2E9C-101B-9397-08002B2CF9AE}" pid="40" name="NBNCoArchitecturePeerReviewLogsCategory">
    <vt:lpwstr/>
  </property>
  <property fmtid="{D5CDD505-2E9C-101B-9397-08002B2CF9AE}" pid="41" name="NBNCoArchitecturePeerReviewLogsCategory_x0020_">
    <vt:lpwstr/>
  </property>
</Properties>
</file>