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4BF7-24D3-4868-9401-1D4110610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C30CA-3526-4953-B235-454B0688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C3D0-482D-4EEE-A91C-710CFA4F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F598-105C-45C2-B3B0-F5D9E896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9866-89D6-4AFE-BDBD-54FA783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786F-93B0-437B-AED6-6E5A7E9A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66A38-069B-4139-B2A4-CAC9867D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B85A-72CD-4D0B-9538-2457199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8BEB-C20D-4F54-AB63-68C7E320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FBE6-A9CF-4758-BB3F-E7457520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0D977-B1CF-487E-9FF5-2CAD95935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9416B-1783-4959-81F4-3867E361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2FB9-B24B-4427-B02B-AD4F7342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F5C1-1423-4590-9F29-C85B17CF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C18B-9667-438B-8F26-1280F130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631F-F921-4873-A2E5-9BBDA58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95B4-8870-4213-95A2-CD658105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0A59-BF44-4AB4-9762-09B2D32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8EC4-DD47-45B8-86BC-5B56A25C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5975-B6D2-4B62-8C1F-29DF9F1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660-C228-45E3-8ED6-E27959D4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12DD0-5CE0-487C-8AD9-ED998CEA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2CB4-201E-4A9D-AA6C-867BD291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44B4-B876-4236-82FC-4BD278B7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91C5-C05E-4906-B99B-8FAAA7EE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F49F-4082-4A8E-A001-9152B8B9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7EB7-9CB1-498A-AAC8-7633A5642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D2C81-D9CE-4DE4-8D5A-A0DC700E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7472-6210-4E9E-8501-C636B8D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3C8B1-EDA0-4949-A55C-C2C9B9D0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6A79D-7A7F-437C-A8FD-822264D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90EF-3AAC-4723-B2AD-CFA9BF00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BE0F-EA34-445D-8F52-E1B8E438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7D80-66D9-42C6-BCC3-660C3E7B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EA950-65C8-464B-A2F1-DB4E68674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E4433-0E9C-4BAF-BCBF-E9588CCB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7C809-213F-4909-8A67-85C2CC30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DACF0-941F-45B4-A32D-E12222A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E0C97-5F26-470E-8755-065FDC8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3000-0EEC-4797-8955-7152F34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236CD-C35E-44CB-B9F3-7A8FC394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77C48-634D-4B5E-8301-72F43398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9E484-BBB5-4016-890E-FC07660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2BD27-B999-414B-BBC6-5967CF3D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05487-F866-45A9-8831-081634D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C606-04AF-4AD6-9BBB-DD7A13F2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171-1A5B-4E4D-8435-70F0864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3A90-73F2-4149-901D-95534119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D3AA-8E7A-4D48-99A8-9F63EF25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E8007-4EBD-455B-8BAF-A76B4932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7D7C-4AB1-423B-8688-A88DE26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A40E-674B-4B4C-8084-DB2B50E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4392-A02D-4D91-9E7C-2952E16D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52D30-3A7D-4080-835C-53102DC5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27D30-8528-4F5B-A6E3-5C4CA7B97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609C-F0C3-4C39-905A-52A5B9F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2ABF-E821-4A11-B33F-36DFDF5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0994E-877D-4950-9CC8-B9EAFCE9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B1235-85C5-4064-B3ED-6A958E73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C8FB-4230-495C-9137-10C0751D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54D6-DE58-4505-85D7-E12F9243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FFE7-9B84-41C1-84CC-3108417B7D0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3D7E-DD41-4FA3-8F05-86D6ABB7D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A40F-4B97-4E9F-83C1-1FFF4408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91C9-FF2E-43D7-878B-34CFF62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loud 134">
            <a:extLst>
              <a:ext uri="{FF2B5EF4-FFF2-40B4-BE49-F238E27FC236}">
                <a16:creationId xmlns:a16="http://schemas.microsoft.com/office/drawing/2014/main" id="{8353DA4B-CBE8-43FB-A71B-DA1B7DDD6E7B}"/>
              </a:ext>
            </a:extLst>
          </p:cNvPr>
          <p:cNvSpPr/>
          <p:nvPr/>
        </p:nvSpPr>
        <p:spPr>
          <a:xfrm>
            <a:off x="1507461" y="499348"/>
            <a:ext cx="7453660" cy="629215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A3BEDE-6C0B-4E78-BA7D-B6028325D34A}"/>
              </a:ext>
            </a:extLst>
          </p:cNvPr>
          <p:cNvSpPr/>
          <p:nvPr/>
        </p:nvSpPr>
        <p:spPr>
          <a:xfrm>
            <a:off x="3361113" y="1924396"/>
            <a:ext cx="2734887" cy="3009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F032F7-E413-4DE9-84F4-391D4EB422F6}"/>
              </a:ext>
            </a:extLst>
          </p:cNvPr>
          <p:cNvSpPr/>
          <p:nvPr/>
        </p:nvSpPr>
        <p:spPr>
          <a:xfrm>
            <a:off x="4488005" y="2706209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A729B-7461-45CB-B21B-43E90566E1ED}"/>
              </a:ext>
            </a:extLst>
          </p:cNvPr>
          <p:cNvGrpSpPr/>
          <p:nvPr/>
        </p:nvGrpSpPr>
        <p:grpSpPr>
          <a:xfrm>
            <a:off x="6382263" y="2808673"/>
            <a:ext cx="906088" cy="700590"/>
            <a:chOff x="7052137" y="2858375"/>
            <a:chExt cx="1210714" cy="96904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74EAB5-6C4F-4BDB-8FA9-EC0FE4686D59}"/>
                </a:ext>
              </a:extLst>
            </p:cNvPr>
            <p:cNvSpPr/>
            <p:nvPr/>
          </p:nvSpPr>
          <p:spPr>
            <a:xfrm>
              <a:off x="7052137" y="3558966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6284AB-8DE3-4C9B-8680-FA7A52A9A1AB}"/>
                </a:ext>
              </a:extLst>
            </p:cNvPr>
            <p:cNvSpPr/>
            <p:nvPr/>
          </p:nvSpPr>
          <p:spPr>
            <a:xfrm>
              <a:off x="7052137" y="2992600"/>
              <a:ext cx="1210714" cy="700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Schema</a:t>
              </a:r>
            </a:p>
            <a:p>
              <a:pPr algn="ctr"/>
              <a:r>
                <a:rPr lang="en-US" sz="1200" dirty="0"/>
                <a:t>Storage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01CB64E-6263-4F92-9AD8-6BAAC853ABA7}"/>
                </a:ext>
              </a:extLst>
            </p:cNvPr>
            <p:cNvSpPr/>
            <p:nvPr/>
          </p:nvSpPr>
          <p:spPr>
            <a:xfrm>
              <a:off x="7052137" y="2858375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6DF84D4-4F22-4BCB-966A-28EB147CC1E4}"/>
              </a:ext>
            </a:extLst>
          </p:cNvPr>
          <p:cNvSpPr/>
          <p:nvPr/>
        </p:nvSpPr>
        <p:spPr>
          <a:xfrm>
            <a:off x="3531516" y="2711774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FD0A9F-32CE-4D47-ABF9-3E61F80A6810}"/>
              </a:ext>
            </a:extLst>
          </p:cNvPr>
          <p:cNvSpPr txBox="1"/>
          <p:nvPr/>
        </p:nvSpPr>
        <p:spPr>
          <a:xfrm>
            <a:off x="3516457" y="2177929"/>
            <a:ext cx="56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FB56FE-CCA0-4E02-B726-E1E151B6DB63}"/>
              </a:ext>
            </a:extLst>
          </p:cNvPr>
          <p:cNvSpPr txBox="1"/>
          <p:nvPr/>
        </p:nvSpPr>
        <p:spPr>
          <a:xfrm>
            <a:off x="4660489" y="2185289"/>
            <a:ext cx="56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1D286-8A3E-47EB-A425-DC962545CF1A}"/>
              </a:ext>
            </a:extLst>
          </p:cNvPr>
          <p:cNvSpPr txBox="1"/>
          <p:nvPr/>
        </p:nvSpPr>
        <p:spPr>
          <a:xfrm>
            <a:off x="5225756" y="2185289"/>
            <a:ext cx="89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Cardinality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189073-0CFF-4D8C-82AD-C1EA0202CE80}"/>
              </a:ext>
            </a:extLst>
          </p:cNvPr>
          <p:cNvSpPr/>
          <p:nvPr/>
        </p:nvSpPr>
        <p:spPr>
          <a:xfrm>
            <a:off x="5425774" y="2711774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31C3FB8-7C86-4201-B27D-681506105AA4}"/>
              </a:ext>
            </a:extLst>
          </p:cNvPr>
          <p:cNvSpPr/>
          <p:nvPr/>
        </p:nvSpPr>
        <p:spPr>
          <a:xfrm>
            <a:off x="5229904" y="2757033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B21AA6FD-1411-47C2-A3F2-430A7AD0146F}"/>
              </a:ext>
            </a:extLst>
          </p:cNvPr>
          <p:cNvSpPr/>
          <p:nvPr/>
        </p:nvSpPr>
        <p:spPr>
          <a:xfrm>
            <a:off x="5832574" y="2753688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B6DE4E-C95A-425A-A0FF-B2880C320277}"/>
              </a:ext>
            </a:extLst>
          </p:cNvPr>
          <p:cNvSpPr/>
          <p:nvPr/>
        </p:nvSpPr>
        <p:spPr>
          <a:xfrm>
            <a:off x="4488005" y="2959495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FAC1F8-7AD1-4A38-9024-F30148253200}"/>
              </a:ext>
            </a:extLst>
          </p:cNvPr>
          <p:cNvSpPr/>
          <p:nvPr/>
        </p:nvSpPr>
        <p:spPr>
          <a:xfrm>
            <a:off x="3531516" y="2965060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LastName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377192-9E0B-4D5F-8DCD-EF6D83BFABDB}"/>
              </a:ext>
            </a:extLst>
          </p:cNvPr>
          <p:cNvSpPr/>
          <p:nvPr/>
        </p:nvSpPr>
        <p:spPr>
          <a:xfrm>
            <a:off x="5425774" y="2965060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C5E70505-80B3-40BF-98F1-20725ABE8968}"/>
              </a:ext>
            </a:extLst>
          </p:cNvPr>
          <p:cNvSpPr/>
          <p:nvPr/>
        </p:nvSpPr>
        <p:spPr>
          <a:xfrm>
            <a:off x="5229904" y="3010319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E6D457D6-04EF-4668-A471-9AFF1C8B79E4}"/>
              </a:ext>
            </a:extLst>
          </p:cNvPr>
          <p:cNvSpPr/>
          <p:nvPr/>
        </p:nvSpPr>
        <p:spPr>
          <a:xfrm>
            <a:off x="5832574" y="3006974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3502AE-8EC8-42EF-93F8-CB15188DACE5}"/>
              </a:ext>
            </a:extLst>
          </p:cNvPr>
          <p:cNvSpPr/>
          <p:nvPr/>
        </p:nvSpPr>
        <p:spPr>
          <a:xfrm>
            <a:off x="4488005" y="3212781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49C7F9-18D4-4525-AEFA-96D70693528C}"/>
              </a:ext>
            </a:extLst>
          </p:cNvPr>
          <p:cNvSpPr/>
          <p:nvPr/>
        </p:nvSpPr>
        <p:spPr>
          <a:xfrm>
            <a:off x="3531516" y="3218346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B11F81-01E1-4D5E-A8C4-8AD94D3AEFA1}"/>
              </a:ext>
            </a:extLst>
          </p:cNvPr>
          <p:cNvSpPr/>
          <p:nvPr/>
        </p:nvSpPr>
        <p:spPr>
          <a:xfrm>
            <a:off x="5425774" y="3218346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0D2667D6-7E35-4625-8884-7CFAD1863F7F}"/>
              </a:ext>
            </a:extLst>
          </p:cNvPr>
          <p:cNvSpPr/>
          <p:nvPr/>
        </p:nvSpPr>
        <p:spPr>
          <a:xfrm>
            <a:off x="5229904" y="3263605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CE27FF0-DF48-4004-9E39-7AE18575D54E}"/>
              </a:ext>
            </a:extLst>
          </p:cNvPr>
          <p:cNvSpPr/>
          <p:nvPr/>
        </p:nvSpPr>
        <p:spPr>
          <a:xfrm>
            <a:off x="5832574" y="3260260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FCAD61-E0BE-44E7-9BC9-13C0EE69B9D7}"/>
              </a:ext>
            </a:extLst>
          </p:cNvPr>
          <p:cNvSpPr/>
          <p:nvPr/>
        </p:nvSpPr>
        <p:spPr>
          <a:xfrm>
            <a:off x="4488005" y="3468978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7E3E70-A800-4328-805F-F8AB080B76C9}"/>
              </a:ext>
            </a:extLst>
          </p:cNvPr>
          <p:cNvSpPr/>
          <p:nvPr/>
        </p:nvSpPr>
        <p:spPr>
          <a:xfrm>
            <a:off x="3531516" y="3474543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5AFC58-37D1-4DA4-9E5F-F15E655EB2F0}"/>
              </a:ext>
            </a:extLst>
          </p:cNvPr>
          <p:cNvSpPr/>
          <p:nvPr/>
        </p:nvSpPr>
        <p:spPr>
          <a:xfrm>
            <a:off x="5425774" y="3474543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956F7AA2-46CB-4A69-96D9-E9814F6E5194}"/>
              </a:ext>
            </a:extLst>
          </p:cNvPr>
          <p:cNvSpPr/>
          <p:nvPr/>
        </p:nvSpPr>
        <p:spPr>
          <a:xfrm>
            <a:off x="5229904" y="3519802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49D26D84-EAFA-4AB8-B9BA-1D578DB3CC15}"/>
              </a:ext>
            </a:extLst>
          </p:cNvPr>
          <p:cNvSpPr/>
          <p:nvPr/>
        </p:nvSpPr>
        <p:spPr>
          <a:xfrm>
            <a:off x="5832574" y="3516457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4BE6943-8B67-4A79-9CFD-AA7B9C652D6D}"/>
              </a:ext>
            </a:extLst>
          </p:cNvPr>
          <p:cNvSpPr/>
          <p:nvPr/>
        </p:nvSpPr>
        <p:spPr>
          <a:xfrm>
            <a:off x="4488005" y="2450410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7F7366-CC1F-4436-872F-EE510AA888AA}"/>
              </a:ext>
            </a:extLst>
          </p:cNvPr>
          <p:cNvSpPr/>
          <p:nvPr/>
        </p:nvSpPr>
        <p:spPr>
          <a:xfrm>
            <a:off x="3531516" y="2455975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800BE0-3604-4B1D-B029-23EA9C79CDB1}"/>
              </a:ext>
            </a:extLst>
          </p:cNvPr>
          <p:cNvSpPr/>
          <p:nvPr/>
        </p:nvSpPr>
        <p:spPr>
          <a:xfrm>
            <a:off x="5425774" y="2455975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09745C87-2FC7-446F-8873-631B9F55DB23}"/>
              </a:ext>
            </a:extLst>
          </p:cNvPr>
          <p:cNvSpPr/>
          <p:nvPr/>
        </p:nvSpPr>
        <p:spPr>
          <a:xfrm>
            <a:off x="5229904" y="2501234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7D67CAFC-D7CD-4DAE-9EFC-A5A1E322DE41}"/>
              </a:ext>
            </a:extLst>
          </p:cNvPr>
          <p:cNvSpPr/>
          <p:nvPr/>
        </p:nvSpPr>
        <p:spPr>
          <a:xfrm>
            <a:off x="5832574" y="2497889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DBD5EA-F831-4A16-9DA5-5FE3EE03F0BA}"/>
              </a:ext>
            </a:extLst>
          </p:cNvPr>
          <p:cNvSpPr/>
          <p:nvPr/>
        </p:nvSpPr>
        <p:spPr>
          <a:xfrm>
            <a:off x="4488005" y="3719704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A81FAF-4EA0-4758-B476-613D0F23AB83}"/>
              </a:ext>
            </a:extLst>
          </p:cNvPr>
          <p:cNvSpPr/>
          <p:nvPr/>
        </p:nvSpPr>
        <p:spPr>
          <a:xfrm>
            <a:off x="3531516" y="3725269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Friends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4DD132-DCAE-48A5-A239-447556C61D06}"/>
              </a:ext>
            </a:extLst>
          </p:cNvPr>
          <p:cNvSpPr/>
          <p:nvPr/>
        </p:nvSpPr>
        <p:spPr>
          <a:xfrm>
            <a:off x="5425774" y="3725269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5B227F8E-5FD2-4FE4-BF33-66CE4988539E}"/>
              </a:ext>
            </a:extLst>
          </p:cNvPr>
          <p:cNvSpPr/>
          <p:nvPr/>
        </p:nvSpPr>
        <p:spPr>
          <a:xfrm>
            <a:off x="5229904" y="3770528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485CA6F-3222-4206-A62D-8CC07831E2C9}"/>
              </a:ext>
            </a:extLst>
          </p:cNvPr>
          <p:cNvSpPr/>
          <p:nvPr/>
        </p:nvSpPr>
        <p:spPr>
          <a:xfrm>
            <a:off x="5832574" y="3767183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3223E1-7F32-40B0-B597-573F795BB1C9}"/>
              </a:ext>
            </a:extLst>
          </p:cNvPr>
          <p:cNvSpPr/>
          <p:nvPr/>
        </p:nvSpPr>
        <p:spPr>
          <a:xfrm>
            <a:off x="4483857" y="3972689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464BD8-CD5D-4599-B0F8-92F1D7389073}"/>
              </a:ext>
            </a:extLst>
          </p:cNvPr>
          <p:cNvSpPr/>
          <p:nvPr/>
        </p:nvSpPr>
        <p:spPr>
          <a:xfrm>
            <a:off x="3527368" y="3978254"/>
            <a:ext cx="891542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&lt;enter name&gt;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B5D39AD-5835-45E0-AE46-A797CB22DA3A}"/>
              </a:ext>
            </a:extLst>
          </p:cNvPr>
          <p:cNvSpPr/>
          <p:nvPr/>
        </p:nvSpPr>
        <p:spPr>
          <a:xfrm>
            <a:off x="5421626" y="3978254"/>
            <a:ext cx="521626" cy="20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2A5B42A1-28A9-48F2-B107-519403DB3693}"/>
              </a:ext>
            </a:extLst>
          </p:cNvPr>
          <p:cNvSpPr/>
          <p:nvPr/>
        </p:nvSpPr>
        <p:spPr>
          <a:xfrm>
            <a:off x="5225756" y="4023513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2F7ABC6E-F717-4B92-A41F-3870826C490B}"/>
              </a:ext>
            </a:extLst>
          </p:cNvPr>
          <p:cNvSpPr/>
          <p:nvPr/>
        </p:nvSpPr>
        <p:spPr>
          <a:xfrm>
            <a:off x="5828426" y="4020168"/>
            <a:ext cx="130931" cy="1211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76F987-464F-448E-9F58-49A81C43DF43}"/>
              </a:ext>
            </a:extLst>
          </p:cNvPr>
          <p:cNvSpPr txBox="1"/>
          <p:nvPr/>
        </p:nvSpPr>
        <p:spPr>
          <a:xfrm>
            <a:off x="3516457" y="1926398"/>
            <a:ext cx="17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Edit Type: User</a:t>
            </a:r>
          </a:p>
        </p:txBody>
      </p:sp>
    </p:spTree>
    <p:extLst>
      <p:ext uri="{BB962C8B-B14F-4D97-AF65-F5344CB8AC3E}">
        <p14:creationId xmlns:p14="http://schemas.microsoft.com/office/powerpoint/2010/main" val="1854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>
            <a:extLst>
              <a:ext uri="{FF2B5EF4-FFF2-40B4-BE49-F238E27FC236}">
                <a16:creationId xmlns:a16="http://schemas.microsoft.com/office/drawing/2014/main" id="{0C1E858F-DDC3-413E-91F1-0BA445102149}"/>
              </a:ext>
            </a:extLst>
          </p:cNvPr>
          <p:cNvSpPr/>
          <p:nvPr/>
        </p:nvSpPr>
        <p:spPr>
          <a:xfrm>
            <a:off x="1507460" y="499348"/>
            <a:ext cx="8196349" cy="623454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5A3CD-3F1F-4015-A8E3-C9B0FA0D6D1F}"/>
              </a:ext>
            </a:extLst>
          </p:cNvPr>
          <p:cNvGrpSpPr/>
          <p:nvPr/>
        </p:nvGrpSpPr>
        <p:grpSpPr>
          <a:xfrm>
            <a:off x="5663218" y="4444289"/>
            <a:ext cx="1210714" cy="969041"/>
            <a:chOff x="7052137" y="2858375"/>
            <a:chExt cx="1210714" cy="9690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1A3D13-B99B-481B-84DA-9A474659B087}"/>
                </a:ext>
              </a:extLst>
            </p:cNvPr>
            <p:cNvSpPr/>
            <p:nvPr/>
          </p:nvSpPr>
          <p:spPr>
            <a:xfrm>
              <a:off x="7052137" y="2992600"/>
              <a:ext cx="1210714" cy="700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DocDb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31E867-1C67-4DB5-A12D-B505D2C11647}"/>
                </a:ext>
              </a:extLst>
            </p:cNvPr>
            <p:cNvSpPr/>
            <p:nvPr/>
          </p:nvSpPr>
          <p:spPr>
            <a:xfrm>
              <a:off x="7052137" y="2858375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0E94A2-70B1-4ED5-B4C5-88BE0139035D}"/>
                </a:ext>
              </a:extLst>
            </p:cNvPr>
            <p:cNvSpPr/>
            <p:nvPr/>
          </p:nvSpPr>
          <p:spPr>
            <a:xfrm>
              <a:off x="7052137" y="3558966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3CD5C0-7CC2-482A-857C-745ED8F4448A}"/>
              </a:ext>
            </a:extLst>
          </p:cNvPr>
          <p:cNvGrpSpPr/>
          <p:nvPr/>
        </p:nvGrpSpPr>
        <p:grpSpPr>
          <a:xfrm>
            <a:off x="4379508" y="4359717"/>
            <a:ext cx="906088" cy="700591"/>
            <a:chOff x="7052137" y="2858375"/>
            <a:chExt cx="1210714" cy="9690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86328A-2C57-41D1-BB49-447B8E6927B4}"/>
                </a:ext>
              </a:extLst>
            </p:cNvPr>
            <p:cNvSpPr/>
            <p:nvPr/>
          </p:nvSpPr>
          <p:spPr>
            <a:xfrm>
              <a:off x="7052137" y="3558966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6E113-3C03-4FB4-BFAF-64DF06CBF6A7}"/>
                </a:ext>
              </a:extLst>
            </p:cNvPr>
            <p:cNvSpPr/>
            <p:nvPr/>
          </p:nvSpPr>
          <p:spPr>
            <a:xfrm>
              <a:off x="7052137" y="2992600"/>
              <a:ext cx="1210714" cy="700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Schema</a:t>
              </a:r>
            </a:p>
            <a:p>
              <a:pPr algn="ctr"/>
              <a:r>
                <a:rPr lang="en-US" sz="1400" dirty="0"/>
                <a:t>Storage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32FEF-3F76-46E1-BBAC-FCD1B3FF4579}"/>
                </a:ext>
              </a:extLst>
            </p:cNvPr>
            <p:cNvSpPr/>
            <p:nvPr/>
          </p:nvSpPr>
          <p:spPr>
            <a:xfrm>
              <a:off x="7052137" y="2858375"/>
              <a:ext cx="1210714" cy="268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15552-DFD5-4641-B967-17699A60F6C9}"/>
              </a:ext>
            </a:extLst>
          </p:cNvPr>
          <p:cNvSpPr/>
          <p:nvPr/>
        </p:nvSpPr>
        <p:spPr>
          <a:xfrm>
            <a:off x="4379508" y="1879837"/>
            <a:ext cx="2552008" cy="70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WebAPI</a:t>
            </a:r>
            <a:r>
              <a:rPr lang="en-US" dirty="0"/>
              <a:t> OData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43A36-AD21-497C-8454-58BEEE4AED24}"/>
              </a:ext>
            </a:extLst>
          </p:cNvPr>
          <p:cNvSpPr/>
          <p:nvPr/>
        </p:nvSpPr>
        <p:spPr>
          <a:xfrm>
            <a:off x="4387820" y="2694484"/>
            <a:ext cx="1083253" cy="1515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Schema Generator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8A9D9F-0E05-449C-9686-ACBC60420E19}"/>
              </a:ext>
            </a:extLst>
          </p:cNvPr>
          <p:cNvSpPr/>
          <p:nvPr/>
        </p:nvSpPr>
        <p:spPr>
          <a:xfrm>
            <a:off x="5605635" y="2694484"/>
            <a:ext cx="1325881" cy="700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Dynamic 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C306A6-A0E0-43A5-9FA4-995D334BE74C}"/>
              </a:ext>
            </a:extLst>
          </p:cNvPr>
          <p:cNvSpPr/>
          <p:nvPr/>
        </p:nvSpPr>
        <p:spPr>
          <a:xfrm>
            <a:off x="6410672" y="3509130"/>
            <a:ext cx="520844" cy="700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C556E5-82F5-466D-9916-AB770AF18D86}"/>
              </a:ext>
            </a:extLst>
          </p:cNvPr>
          <p:cNvSpPr/>
          <p:nvPr/>
        </p:nvSpPr>
        <p:spPr>
          <a:xfrm>
            <a:off x="5618062" y="3509131"/>
            <a:ext cx="699655" cy="700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LINQ to </a:t>
            </a:r>
            <a:r>
              <a:rPr lang="en-US" sz="1400" dirty="0" err="1"/>
              <a:t>DocDB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21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Pizzo</dc:creator>
  <cp:lastModifiedBy>Michael Pizzo</cp:lastModifiedBy>
  <cp:revision>4</cp:revision>
  <dcterms:created xsi:type="dcterms:W3CDTF">2019-07-18T19:09:08Z</dcterms:created>
  <dcterms:modified xsi:type="dcterms:W3CDTF">2019-07-18T21:40:16Z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2019-07-18T19:09:08-0800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6a434c82-44f7-4651-a1b0-0000d0750db5</vt:lpwstr>
  </property>
  <property fmtid="{D5CDD505-2E9C-101B-9397-08002B2CF9AE}" pid="8" name="MSIP_Label_f42aa342-8706-4288-bd11-ebb85995028c_ContentBits">
    <vt:lpwstr>0</vt:lpwstr>
  </property>
</Properties>
</file>