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1" r:id="rId6"/>
    <p:sldId id="259" r:id="rId7"/>
    <p:sldId id="260" r:id="rId8"/>
    <p:sldId id="262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178" y="-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B0451D12-3F29-41C1-B7BB-569A2E4802AA}" type="datetimeFigureOut">
              <a:rPr lang="en-GB" smtClean="0"/>
              <a:t>20/12/2012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44AA7B77-9094-4654-9015-8A7F3AC012E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B0451D12-3F29-41C1-B7BB-569A2E4802AA}" type="datetimeFigureOut">
              <a:rPr lang="en-GB" smtClean="0"/>
              <a:t>20/12/2012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44AA7B77-9094-4654-9015-8A7F3AC012E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0451D12-3F29-41C1-B7BB-569A2E4802AA}" type="datetimeFigureOut">
              <a:rPr lang="en-GB" smtClean="0"/>
              <a:t>20/12/2012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44AA7B77-9094-4654-9015-8A7F3AC012E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B0451D12-3F29-41C1-B7BB-569A2E4802AA}" type="datetimeFigureOut">
              <a:rPr lang="en-GB" smtClean="0"/>
              <a:t>20/12/2012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44AA7B77-9094-4654-9015-8A7F3AC012E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B0451D12-3F29-41C1-B7BB-569A2E4802AA}" type="datetimeFigureOut">
              <a:rPr lang="en-GB" smtClean="0"/>
              <a:t>20/12/2012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44AA7B77-9094-4654-9015-8A7F3AC012E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B0451D12-3F29-41C1-B7BB-569A2E4802AA}" type="datetimeFigureOut">
              <a:rPr lang="en-GB" smtClean="0"/>
              <a:t>20/12/2012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44AA7B77-9094-4654-9015-8A7F3AC012E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0451D12-3F29-41C1-B7BB-569A2E4802AA}" type="datetimeFigureOut">
              <a:rPr lang="en-GB" smtClean="0"/>
              <a:t>20/12/2012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44AA7B77-9094-4654-9015-8A7F3AC012E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B0451D12-3F29-41C1-B7BB-569A2E4802AA}" type="datetimeFigureOut">
              <a:rPr lang="en-GB" smtClean="0"/>
              <a:t>20/12/2012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44AA7B77-9094-4654-9015-8A7F3AC012E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B0451D12-3F29-41C1-B7BB-569A2E4802AA}" type="datetimeFigureOut">
              <a:rPr lang="en-GB" smtClean="0"/>
              <a:t>20/12/2012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44AA7B77-9094-4654-9015-8A7F3AC012E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0451D12-3F29-41C1-B7BB-569A2E4802AA}" type="datetimeFigureOut">
              <a:rPr lang="en-GB" smtClean="0"/>
              <a:t>20/12/2012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44AA7B77-9094-4654-9015-8A7F3AC012E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B0451D12-3F29-41C1-B7BB-569A2E4802AA}" type="datetimeFigureOut">
              <a:rPr lang="en-GB" smtClean="0"/>
              <a:t>20/12/2012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44AA7B77-9094-4654-9015-8A7F3AC012E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B0451D12-3F29-41C1-B7BB-569A2E4802AA}" type="datetimeFigureOut">
              <a:rPr lang="en-GB" smtClean="0"/>
              <a:t>20/12/2012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A7B77-9094-4654-9015-8A7F3AC012ED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78855"/>
            <a:ext cx="7772400" cy="1470025"/>
          </a:xfrm>
        </p:spPr>
        <p:txBody>
          <a:bodyPr/>
          <a:lstStyle/>
          <a:p>
            <a:r>
              <a:rPr lang="en-GB" dirty="0" smtClean="0"/>
              <a:t>Prom Pie2Face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presentation by </a:t>
            </a:r>
          </a:p>
          <a:p>
            <a:r>
              <a:rPr lang="en-GB" dirty="0" smtClean="0"/>
              <a:t>Kurt Burgess and Hadyn Jeffery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743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988840"/>
            <a:ext cx="6768752" cy="1695631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Thanks for your time,</a:t>
            </a:r>
            <a:br>
              <a:rPr lang="en-GB" dirty="0" smtClean="0"/>
            </a:br>
            <a:r>
              <a:rPr lang="en-GB" dirty="0" smtClean="0"/>
              <a:t> See you there!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2701448" y="2937265"/>
            <a:ext cx="4658735" cy="507762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354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are doing: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would like to hold an event where students pay to pie a teacher in the face.</a:t>
            </a:r>
          </a:p>
          <a:p>
            <a:r>
              <a:rPr lang="en-GB" dirty="0" smtClean="0"/>
              <a:t>This will help us raise money for the Year 11 prom , but also allow students to get revenge on the teachers.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6278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are we doing this?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 doing this to give </a:t>
            </a:r>
            <a:r>
              <a:rPr lang="en-GB" dirty="0" smtClean="0"/>
              <a:t> </a:t>
            </a:r>
            <a:r>
              <a:rPr lang="en-GB" dirty="0" smtClean="0"/>
              <a:t>Year </a:t>
            </a:r>
            <a:r>
              <a:rPr lang="en-GB" dirty="0" smtClean="0"/>
              <a:t>11’s </a:t>
            </a:r>
            <a:r>
              <a:rPr lang="en-GB" dirty="0" smtClean="0"/>
              <a:t>the Prom they </a:t>
            </a:r>
            <a:r>
              <a:rPr lang="en-GB" dirty="0" smtClean="0"/>
              <a:t>deserve.</a:t>
            </a:r>
          </a:p>
          <a:p>
            <a:r>
              <a:rPr lang="en-GB" dirty="0" smtClean="0"/>
              <a:t>To </a:t>
            </a:r>
            <a:r>
              <a:rPr lang="en-GB" dirty="0" smtClean="0"/>
              <a:t>give all students </a:t>
            </a:r>
            <a:r>
              <a:rPr lang="en-GB" dirty="0" smtClean="0"/>
              <a:t>a foundation when it comes to raising money for their Prom in years to come!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2376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Students will pay £1 to throw a pie at a teacher.</a:t>
            </a:r>
          </a:p>
          <a:p>
            <a:r>
              <a:rPr lang="en-GB" dirty="0" smtClean="0"/>
              <a:t>They then can have their picture taken with the teacher (covered in Pie) for an extra £1.</a:t>
            </a:r>
          </a:p>
        </p:txBody>
      </p:sp>
    </p:spTree>
    <p:extLst>
      <p:ext uri="{BB962C8B-B14F-4D97-AF65-F5344CB8AC3E}">
        <p14:creationId xmlns:p14="http://schemas.microsoft.com/office/powerpoint/2010/main" val="1839542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and when?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would like to hold this on a Wednesday P5.</a:t>
            </a:r>
          </a:p>
          <a:p>
            <a:r>
              <a:rPr lang="en-GB" dirty="0" smtClean="0"/>
              <a:t>This would take place </a:t>
            </a:r>
            <a:r>
              <a:rPr lang="en-GB" dirty="0" smtClean="0"/>
              <a:t>outside in the court yard.</a:t>
            </a:r>
            <a:endParaRPr lang="en-GB" dirty="0" smtClean="0"/>
          </a:p>
          <a:p>
            <a:r>
              <a:rPr lang="en-GB" dirty="0" smtClean="0"/>
              <a:t>All PL groups whose teachers are involved can get our sponsor form to raise money for the whole PL group to Pie their PL Tutor.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907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this a successful idea?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idea we believe will be popular and appealing to students, and will raise substantial funds for the school Prom</a:t>
            </a:r>
            <a:r>
              <a:rPr lang="en-GB" dirty="0" smtClean="0"/>
              <a:t>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61628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Expected Profits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We have asked 39 teachers.</a:t>
            </a:r>
          </a:p>
          <a:p>
            <a:r>
              <a:rPr lang="en-GB" dirty="0" smtClean="0"/>
              <a:t>There are over 700 students in the school.</a:t>
            </a:r>
          </a:p>
          <a:p>
            <a:r>
              <a:rPr lang="en-GB" dirty="0" smtClean="0"/>
              <a:t>Going by how many students paid in other activities around the school, we estimate that there will be approximately £150 made per 5 teachers. And with the photo costing only an extra £1 we could expect at least a third of the participants to want a picture giving us an extra £50.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152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48" y="274638"/>
            <a:ext cx="8229600" cy="1143000"/>
          </a:xfrm>
        </p:spPr>
        <p:txBody>
          <a:bodyPr/>
          <a:lstStyle/>
          <a:p>
            <a:r>
              <a:rPr lang="en-GB" dirty="0" smtClean="0"/>
              <a:t>Teachers Involved: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41" y="1600200"/>
            <a:ext cx="2962672" cy="4525963"/>
          </a:xfrm>
        </p:spPr>
        <p:txBody>
          <a:bodyPr/>
          <a:lstStyle/>
          <a:p>
            <a:r>
              <a:rPr lang="en-GB" dirty="0" smtClean="0"/>
              <a:t>Mrs Simm</a:t>
            </a:r>
          </a:p>
          <a:p>
            <a:r>
              <a:rPr lang="en-GB" dirty="0" smtClean="0"/>
              <a:t>Mr GB</a:t>
            </a:r>
          </a:p>
          <a:p>
            <a:r>
              <a:rPr lang="en-GB" dirty="0" smtClean="0"/>
              <a:t>Mrs Baldwin</a:t>
            </a:r>
          </a:p>
          <a:p>
            <a:r>
              <a:rPr lang="en-GB" dirty="0" smtClean="0"/>
              <a:t>Mr Sorrento</a:t>
            </a:r>
          </a:p>
          <a:p>
            <a:r>
              <a:rPr lang="en-GB" dirty="0" smtClean="0"/>
              <a:t>Mr Robinson</a:t>
            </a:r>
          </a:p>
          <a:p>
            <a:r>
              <a:rPr lang="en-GB" dirty="0" smtClean="0"/>
              <a:t>Miss Tedstone</a:t>
            </a:r>
          </a:p>
          <a:p>
            <a:r>
              <a:rPr lang="en-GB" dirty="0" smtClean="0"/>
              <a:t>Mr Cole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01816" y="1638324"/>
            <a:ext cx="29626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 rot="2593464">
            <a:off x="3943049" y="3578667"/>
            <a:ext cx="7028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With </a:t>
            </a:r>
            <a:r>
              <a:rPr lang="en-GB" sz="4000" dirty="0" smtClean="0"/>
              <a:t>more on the way</a:t>
            </a:r>
            <a:r>
              <a:rPr lang="en-GB" sz="4000" dirty="0" smtClean="0"/>
              <a:t>!!!</a:t>
            </a:r>
            <a:endParaRPr lang="en-GB" sz="4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51043" y="1688614"/>
            <a:ext cx="2962672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Mr Bridges</a:t>
            </a:r>
          </a:p>
          <a:p>
            <a:r>
              <a:rPr lang="en-GB" dirty="0" smtClean="0"/>
              <a:t>Mrs Smith</a:t>
            </a:r>
          </a:p>
          <a:p>
            <a:r>
              <a:rPr lang="en-GB" dirty="0" smtClean="0"/>
              <a:t>Mr </a:t>
            </a:r>
            <a:r>
              <a:rPr lang="en-GB" dirty="0" smtClean="0"/>
              <a:t>Smith</a:t>
            </a:r>
          </a:p>
          <a:p>
            <a:r>
              <a:rPr lang="en-GB" dirty="0" smtClean="0"/>
              <a:t>Mrs Ermini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09665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Sponsor Form        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" t="18422" r="53007" b="6660"/>
          <a:stretch/>
        </p:blipFill>
        <p:spPr bwMode="auto">
          <a:xfrm>
            <a:off x="3491880" y="620688"/>
            <a:ext cx="5256584" cy="5865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388664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Kilter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TC101859865[[fn=Kilter]]</Template>
  <TotalTime>115</TotalTime>
  <Words>323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Kilter</vt:lpstr>
      <vt:lpstr>Prom Pie2Face</vt:lpstr>
      <vt:lpstr>What we are doing:</vt:lpstr>
      <vt:lpstr>Why are we doing this?</vt:lpstr>
      <vt:lpstr>Cost</vt:lpstr>
      <vt:lpstr>Where and when?</vt:lpstr>
      <vt:lpstr>Why is this a successful idea?</vt:lpstr>
      <vt:lpstr>Expected Profits</vt:lpstr>
      <vt:lpstr>Teachers Involved:</vt:lpstr>
      <vt:lpstr>Sponsor Form        </vt:lpstr>
      <vt:lpstr>Thanks for your time,  See you there!</vt:lpstr>
    </vt:vector>
  </TitlesOfParts>
  <Company>Ormiston Venture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 The Teacher</dc:title>
  <dc:creator>087.burgess</dc:creator>
  <cp:lastModifiedBy>087.burgess</cp:lastModifiedBy>
  <cp:revision>22</cp:revision>
  <dcterms:created xsi:type="dcterms:W3CDTF">2012-12-17T13:12:14Z</dcterms:created>
  <dcterms:modified xsi:type="dcterms:W3CDTF">2012-12-20T09:10:38Z</dcterms:modified>
</cp:coreProperties>
</file>