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2C02-2D10-40F3-AAB5-17AFCB4C771B}" type="datetimeFigureOut">
              <a:rPr lang="en-GB" smtClean="0"/>
              <a:t>14/02/2013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C343-D6EA-4FA7-882F-A3C0FE34B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7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2C02-2D10-40F3-AAB5-17AFCB4C771B}" type="datetimeFigureOut">
              <a:rPr lang="en-GB" smtClean="0"/>
              <a:t>14/02/2013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C343-D6EA-4FA7-882F-A3C0FE34B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2C02-2D10-40F3-AAB5-17AFCB4C771B}" type="datetimeFigureOut">
              <a:rPr lang="en-GB" smtClean="0"/>
              <a:t>14/02/2013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C343-D6EA-4FA7-882F-A3C0FE34B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2C02-2D10-40F3-AAB5-17AFCB4C771B}" type="datetimeFigureOut">
              <a:rPr lang="en-GB" smtClean="0"/>
              <a:t>14/02/2013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C343-D6EA-4FA7-882F-A3C0FE34B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2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2C02-2D10-40F3-AAB5-17AFCB4C771B}" type="datetimeFigureOut">
              <a:rPr lang="en-GB" smtClean="0"/>
              <a:t>14/02/2013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C343-D6EA-4FA7-882F-A3C0FE34B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0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2C02-2D10-40F3-AAB5-17AFCB4C771B}" type="datetimeFigureOut">
              <a:rPr lang="en-GB" smtClean="0"/>
              <a:t>14/02/2013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C343-D6EA-4FA7-882F-A3C0FE34B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6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2C02-2D10-40F3-AAB5-17AFCB4C771B}" type="datetimeFigureOut">
              <a:rPr lang="en-GB" smtClean="0"/>
              <a:t>14/02/2013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C343-D6EA-4FA7-882F-A3C0FE34B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32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2C02-2D10-40F3-AAB5-17AFCB4C771B}" type="datetimeFigureOut">
              <a:rPr lang="en-GB" smtClean="0"/>
              <a:t>14/02/2013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C343-D6EA-4FA7-882F-A3C0FE34B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2C02-2D10-40F3-AAB5-17AFCB4C771B}" type="datetimeFigureOut">
              <a:rPr lang="en-GB" smtClean="0"/>
              <a:t>14/02/2013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C343-D6EA-4FA7-882F-A3C0FE34B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3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2C02-2D10-40F3-AAB5-17AFCB4C771B}" type="datetimeFigureOut">
              <a:rPr lang="en-GB" smtClean="0"/>
              <a:t>14/02/2013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C343-D6EA-4FA7-882F-A3C0FE34B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49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2C02-2D10-40F3-AAB5-17AFCB4C771B}" type="datetimeFigureOut">
              <a:rPr lang="en-GB" smtClean="0"/>
              <a:t>14/02/2013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C343-D6EA-4FA7-882F-A3C0FE34B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0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2C02-2D10-40F3-AAB5-17AFCB4C771B}" type="datetimeFigureOut">
              <a:rPr lang="en-GB" smtClean="0"/>
              <a:t>14/02/2013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7C343-D6EA-4FA7-882F-A3C0FE34B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0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en-GB" dirty="0" smtClean="0"/>
              <a:t>P1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Kurt Burgess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5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Occasions: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Occasions:</a:t>
            </a:r>
          </a:p>
          <a:p>
            <a:pPr lvl="1"/>
            <a:r>
              <a:rPr lang="en-GB" dirty="0" smtClean="0"/>
              <a:t>These are the occasions that will affect my business.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Does this affect my business:</a:t>
            </a:r>
          </a:p>
          <a:p>
            <a:pPr marL="457200" lvl="1" indent="0">
              <a:buNone/>
            </a:pPr>
            <a:r>
              <a:rPr lang="en-GB" dirty="0" smtClean="0"/>
              <a:t>Not really, I will have to put themes related to each holiday but that is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17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Pricing Strategy: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will price  everything </a:t>
            </a:r>
            <a:r>
              <a:rPr lang="en-GB" dirty="0"/>
              <a:t>at a cheaper price, £100 for a 5 page </a:t>
            </a:r>
            <a:r>
              <a:rPr lang="en-GB" dirty="0" smtClean="0"/>
              <a:t>website. </a:t>
            </a:r>
          </a:p>
          <a:p>
            <a:r>
              <a:rPr lang="en-GB" dirty="0" smtClean="0"/>
              <a:t>This is Predatory Pricing as I am purposely undercutting the competitors because there are many other companies who sell websites, but at a higher price.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91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Price Skimming: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Price Skimming:</a:t>
            </a:r>
          </a:p>
          <a:p>
            <a:pPr lvl="1"/>
            <a:r>
              <a:rPr lang="en-GB" dirty="0" smtClean="0"/>
              <a:t>Price skimming is where you have a rare or unique product which is price very high as there are few or one of the item. </a:t>
            </a:r>
            <a:r>
              <a:rPr lang="en-GB" dirty="0" err="1" smtClean="0"/>
              <a:t>Eg</a:t>
            </a:r>
            <a:r>
              <a:rPr lang="en-GB" dirty="0" smtClean="0"/>
              <a:t>: Antiques.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Does this affect my business:</a:t>
            </a:r>
          </a:p>
          <a:p>
            <a:pPr marL="457200" lvl="1" indent="0">
              <a:buNone/>
            </a:pPr>
            <a:r>
              <a:rPr lang="en-GB" dirty="0" smtClean="0"/>
              <a:t>No as I will not use this pricing strategy.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00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Marketing Mix: Place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pricing will not be affected by my location as I am online.</a:t>
            </a:r>
          </a:p>
          <a:p>
            <a:r>
              <a:rPr lang="en-GB" dirty="0" smtClean="0"/>
              <a:t>My customers will most likely:</a:t>
            </a:r>
          </a:p>
          <a:p>
            <a:pPr lvl="1"/>
            <a:r>
              <a:rPr lang="en-GB" dirty="0" smtClean="0"/>
              <a:t>Live on Private Estate as they are most likely to have their own business.</a:t>
            </a:r>
          </a:p>
          <a:p>
            <a:pPr lvl="1"/>
            <a:r>
              <a:rPr lang="en-GB" dirty="0" smtClean="0"/>
              <a:t>Live in the south of England as there are more cities this area, this means the probability of there being more businesses is higher, although there is more competition.</a:t>
            </a:r>
          </a:p>
          <a:p>
            <a:pPr lvl="1"/>
            <a:r>
              <a:rPr lang="en-GB" dirty="0" smtClean="0"/>
              <a:t>Already have a website but ill contact them, give them an offer, thus hopefully stealing customers from my competitors.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8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Advertising Methods: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will advertise:</a:t>
            </a:r>
          </a:p>
          <a:p>
            <a:pPr lvl="1"/>
            <a:r>
              <a:rPr lang="en-GB" dirty="0" smtClean="0"/>
              <a:t>Online to reach a wide audience.</a:t>
            </a:r>
          </a:p>
          <a:p>
            <a:pPr lvl="1"/>
            <a:r>
              <a:rPr lang="en-GB" dirty="0" smtClean="0"/>
              <a:t>In the local newspaper to reach the owners of local businesses.</a:t>
            </a:r>
          </a:p>
          <a:p>
            <a:pPr lvl="1"/>
            <a:r>
              <a:rPr lang="en-GB" dirty="0" smtClean="0"/>
              <a:t>In the local cities, I will place billboards to reach the businesses in the city.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07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will be marketing: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will be marketing my own company:</a:t>
            </a:r>
          </a:p>
          <a:p>
            <a:pPr lvl="1"/>
            <a:r>
              <a:rPr lang="en-GB" dirty="0" smtClean="0"/>
              <a:t>KTB Web Design</a:t>
            </a:r>
          </a:p>
          <a:p>
            <a:pPr lvl="1"/>
            <a:r>
              <a:rPr lang="en-GB" dirty="0" smtClean="0"/>
              <a:t>My business makes websites for people to promote an idea or product.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782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AIDA and why is it important to market a product: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A: Attention, where the products catches your attention.</a:t>
            </a:r>
          </a:p>
          <a:p>
            <a:r>
              <a:rPr lang="en-GB" sz="2400" dirty="0" smtClean="0"/>
              <a:t>I: Information, where they will read information to see if they want to purchase.</a:t>
            </a:r>
          </a:p>
          <a:p>
            <a:r>
              <a:rPr lang="en-GB" sz="2400" dirty="0" smtClean="0"/>
              <a:t>D: Decision, to buy the product.</a:t>
            </a:r>
          </a:p>
          <a:p>
            <a:r>
              <a:rPr lang="en-GB" sz="2400" dirty="0" smtClean="0"/>
              <a:t>A: Action, where you buy the product.</a:t>
            </a:r>
          </a:p>
          <a:p>
            <a:endParaRPr lang="en-GB" sz="2400" dirty="0"/>
          </a:p>
          <a:p>
            <a:r>
              <a:rPr lang="en-GB" sz="2400" dirty="0" smtClean="0"/>
              <a:t>Why is it important?</a:t>
            </a:r>
          </a:p>
          <a:p>
            <a:pPr marL="0" indent="0">
              <a:buNone/>
            </a:pPr>
            <a:r>
              <a:rPr lang="en-GB" sz="2400" dirty="0" smtClean="0"/>
              <a:t>It is the important because if you do not get the audiences attention, they will not carry out the rest of the transaction.</a:t>
            </a:r>
          </a:p>
          <a:p>
            <a:pPr marL="0" indent="0">
              <a:buNone/>
            </a:pPr>
            <a:r>
              <a:rPr lang="en-GB" sz="2400" dirty="0" smtClean="0"/>
              <a:t>If they do not find out enough information they may not want to purchase it.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560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How will you get your target Market to respond positively to the product/service to ensure purchase?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I will attract the attention of the customer. Ill do this by creating adverts and banners for people to see.</a:t>
            </a:r>
          </a:p>
          <a:p>
            <a:r>
              <a:rPr lang="en-GB" sz="2000" dirty="0" smtClean="0"/>
              <a:t>I will provide information so the customer can make an informed decision. On the adverts ill add my fees to entice the customer.</a:t>
            </a:r>
          </a:p>
          <a:p>
            <a:r>
              <a:rPr lang="en-GB" sz="2000" dirty="0" smtClean="0"/>
              <a:t>I will convince the customer to decide. By making my fees affordable yet cheaper then the market leaders.</a:t>
            </a:r>
          </a:p>
          <a:p>
            <a:r>
              <a:rPr lang="en-GB" sz="2000" dirty="0" smtClean="0"/>
              <a:t>I will persuade the buyer to make the action of purchasing the product. Ill do this by making sure my business is more appetising and appeals more to the customer.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2817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 USP:</a:t>
            </a:r>
          </a:p>
          <a:p>
            <a:pPr lvl="1"/>
            <a:r>
              <a:rPr lang="en-GB" dirty="0"/>
              <a:t>We strive to design and develop affordable websites to those who want them, to achieve the otherwise impossible with the websites and revolutionise the way websites are developed</a:t>
            </a:r>
            <a:r>
              <a:rPr lang="en-GB" dirty="0" smtClean="0"/>
              <a:t>.</a:t>
            </a:r>
            <a:r>
              <a:rPr lang="en-GB" dirty="0"/>
              <a:t> </a:t>
            </a:r>
            <a:r>
              <a:rPr lang="en-GB" dirty="0" smtClean="0"/>
              <a:t>To do this we will have lower fees than our competitors but still keep to the same standard, thus revolutionising the way websites are developed.</a:t>
            </a:r>
          </a:p>
        </p:txBody>
      </p:sp>
    </p:spTree>
    <p:extLst>
      <p:ext uri="{BB962C8B-B14F-4D97-AF65-F5344CB8AC3E}">
        <p14:creationId xmlns:p14="http://schemas.microsoft.com/office/powerpoint/2010/main" val="98310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 Target Audience:</a:t>
            </a:r>
          </a:p>
          <a:p>
            <a:pPr lvl="1"/>
            <a:r>
              <a:rPr lang="en-GB" dirty="0"/>
              <a:t>The target audience will be people who would like to have a website to advertise or promote a product or idea</a:t>
            </a:r>
            <a:r>
              <a:rPr lang="en-GB" dirty="0" smtClean="0"/>
              <a:t>. I will work mainly with 18 to 45 year olds as they are more likely to want to promote a product or idea. They will have to be hard working and already have a clear idea of what the purpose of </a:t>
            </a:r>
            <a:r>
              <a:rPr lang="en-GB" smtClean="0"/>
              <a:t>the website 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9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Demographical Segmentation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 Demographical Segmentation:</a:t>
            </a:r>
          </a:p>
          <a:p>
            <a:pPr lvl="1"/>
            <a:r>
              <a:rPr lang="en-GB" dirty="0"/>
              <a:t>Dividing consumers into groups based on selected demographics, so that different groups can be treated differently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Does this affect my business?</a:t>
            </a:r>
          </a:p>
          <a:p>
            <a:pPr marL="457200" lvl="1" indent="0">
              <a:buNone/>
            </a:pPr>
            <a:r>
              <a:rPr lang="en-GB" dirty="0" smtClean="0"/>
              <a:t>Yes, I will be focusing on people in an 18 to 45 age sector. These people </a:t>
            </a:r>
            <a:r>
              <a:rPr lang="en-GB" smtClean="0"/>
              <a:t>must </a:t>
            </a:r>
            <a:r>
              <a:rPr lang="en-GB" smtClean="0"/>
              <a:t>want to </a:t>
            </a:r>
            <a:r>
              <a:rPr lang="en-GB" dirty="0" smtClean="0"/>
              <a:t>publicize or promote an idea or product.</a:t>
            </a:r>
          </a:p>
        </p:txBody>
      </p:sp>
    </p:spTree>
    <p:extLst>
      <p:ext uri="{BB962C8B-B14F-4D97-AF65-F5344CB8AC3E}">
        <p14:creationId xmlns:p14="http://schemas.microsoft.com/office/powerpoint/2010/main" val="198322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Psychographic Segmentation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What is Psychographic Segmentation:</a:t>
            </a:r>
          </a:p>
          <a:p>
            <a:pPr lvl="1"/>
            <a:r>
              <a:rPr lang="en-GB" dirty="0" smtClean="0"/>
              <a:t>Psychographic Segmentation </a:t>
            </a:r>
            <a:r>
              <a:rPr lang="en-GB" dirty="0"/>
              <a:t>is the study of personality, values, attitudes, interests, and </a:t>
            </a:r>
            <a:r>
              <a:rPr lang="en-GB" dirty="0" smtClean="0"/>
              <a:t>lifestyles.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Does this affect my business:</a:t>
            </a:r>
          </a:p>
          <a:p>
            <a:pPr marL="457200" lvl="1" indent="0">
              <a:buNone/>
            </a:pPr>
            <a:r>
              <a:rPr lang="en-GB" dirty="0" smtClean="0"/>
              <a:t>This will not really affect my business because I will make the website how they want it. Although I would like the customer to be hard working and focused towards the website giving me the details I need to make the website how they want it.</a:t>
            </a:r>
          </a:p>
        </p:txBody>
      </p:sp>
    </p:spTree>
    <p:extLst>
      <p:ext uri="{BB962C8B-B14F-4D97-AF65-F5344CB8AC3E}">
        <p14:creationId xmlns:p14="http://schemas.microsoft.com/office/powerpoint/2010/main" val="370278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Geographic Segmentation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dirty="0" smtClean="0"/>
              <a:t>Geographic Segmentation:</a:t>
            </a:r>
          </a:p>
          <a:p>
            <a:pPr lvl="1"/>
            <a:r>
              <a:rPr lang="en-GB" dirty="0" smtClean="0"/>
              <a:t>Geographic Segmentation is when you collect </a:t>
            </a:r>
            <a:r>
              <a:rPr lang="en-GB" dirty="0"/>
              <a:t>and </a:t>
            </a:r>
            <a:r>
              <a:rPr lang="en-GB" dirty="0" smtClean="0"/>
              <a:t>analyse information according </a:t>
            </a:r>
            <a:r>
              <a:rPr lang="en-GB" dirty="0"/>
              <a:t>to the physical location of the </a:t>
            </a:r>
            <a:r>
              <a:rPr lang="en-GB" dirty="0" smtClean="0"/>
              <a:t>customer. 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Does this affect my business:</a:t>
            </a:r>
          </a:p>
          <a:p>
            <a:pPr marL="457200" lvl="1" indent="0">
              <a:buNone/>
            </a:pPr>
            <a:r>
              <a:rPr lang="en-GB" dirty="0" smtClean="0"/>
              <a:t>Not really as I do everything over the internet so I can communicate with the customer via email.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01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863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P1</vt:lpstr>
      <vt:lpstr>I will be marketing:</vt:lpstr>
      <vt:lpstr>What is AIDA and why is it important to market a product:</vt:lpstr>
      <vt:lpstr>How will you get your target Market to respond positively to the product/service to ensure purchase?</vt:lpstr>
      <vt:lpstr>USP</vt:lpstr>
      <vt:lpstr>Target Audience</vt:lpstr>
      <vt:lpstr>Demographical Segmentation</vt:lpstr>
      <vt:lpstr>What is Psychographic Segmentation:</vt:lpstr>
      <vt:lpstr>What is Geographic Segmentation:</vt:lpstr>
      <vt:lpstr>What are Occasions:</vt:lpstr>
      <vt:lpstr>Pricing Strategy:</vt:lpstr>
      <vt:lpstr>Price Skimming:</vt:lpstr>
      <vt:lpstr>Marketing Mix: Place</vt:lpstr>
      <vt:lpstr>Advertising Methods:</vt:lpstr>
    </vt:vector>
  </TitlesOfParts>
  <Company>Ormiston Venture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087.burgess</dc:creator>
  <cp:lastModifiedBy>087.burgess</cp:lastModifiedBy>
  <cp:revision>46</cp:revision>
  <dcterms:created xsi:type="dcterms:W3CDTF">2013-01-08T08:57:51Z</dcterms:created>
  <dcterms:modified xsi:type="dcterms:W3CDTF">2013-02-14T09:21:59Z</dcterms:modified>
</cp:coreProperties>
</file>