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0" r:id="rId6"/>
    <p:sldId id="268" r:id="rId7"/>
    <p:sldId id="272" r:id="rId8"/>
    <p:sldId id="266" r:id="rId9"/>
    <p:sldId id="269" r:id="rId10"/>
    <p:sldId id="270" r:id="rId11"/>
    <p:sldId id="265" r:id="rId12"/>
    <p:sldId id="267" r:id="rId13"/>
    <p:sldId id="264" r:id="rId14"/>
    <p:sldId id="271"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308"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118591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110362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382572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240590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236784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134653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26162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228394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30511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230362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AF4F1-72AC-41E6-A289-F90EA1402CCA}" type="datetimeFigureOut">
              <a:rPr lang="en-GB" smtClean="0"/>
              <a:t>12/02/2013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29AADA-EF55-4903-9686-3D2B1014E173}" type="slidenum">
              <a:rPr lang="en-GB" smtClean="0"/>
              <a:t>‹#›</a:t>
            </a:fld>
            <a:endParaRPr lang="en-GB" dirty="0"/>
          </a:p>
        </p:txBody>
      </p:sp>
    </p:spTree>
    <p:extLst>
      <p:ext uri="{BB962C8B-B14F-4D97-AF65-F5344CB8AC3E}">
        <p14:creationId xmlns:p14="http://schemas.microsoft.com/office/powerpoint/2010/main" val="204459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AF4F1-72AC-41E6-A289-F90EA1402CCA}" type="datetimeFigureOut">
              <a:rPr lang="en-GB" smtClean="0"/>
              <a:t>12/02/2013</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9AADA-EF55-4903-9686-3D2B1014E173}" type="slidenum">
              <a:rPr lang="en-GB" smtClean="0"/>
              <a:t>‹#›</a:t>
            </a:fld>
            <a:endParaRPr lang="en-GB" dirty="0"/>
          </a:p>
        </p:txBody>
      </p:sp>
    </p:spTree>
    <p:extLst>
      <p:ext uri="{BB962C8B-B14F-4D97-AF65-F5344CB8AC3E}">
        <p14:creationId xmlns:p14="http://schemas.microsoft.com/office/powerpoint/2010/main" val="915848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uk/url?sa=i&amp;source=images&amp;cd=&amp;cad=rja&amp;docid=oeTrfQxbh7rAeM&amp;tbnid=aarAe21ND9rKRM:&amp;ved=0CAgQjRwwAA&amp;url=http://www.deaddinosaur.co.uk/services/word-of-mouth-marketing/&amp;ei=g3cGUduZC4i5hAfdsoHQBQ&amp;psig=AFQjCNHaGbATqz68zkG8k-jNL0vrrTKjVw&amp;ust=135946470723890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www.google.co.uk/url?sa=i&amp;source=images&amp;cd=&amp;cad=rja&amp;docid=omF3kFI8bD7q8M&amp;tbnid=t11V4kArDoetEM:&amp;ved=0CAgQjRwwAA&amp;url=http://blog.marketingzone.com/social-media-has-become-like-karaoke/&amp;ei=xHcGUbWVJouYhQfFioGIBg&amp;psig=AFQjCNGLu2HB8sTaq3Gw0TcVqCNvEnGQIQ&amp;ust=135946477267923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P2</a:t>
            </a:r>
            <a:endParaRPr lang="en-GB" dirty="0"/>
          </a:p>
        </p:txBody>
      </p:sp>
      <p:sp>
        <p:nvSpPr>
          <p:cNvPr id="3" name="Subtitle 2"/>
          <p:cNvSpPr>
            <a:spLocks noGrp="1"/>
          </p:cNvSpPr>
          <p:nvPr>
            <p:ph type="subTitle" idx="1"/>
          </p:nvPr>
        </p:nvSpPr>
        <p:spPr/>
        <p:txBody>
          <a:bodyPr/>
          <a:lstStyle/>
          <a:p>
            <a:r>
              <a:rPr lang="en-GB" dirty="0" smtClean="0"/>
              <a:t>Kurt Burgess</a:t>
            </a:r>
            <a:endParaRPr lang="en-GB" dirty="0"/>
          </a:p>
        </p:txBody>
      </p:sp>
    </p:spTree>
    <p:extLst>
      <p:ext uri="{BB962C8B-B14F-4D97-AF65-F5344CB8AC3E}">
        <p14:creationId xmlns:p14="http://schemas.microsoft.com/office/powerpoint/2010/main" val="2320842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 will approach publicity:</a:t>
            </a:r>
            <a:endParaRPr lang="en-GB" dirty="0"/>
          </a:p>
        </p:txBody>
      </p:sp>
      <p:sp>
        <p:nvSpPr>
          <p:cNvPr id="3" name="Content Placeholder 2"/>
          <p:cNvSpPr>
            <a:spLocks noGrp="1"/>
          </p:cNvSpPr>
          <p:nvPr>
            <p:ph idx="1"/>
          </p:nvPr>
        </p:nvSpPr>
        <p:spPr/>
        <p:txBody>
          <a:bodyPr/>
          <a:lstStyle/>
          <a:p>
            <a:r>
              <a:rPr lang="en-GB" dirty="0" smtClean="0"/>
              <a:t>I will be approaching this by:</a:t>
            </a:r>
          </a:p>
          <a:p>
            <a:pPr lvl="1"/>
            <a:r>
              <a:rPr lang="en-GB" dirty="0" smtClean="0"/>
              <a:t>Having a car with my logo on it.</a:t>
            </a:r>
          </a:p>
          <a:p>
            <a:pPr lvl="1"/>
            <a:r>
              <a:rPr lang="en-GB" dirty="0" smtClean="0"/>
              <a:t>Having a memorable jingle</a:t>
            </a:r>
          </a:p>
          <a:p>
            <a:pPr lvl="1"/>
            <a:endParaRPr lang="en-GB" dirty="0"/>
          </a:p>
        </p:txBody>
      </p:sp>
    </p:spTree>
    <p:extLst>
      <p:ext uri="{BB962C8B-B14F-4D97-AF65-F5344CB8AC3E}">
        <p14:creationId xmlns:p14="http://schemas.microsoft.com/office/powerpoint/2010/main" val="3103117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Celebrities' Influences on the public:</a:t>
            </a:r>
            <a:endParaRPr lang="en-GB" dirty="0"/>
          </a:p>
        </p:txBody>
      </p:sp>
      <p:sp>
        <p:nvSpPr>
          <p:cNvPr id="3" name="Content Placeholder 2"/>
          <p:cNvSpPr>
            <a:spLocks noGrp="1"/>
          </p:cNvSpPr>
          <p:nvPr>
            <p:ph idx="1"/>
          </p:nvPr>
        </p:nvSpPr>
        <p:spPr/>
        <p:txBody>
          <a:bodyPr/>
          <a:lstStyle/>
          <a:p>
            <a:r>
              <a:rPr lang="en-GB" dirty="0" smtClean="0"/>
              <a:t>Celebrities are among the highest ranking role models for ages 13 to 18.</a:t>
            </a:r>
          </a:p>
          <a:p>
            <a:r>
              <a:rPr lang="en-GB" dirty="0" smtClean="0"/>
              <a:t>Many Celebrities</a:t>
            </a:r>
            <a:r>
              <a:rPr lang="en-GB" dirty="0"/>
              <a:t> </a:t>
            </a:r>
            <a:r>
              <a:rPr lang="en-GB" dirty="0" smtClean="0"/>
              <a:t>influence the public with the way they dress to the perfume they wear. This can be bad as the celebrities can take drugs and the people influenced by them may be inclined to take them as well.</a:t>
            </a:r>
            <a:endParaRPr lang="en-GB" dirty="0"/>
          </a:p>
        </p:txBody>
      </p:sp>
    </p:spTree>
    <p:extLst>
      <p:ext uri="{BB962C8B-B14F-4D97-AF65-F5344CB8AC3E}">
        <p14:creationId xmlns:p14="http://schemas.microsoft.com/office/powerpoint/2010/main" val="148118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5 Things to do for a successful advert:</a:t>
            </a:r>
            <a:endParaRPr lang="en-GB" dirty="0"/>
          </a:p>
        </p:txBody>
      </p:sp>
      <p:sp>
        <p:nvSpPr>
          <p:cNvPr id="3" name="Content Placeholder 2"/>
          <p:cNvSpPr>
            <a:spLocks noGrp="1"/>
          </p:cNvSpPr>
          <p:nvPr>
            <p:ph idx="1"/>
          </p:nvPr>
        </p:nvSpPr>
        <p:spPr/>
        <p:txBody>
          <a:bodyPr/>
          <a:lstStyle/>
          <a:p>
            <a:r>
              <a:rPr lang="en-GB" dirty="0" smtClean="0"/>
              <a:t>To create a successful advert you must:</a:t>
            </a:r>
          </a:p>
          <a:p>
            <a:r>
              <a:rPr lang="en-GB" dirty="0" smtClean="0"/>
              <a:t>1) Make it Memorable</a:t>
            </a:r>
          </a:p>
          <a:p>
            <a:r>
              <a:rPr lang="en-GB" dirty="0" smtClean="0"/>
              <a:t>2) No offensive Content</a:t>
            </a:r>
          </a:p>
          <a:p>
            <a:r>
              <a:rPr lang="en-GB" dirty="0" smtClean="0"/>
              <a:t>3) </a:t>
            </a:r>
            <a:r>
              <a:rPr lang="en-GB" dirty="0"/>
              <a:t>Make it Short</a:t>
            </a:r>
            <a:endParaRPr lang="en-GB" dirty="0" smtClean="0"/>
          </a:p>
          <a:p>
            <a:r>
              <a:rPr lang="en-GB" dirty="0" smtClean="0"/>
              <a:t>4) </a:t>
            </a:r>
            <a:r>
              <a:rPr lang="en-GB" dirty="0"/>
              <a:t>Make it Fast</a:t>
            </a:r>
            <a:endParaRPr lang="en-GB" dirty="0" smtClean="0"/>
          </a:p>
          <a:p>
            <a:r>
              <a:rPr lang="en-GB" dirty="0" smtClean="0"/>
              <a:t>5) </a:t>
            </a:r>
            <a:r>
              <a:rPr lang="en-GB" dirty="0"/>
              <a:t>Make it Simple</a:t>
            </a:r>
          </a:p>
        </p:txBody>
      </p:sp>
    </p:spTree>
    <p:extLst>
      <p:ext uri="{BB962C8B-B14F-4D97-AF65-F5344CB8AC3E}">
        <p14:creationId xmlns:p14="http://schemas.microsoft.com/office/powerpoint/2010/main" val="292491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Worst advertising</a:t>
            </a:r>
            <a:endParaRPr lang="en-GB" dirty="0"/>
          </a:p>
        </p:txBody>
      </p:sp>
      <p:sp>
        <p:nvSpPr>
          <p:cNvPr id="3" name="Content Placeholder 2"/>
          <p:cNvSpPr>
            <a:spLocks noGrp="1"/>
          </p:cNvSpPr>
          <p:nvPr>
            <p:ph idx="1"/>
          </p:nvPr>
        </p:nvSpPr>
        <p:spPr/>
        <p:txBody>
          <a:bodyPr/>
          <a:lstStyle/>
          <a:p>
            <a:r>
              <a:rPr lang="en-GB" dirty="0" smtClean="0"/>
              <a:t>Colman's Bull Advert:</a:t>
            </a:r>
          </a:p>
          <a:p>
            <a:pPr lvl="1"/>
            <a:r>
              <a:rPr lang="en-GB" dirty="0" smtClean="0"/>
              <a:t>I think this advert was bad because the concept was to strange to be memorable, the ideas expressed where random and had no really relationship to the product, the ideas expressed are odd and random and not very good overall.</a:t>
            </a:r>
          </a:p>
          <a:p>
            <a:pPr lvl="1"/>
            <a:r>
              <a:rPr lang="en-GB" dirty="0" smtClean="0"/>
              <a:t>The acting is bad.</a:t>
            </a:r>
          </a:p>
        </p:txBody>
      </p:sp>
    </p:spTree>
    <p:extLst>
      <p:ext uri="{BB962C8B-B14F-4D97-AF65-F5344CB8AC3E}">
        <p14:creationId xmlns:p14="http://schemas.microsoft.com/office/powerpoint/2010/main" val="388578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a:t>
            </a:r>
            <a:endParaRPr lang="en-GB" dirty="0"/>
          </a:p>
        </p:txBody>
      </p:sp>
      <p:sp>
        <p:nvSpPr>
          <p:cNvPr id="3" name="Content Placeholder 2"/>
          <p:cNvSpPr>
            <a:spLocks noGrp="1"/>
          </p:cNvSpPr>
          <p:nvPr>
            <p:ph idx="1"/>
          </p:nvPr>
        </p:nvSpPr>
        <p:spPr/>
        <p:txBody>
          <a:bodyPr/>
          <a:lstStyle/>
          <a:p>
            <a:r>
              <a:rPr lang="en-GB" dirty="0" smtClean="0"/>
              <a:t>Companies network together to share contact info and connect. This can help when the business needs something the other business can offer.</a:t>
            </a:r>
          </a:p>
          <a:p>
            <a:endParaRPr lang="en-GB" dirty="0"/>
          </a:p>
          <a:p>
            <a:r>
              <a:rPr lang="en-GB" dirty="0" smtClean="0"/>
              <a:t>I will plan to network with a graphics business as they could help make the graphics used in my websites.</a:t>
            </a:r>
            <a:endParaRPr lang="en-GB" dirty="0"/>
          </a:p>
        </p:txBody>
      </p:sp>
    </p:spTree>
    <p:extLst>
      <p:ext uri="{BB962C8B-B14F-4D97-AF65-F5344CB8AC3E}">
        <p14:creationId xmlns:p14="http://schemas.microsoft.com/office/powerpoint/2010/main" val="3639386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In summary I will:</a:t>
            </a:r>
          </a:p>
          <a:p>
            <a:pPr lvl="1"/>
            <a:r>
              <a:rPr lang="en-GB" dirty="0" smtClean="0"/>
              <a:t>Advertise my business</a:t>
            </a:r>
          </a:p>
          <a:p>
            <a:pPr lvl="1"/>
            <a:r>
              <a:rPr lang="en-GB" dirty="0" smtClean="0"/>
              <a:t>I will use public relations to get my business know</a:t>
            </a:r>
          </a:p>
          <a:p>
            <a:pPr lvl="1"/>
            <a:r>
              <a:rPr lang="en-GB" dirty="0" smtClean="0"/>
              <a:t>I will not create a bad advert and follow my steps to creating a successful advert</a:t>
            </a:r>
          </a:p>
          <a:p>
            <a:pPr lvl="1"/>
            <a:r>
              <a:rPr lang="en-GB" dirty="0" smtClean="0"/>
              <a:t>Network my business</a:t>
            </a:r>
            <a:endParaRPr lang="en-GB" dirty="0"/>
          </a:p>
        </p:txBody>
      </p:sp>
    </p:spTree>
    <p:extLst>
      <p:ext uri="{BB962C8B-B14F-4D97-AF65-F5344CB8AC3E}">
        <p14:creationId xmlns:p14="http://schemas.microsoft.com/office/powerpoint/2010/main" val="181655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Advertising</a:t>
            </a:r>
            <a:endParaRPr lang="en-GB" dirty="0"/>
          </a:p>
        </p:txBody>
      </p:sp>
      <p:sp>
        <p:nvSpPr>
          <p:cNvPr id="3" name="Content Placeholder 2"/>
          <p:cNvSpPr>
            <a:spLocks noGrp="1"/>
          </p:cNvSpPr>
          <p:nvPr>
            <p:ph idx="1"/>
          </p:nvPr>
        </p:nvSpPr>
        <p:spPr/>
        <p:txBody>
          <a:bodyPr/>
          <a:lstStyle/>
          <a:p>
            <a:r>
              <a:rPr lang="en-GB" dirty="0" smtClean="0"/>
              <a:t>We have different types of advertising to cover all forms of media including:</a:t>
            </a:r>
          </a:p>
          <a:p>
            <a:pPr lvl="1"/>
            <a:r>
              <a:rPr lang="en-GB" sz="1600" dirty="0" smtClean="0"/>
              <a:t>Advertising</a:t>
            </a:r>
          </a:p>
          <a:p>
            <a:pPr lvl="1"/>
            <a:r>
              <a:rPr lang="en-GB" sz="1600" dirty="0" smtClean="0"/>
              <a:t>Personal Selling</a:t>
            </a:r>
          </a:p>
          <a:p>
            <a:pPr lvl="1"/>
            <a:r>
              <a:rPr lang="en-GB" sz="1600" dirty="0" smtClean="0"/>
              <a:t>Promotional Activity</a:t>
            </a:r>
          </a:p>
          <a:p>
            <a:pPr lvl="1"/>
            <a:r>
              <a:rPr lang="en-GB" sz="1600" dirty="0" smtClean="0"/>
              <a:t>Direct Marketing</a:t>
            </a:r>
          </a:p>
          <a:p>
            <a:pPr lvl="1"/>
            <a:r>
              <a:rPr lang="en-GB" sz="1600" dirty="0" smtClean="0"/>
              <a:t>Sponsorship</a:t>
            </a:r>
          </a:p>
          <a:p>
            <a:pPr lvl="1"/>
            <a:r>
              <a:rPr lang="en-GB" sz="1600" dirty="0" smtClean="0"/>
              <a:t>PR and Networking</a:t>
            </a:r>
            <a:endParaRPr lang="en-GB" sz="1600" dirty="0"/>
          </a:p>
          <a:p>
            <a:r>
              <a:rPr lang="en-GB" dirty="0" smtClean="0"/>
              <a:t>Some are more useful than others, for example TV advertising will get more customers than email spamming.</a:t>
            </a:r>
          </a:p>
          <a:p>
            <a:endParaRPr lang="en-GB" dirty="0" smtClean="0"/>
          </a:p>
          <a:p>
            <a:endParaRPr lang="en-GB" dirty="0" smtClean="0"/>
          </a:p>
        </p:txBody>
      </p:sp>
    </p:spTree>
    <p:extLst>
      <p:ext uri="{BB962C8B-B14F-4D97-AF65-F5344CB8AC3E}">
        <p14:creationId xmlns:p14="http://schemas.microsoft.com/office/powerpoint/2010/main" val="915212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Sponsoring:</a:t>
            </a:r>
            <a:endParaRPr lang="en-GB" dirty="0"/>
          </a:p>
        </p:txBody>
      </p:sp>
      <p:sp>
        <p:nvSpPr>
          <p:cNvPr id="3" name="Content Placeholder 2"/>
          <p:cNvSpPr>
            <a:spLocks noGrp="1"/>
          </p:cNvSpPr>
          <p:nvPr>
            <p:ph idx="1"/>
          </p:nvPr>
        </p:nvSpPr>
        <p:spPr/>
        <p:txBody>
          <a:bodyPr/>
          <a:lstStyle/>
          <a:p>
            <a:r>
              <a:rPr lang="en-GB" dirty="0" smtClean="0"/>
              <a:t>GoDaddy.com: They have their logo in </a:t>
            </a:r>
            <a:r>
              <a:rPr lang="en-GB" smtClean="0"/>
              <a:t>the MMA </a:t>
            </a:r>
            <a:r>
              <a:rPr lang="en-GB" dirty="0" smtClean="0"/>
              <a:t>fighting rings when the fights are televised. This is successful as anyone watching will see the logo televised on TV.</a:t>
            </a:r>
          </a:p>
          <a:p>
            <a:r>
              <a:rPr lang="en-GB" dirty="0" smtClean="0"/>
              <a:t>I will not do this as I will not be able to cope with the high demand from customers who watch the MMA fights.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869160"/>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08104" y="5740697"/>
            <a:ext cx="1080120" cy="64063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008436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Personal Selling Word of Mouth:</a:t>
            </a:r>
            <a:endParaRPr lang="en-GB" dirty="0"/>
          </a:p>
        </p:txBody>
      </p:sp>
      <p:sp>
        <p:nvSpPr>
          <p:cNvPr id="3" name="Content Placeholder 2"/>
          <p:cNvSpPr>
            <a:spLocks noGrp="1"/>
          </p:cNvSpPr>
          <p:nvPr>
            <p:ph idx="1"/>
          </p:nvPr>
        </p:nvSpPr>
        <p:spPr/>
        <p:txBody>
          <a:bodyPr/>
          <a:lstStyle/>
          <a:p>
            <a:r>
              <a:rPr lang="en-GB" dirty="0" smtClean="0"/>
              <a:t>The Car Phone Warehouse: They talk on a 1 to 1 basis with the customer to persuade them to buy their product. This is successful as they spend a few minutes explaining in detail what the pros of the product.</a:t>
            </a:r>
          </a:p>
          <a:p>
            <a:r>
              <a:rPr lang="en-GB" dirty="0" smtClean="0"/>
              <a:t>I will not do this because it will take too much time to convince the customer, this is not effective means for my company.</a:t>
            </a:r>
            <a:endParaRPr lang="en-GB" dirty="0"/>
          </a:p>
        </p:txBody>
      </p:sp>
      <p:pic>
        <p:nvPicPr>
          <p:cNvPr id="2050" name="Picture 2" descr="http://www.deaddinosaur.co.uk/wp-content/uploads/2009/09/Word-of-Mouth.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5277789"/>
            <a:ext cx="1224136"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238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Marketing Phone Calls:</a:t>
            </a:r>
            <a:endParaRPr lang="en-GB" dirty="0"/>
          </a:p>
        </p:txBody>
      </p:sp>
      <p:sp>
        <p:nvSpPr>
          <p:cNvPr id="3" name="Content Placeholder 2"/>
          <p:cNvSpPr>
            <a:spLocks noGrp="1"/>
          </p:cNvSpPr>
          <p:nvPr>
            <p:ph idx="1"/>
          </p:nvPr>
        </p:nvSpPr>
        <p:spPr/>
        <p:txBody>
          <a:bodyPr/>
          <a:lstStyle/>
          <a:p>
            <a:r>
              <a:rPr lang="en-GB" dirty="0" smtClean="0"/>
              <a:t>BT: They call up people asking if they are happy with the package and provider they have, then ask if they would like to change to BT. This is successful because you </a:t>
            </a:r>
            <a:r>
              <a:rPr lang="en-GB" smtClean="0"/>
              <a:t>are approached </a:t>
            </a:r>
            <a:r>
              <a:rPr lang="en-GB" dirty="0" smtClean="0"/>
              <a:t>by BT so they are ready to offer </a:t>
            </a:r>
            <a:r>
              <a:rPr lang="en-GB" smtClean="0"/>
              <a:t>a deal.</a:t>
            </a:r>
            <a:endParaRPr lang="en-GB" dirty="0" smtClean="0"/>
          </a:p>
          <a:p>
            <a:r>
              <a:rPr lang="en-GB" dirty="0" smtClean="0"/>
              <a:t>I will do this, calling up people asking if they want a website with me.</a:t>
            </a:r>
          </a:p>
        </p:txBody>
      </p:sp>
      <p:pic>
        <p:nvPicPr>
          <p:cNvPr id="3074" name="Picture 2" descr="http://blog.marketingzone.com/wp-content/uploads/2011/08/happy-phone-call2.gif">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5229200"/>
            <a:ext cx="1512168" cy="124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813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Public Relations:</a:t>
            </a:r>
            <a:endParaRPr lang="en-GB" dirty="0"/>
          </a:p>
        </p:txBody>
      </p:sp>
      <p:sp>
        <p:nvSpPr>
          <p:cNvPr id="3" name="Content Placeholder 2"/>
          <p:cNvSpPr>
            <a:spLocks noGrp="1"/>
          </p:cNvSpPr>
          <p:nvPr>
            <p:ph idx="1"/>
          </p:nvPr>
        </p:nvSpPr>
        <p:spPr/>
        <p:txBody>
          <a:bodyPr>
            <a:normAutofit/>
          </a:bodyPr>
          <a:lstStyle/>
          <a:p>
            <a:r>
              <a:rPr lang="en-GB" dirty="0" smtClean="0"/>
              <a:t>What is the impact of publicity has on a business:</a:t>
            </a:r>
          </a:p>
          <a:p>
            <a:pPr lvl="1"/>
            <a:r>
              <a:rPr lang="en-GB" dirty="0" smtClean="0"/>
              <a:t>We use publicity to draw attention to businesses or a product to try and get it into the buyers minds.</a:t>
            </a:r>
          </a:p>
        </p:txBody>
      </p:sp>
    </p:spTree>
    <p:extLst>
      <p:ext uri="{BB962C8B-B14F-4D97-AF65-F5344CB8AC3E}">
        <p14:creationId xmlns:p14="http://schemas.microsoft.com/office/powerpoint/2010/main" val="3694535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Good and Bad Public Relations:</a:t>
            </a:r>
            <a:endParaRPr lang="en-GB" dirty="0"/>
          </a:p>
        </p:txBody>
      </p:sp>
      <p:sp>
        <p:nvSpPr>
          <p:cNvPr id="3" name="Content Placeholder 2"/>
          <p:cNvSpPr>
            <a:spLocks noGrp="1"/>
          </p:cNvSpPr>
          <p:nvPr>
            <p:ph idx="1"/>
          </p:nvPr>
        </p:nvSpPr>
        <p:spPr/>
        <p:txBody>
          <a:bodyPr>
            <a:normAutofit/>
          </a:bodyPr>
          <a:lstStyle/>
          <a:p>
            <a:pPr marL="342900" lvl="2" indent="-342900"/>
            <a:r>
              <a:rPr lang="en-GB" sz="2800" dirty="0"/>
              <a:t>Good: A museum said there was a check for £8000 hidden in the museum with no name on it, so anyone could cash it in. This is good as it brought allot of people into the museum.</a:t>
            </a:r>
          </a:p>
          <a:p>
            <a:r>
              <a:rPr lang="en-GB" sz="2800" dirty="0" smtClean="0"/>
              <a:t>Bad : Horse meat was found is some of Tesco’s products, this is bad but they have announced that are taking some products off their shelves.</a:t>
            </a:r>
            <a:endParaRPr lang="en-GB" sz="2800" dirty="0"/>
          </a:p>
        </p:txBody>
      </p:sp>
    </p:spTree>
    <p:extLst>
      <p:ext uri="{BB962C8B-B14F-4D97-AF65-F5344CB8AC3E}">
        <p14:creationId xmlns:p14="http://schemas.microsoft.com/office/powerpoint/2010/main" val="75889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Celebrity Endorsement:</a:t>
            </a:r>
            <a:endParaRPr lang="en-GB" dirty="0"/>
          </a:p>
        </p:txBody>
      </p:sp>
      <p:sp>
        <p:nvSpPr>
          <p:cNvPr id="3" name="Content Placeholder 2"/>
          <p:cNvSpPr>
            <a:spLocks noGrp="1"/>
          </p:cNvSpPr>
          <p:nvPr>
            <p:ph idx="1"/>
          </p:nvPr>
        </p:nvSpPr>
        <p:spPr/>
        <p:txBody>
          <a:bodyPr/>
          <a:lstStyle/>
          <a:p>
            <a:r>
              <a:rPr lang="en-GB" dirty="0" smtClean="0"/>
              <a:t>What is celebrity endorsement?</a:t>
            </a:r>
          </a:p>
          <a:p>
            <a:pPr lvl="1"/>
            <a:r>
              <a:rPr lang="en-GB" dirty="0" smtClean="0"/>
              <a:t>When a celebrity puts their name to a product, this could be bad as the celebrity could make a fool of themselves and ruin then reputation of the product.</a:t>
            </a:r>
          </a:p>
        </p:txBody>
      </p:sp>
    </p:spTree>
    <p:extLst>
      <p:ext uri="{BB962C8B-B14F-4D97-AF65-F5344CB8AC3E}">
        <p14:creationId xmlns:p14="http://schemas.microsoft.com/office/powerpoint/2010/main" val="3749034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Good and Bad celebrity endorsement</a:t>
            </a:r>
            <a:endParaRPr lang="en-GB"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GB" dirty="0" smtClean="0"/>
              <a:t>Good: Vinnie Jones was a celebrity endorser of Hands-Only CPR, this is good as they themed it to suit his style, he plays the role of the hard-nut which is what they  used to their advantage.</a:t>
            </a:r>
          </a:p>
          <a:p>
            <a:pPr marL="342900" lvl="1" indent="-342900">
              <a:buFont typeface="Arial" pitchFamily="34" charset="0"/>
              <a:buChar char="•"/>
            </a:pPr>
            <a:endParaRPr lang="en-GB" dirty="0" smtClean="0"/>
          </a:p>
          <a:p>
            <a:pPr marL="342900" lvl="1" indent="-342900">
              <a:buFont typeface="Arial" pitchFamily="34" charset="0"/>
              <a:buChar char="•"/>
            </a:pPr>
            <a:r>
              <a:rPr lang="en-GB" dirty="0" smtClean="0"/>
              <a:t>Bad: </a:t>
            </a:r>
            <a:r>
              <a:rPr lang="en-GB" dirty="0"/>
              <a:t>Britney Spears was a celebrity endorser of Pepsi but was replaced when she was caught drinking Coca Cola.</a:t>
            </a:r>
          </a:p>
          <a:p>
            <a:endParaRPr lang="en-GB" dirty="0"/>
          </a:p>
        </p:txBody>
      </p:sp>
    </p:spTree>
    <p:extLst>
      <p:ext uri="{BB962C8B-B14F-4D97-AF65-F5344CB8AC3E}">
        <p14:creationId xmlns:p14="http://schemas.microsoft.com/office/powerpoint/2010/main" val="1382593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737</Words>
  <Application>Microsoft Office PowerPoint</Application>
  <PresentationFormat>On-screen Show (4:3)</PresentationFormat>
  <Paragraphs>61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P2</vt:lpstr>
      <vt:lpstr>Advertising</vt:lpstr>
      <vt:lpstr>Sponsoring:</vt:lpstr>
      <vt:lpstr>Personal Selling Word of Mouth:</vt:lpstr>
      <vt:lpstr>Direct Marketing Phone Calls:</vt:lpstr>
      <vt:lpstr>Public Relations:</vt:lpstr>
      <vt:lpstr>Good and Bad Public Relations:</vt:lpstr>
      <vt:lpstr>Celebrity Endorsement:</vt:lpstr>
      <vt:lpstr>Good and Bad celebrity endorsement</vt:lpstr>
      <vt:lpstr>How I will approach publicity:</vt:lpstr>
      <vt:lpstr>Celebrities' Influences on the public:</vt:lpstr>
      <vt:lpstr>5 Things to do for a successful advert:</vt:lpstr>
      <vt:lpstr>Worst advertising</vt:lpstr>
      <vt:lpstr>Networking:</vt:lpstr>
      <vt:lpstr>Summary:</vt:lpstr>
    </vt:vector>
  </TitlesOfParts>
  <Company>Ormiston Venture Academy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087.burgess</dc:creator>
  <cp:lastModifiedBy>.</cp:lastModifiedBy>
  <cp:revision>63</cp:revision>
  <dcterms:created xsi:type="dcterms:W3CDTF">2013-01-25T12:47:59Z</dcterms:created>
  <dcterms:modified xsi:type="dcterms:W3CDTF">2013-02-12T08:54:35Z</dcterms:modified>
</cp:coreProperties>
</file>