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P5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Kurt Burgess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0" x="9312"/>
            <a:ext cy="2165100" cx="2444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lang="en"/>
              <a:t>Finance</a:t>
            </a:r>
          </a:p>
          <a:p>
            <a:pPr rtl="0" lvl="0">
              <a:buNone/>
            </a:pPr>
            <a:r>
              <a:rPr lang="en"/>
              <a:t>Manages Budgeting</a:t>
            </a:r>
          </a:p>
          <a:p>
            <a:pPr rtl="0" lvl="0">
              <a:buNone/>
            </a:pPr>
            <a:r>
              <a:rPr lang="en"/>
              <a:t>Arranging Contractors</a:t>
            </a:r>
          </a:p>
          <a:p>
            <a:pPr rtl="0" lvl="0">
              <a:buNone/>
            </a:pPr>
            <a:r>
              <a:rPr lang="en"/>
              <a:t>Viewing Profit and Loss</a:t>
            </a:r>
          </a:p>
          <a:p>
            <a:r>
              <a:t/>
            </a:r>
          </a:p>
        </p:txBody>
      </p:sp>
      <p:sp>
        <p:nvSpPr>
          <p:cNvPr id="30" name="Shape 30"/>
          <p:cNvSpPr/>
          <p:nvPr/>
        </p:nvSpPr>
        <p:spPr>
          <a:xfrm>
            <a:off y="402389" x="2523937"/>
            <a:ext cy="1454400" cx="1700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Controls the flow of money</a:t>
            </a:r>
          </a:p>
        </p:txBody>
      </p:sp>
      <p:sp>
        <p:nvSpPr>
          <p:cNvPr id="31" name="Shape 31"/>
          <p:cNvSpPr/>
          <p:nvPr/>
        </p:nvSpPr>
        <p:spPr>
          <a:xfrm>
            <a:off y="0" x="4355425"/>
            <a:ext cy="2165100" cx="2913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lang="en"/>
              <a:t>Marketing</a:t>
            </a:r>
          </a:p>
          <a:p>
            <a:pPr rtl="0" lvl="0">
              <a:buNone/>
            </a:pPr>
            <a:r>
              <a:rPr lang="en"/>
              <a:t>Promotes School</a:t>
            </a:r>
          </a:p>
          <a:p>
            <a:pPr rtl="0" lvl="0">
              <a:buNone/>
            </a:pPr>
            <a:r>
              <a:rPr lang="en"/>
              <a:t>Inviting people into the school</a:t>
            </a:r>
          </a:p>
          <a:p>
            <a:pPr rtl="0" lvl="0">
              <a:buNone/>
            </a:pPr>
            <a:r>
              <a:rPr lang="en"/>
              <a:t>PR(In the News)</a:t>
            </a:r>
          </a:p>
          <a:p>
            <a:pPr rtl="0" lvl="0">
              <a:buNone/>
            </a:pPr>
            <a:r>
              <a:rPr lang="en"/>
              <a:t>Visiting Primary Schools</a:t>
            </a:r>
          </a:p>
        </p:txBody>
      </p:sp>
      <p:sp>
        <p:nvSpPr>
          <p:cNvPr id="32" name="Shape 32"/>
          <p:cNvSpPr/>
          <p:nvPr/>
        </p:nvSpPr>
        <p:spPr>
          <a:xfrm>
            <a:off y="2302812" x="896625"/>
            <a:ext cy="2165100" cx="2327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lang="en"/>
              <a:t>Production</a:t>
            </a:r>
          </a:p>
          <a:p>
            <a:pPr rtl="0" lvl="0" indent="0" marL="0">
              <a:buNone/>
            </a:pPr>
            <a:r>
              <a:rPr lang="en"/>
              <a:t>Teacher Producing good grades through students </a:t>
            </a:r>
          </a:p>
        </p:txBody>
      </p:sp>
      <p:sp>
        <p:nvSpPr>
          <p:cNvPr id="33" name="Shape 33"/>
          <p:cNvSpPr/>
          <p:nvPr/>
        </p:nvSpPr>
        <p:spPr>
          <a:xfrm>
            <a:off y="2407362" x="3376825"/>
            <a:ext cy="1956000" cx="3098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Bad Production:</a:t>
            </a:r>
          </a:p>
          <a:p>
            <a:pPr rtl="0" lvl="0">
              <a:buNone/>
            </a:pPr>
            <a:r>
              <a:rPr lang="en"/>
              <a:t>Parents are unhappy with teacher</a:t>
            </a:r>
          </a:p>
        </p:txBody>
      </p:sp>
      <p:sp>
        <p:nvSpPr>
          <p:cNvPr id="34" name="Shape 34"/>
          <p:cNvSpPr/>
          <p:nvPr/>
        </p:nvSpPr>
        <p:spPr>
          <a:xfrm>
            <a:off y="2302812" x="6523487"/>
            <a:ext cy="2165100" cx="26204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lang="en"/>
              <a:t>Customer Service</a:t>
            </a:r>
          </a:p>
          <a:p>
            <a:pPr rtl="0" lvl="0">
              <a:buNone/>
            </a:pPr>
            <a:r>
              <a:rPr lang="en"/>
              <a:t>Main Reception:</a:t>
            </a:r>
          </a:p>
          <a:p>
            <a:pPr rtl="0" lvl="0">
              <a:buNone/>
            </a:pPr>
            <a:r>
              <a:rPr lang="en"/>
              <a:t>	Calls</a:t>
            </a:r>
          </a:p>
          <a:p>
            <a:pPr rtl="0" lvl="0">
              <a:buNone/>
            </a:pPr>
            <a:r>
              <a:rPr lang="en"/>
              <a:t>	Manage Visitors</a:t>
            </a:r>
          </a:p>
          <a:p>
            <a:pPr rtl="0" lvl="0">
              <a:buNone/>
            </a:pPr>
            <a:r>
              <a:rPr lang="en"/>
              <a:t>College Leaders:</a:t>
            </a:r>
          </a:p>
          <a:p>
            <a:pPr rtl="0" lvl="0">
              <a:buNone/>
            </a:pPr>
            <a:r>
              <a:rPr lang="en"/>
              <a:t>	Pupil Issues</a:t>
            </a:r>
          </a:p>
          <a:p>
            <a:pPr rtl="0" lvl="0">
              <a:buNone/>
            </a:pPr>
            <a:r>
              <a:rPr lang="en"/>
              <a:t>	Parental Issues</a:t>
            </a:r>
          </a:p>
        </p:txBody>
      </p:sp>
      <p:sp>
        <p:nvSpPr>
          <p:cNvPr id="35" name="Shape 35"/>
          <p:cNvSpPr/>
          <p:nvPr/>
        </p:nvSpPr>
        <p:spPr>
          <a:xfrm>
            <a:off y="4655650" x="0"/>
            <a:ext cy="2165100" cx="2481299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914400">
              <a:buNone/>
            </a:pPr>
            <a:r>
              <a:rPr lang="en"/>
              <a:t>ICT</a:t>
            </a:r>
          </a:p>
          <a:p>
            <a:pPr rtl="0" lvl="0" indent="0" marL="0">
              <a:buNone/>
            </a:pPr>
            <a:r>
              <a:rPr lang="en"/>
              <a:t>The Network</a:t>
            </a:r>
          </a:p>
          <a:p>
            <a:pPr rtl="0" lvl="0" indent="0" marL="0">
              <a:buNone/>
            </a:pPr>
            <a:r>
              <a:rPr lang="en"/>
              <a:t>Running Machinery</a:t>
            </a:r>
          </a:p>
          <a:p>
            <a:pPr rtl="0" lvl="0" indent="0" marL="0">
              <a:buNone/>
            </a:pPr>
            <a:r>
              <a:rPr lang="en"/>
              <a:t>Monitoring E-Safety</a:t>
            </a:r>
          </a:p>
          <a:p>
            <a:pPr rtl="0" lvl="0" indent="0" marL="0">
              <a:buNone/>
            </a:pPr>
            <a:r>
              <a:rPr lang="en"/>
              <a:t>Network Security</a:t>
            </a:r>
          </a:p>
        </p:txBody>
      </p:sp>
      <p:sp>
        <p:nvSpPr>
          <p:cNvPr id="36" name="Shape 36"/>
          <p:cNvSpPr/>
          <p:nvPr/>
        </p:nvSpPr>
        <p:spPr>
          <a:xfrm>
            <a:off y="4920507" x="2604762"/>
            <a:ext cy="1653899" cx="2067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Helps Everything</a:t>
            </a:r>
          </a:p>
        </p:txBody>
      </p:sp>
      <p:sp>
        <p:nvSpPr>
          <p:cNvPr id="37" name="Shape 37"/>
          <p:cNvSpPr/>
          <p:nvPr/>
        </p:nvSpPr>
        <p:spPr>
          <a:xfrm>
            <a:off y="4616700" x="4748425"/>
            <a:ext cy="2165100" cx="1886399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Without ICT nothing would work, whether it is managing finances to relaying messages from administration.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