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0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4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2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46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7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1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2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4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2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45B6-C543-4126-994F-CB5A5DE9329C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05DB-706E-4539-ABFD-439041C5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DANGERS OF SEXTING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4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sexting is bad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Sexting is bad…</a:t>
            </a:r>
          </a:p>
          <a:p>
            <a:pPr lvl="1"/>
            <a:r>
              <a:rPr lang="en-GB" dirty="0" smtClean="0"/>
              <a:t>Can lead to social problems –as they think less of you</a:t>
            </a:r>
          </a:p>
          <a:p>
            <a:pPr lvl="1"/>
            <a:r>
              <a:rPr lang="en-GB" dirty="0" smtClean="0"/>
              <a:t>People thinking you’re a slut –They think your easy an will do anything</a:t>
            </a:r>
          </a:p>
          <a:p>
            <a:pPr lvl="1"/>
            <a:r>
              <a:rPr lang="en-GB" dirty="0" smtClean="0"/>
              <a:t>Random people following you (NOT ON TWITTER) –could lead to paedophiles and stalkers</a:t>
            </a:r>
          </a:p>
          <a:p>
            <a:pPr lvl="1"/>
            <a:r>
              <a:rPr lang="en-GB" dirty="0" smtClean="0"/>
              <a:t>Cries for help –as you are socially rejected</a:t>
            </a:r>
          </a:p>
          <a:p>
            <a:pPr lvl="1"/>
            <a:r>
              <a:rPr lang="en-GB" dirty="0" smtClean="0"/>
              <a:t>Self harm –because you are sad</a:t>
            </a:r>
          </a:p>
          <a:p>
            <a:pPr lvl="1"/>
            <a:r>
              <a:rPr lang="en-GB" dirty="0" smtClean="0"/>
              <a:t>Can lead to suicide –because everything </a:t>
            </a:r>
            <a:r>
              <a:rPr lang="en-GB" smtClean="0"/>
              <a:t>else happened </a:t>
            </a:r>
            <a:r>
              <a:rPr lang="en-GB" dirty="0" smtClean="0"/>
              <a:t>and you can't take anymore.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72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DANGERS OF SEXTING</vt:lpstr>
      <vt:lpstr>Why sexting is bad </vt:lpstr>
    </vt:vector>
  </TitlesOfParts>
  <Company>Ormiston Venture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DANGERS OF SEXTING</dc:title>
  <dc:creator>087.burgess</dc:creator>
  <cp:lastModifiedBy>087.burgess</cp:lastModifiedBy>
  <cp:revision>2</cp:revision>
  <dcterms:created xsi:type="dcterms:W3CDTF">2013-01-31T10:33:24Z</dcterms:created>
  <dcterms:modified xsi:type="dcterms:W3CDTF">2013-01-31T10:43:30Z</dcterms:modified>
</cp:coreProperties>
</file>