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6" r:id="rId2"/>
    <p:sldId id="257" r:id="rId3"/>
    <p:sldId id="258" r:id="rId4"/>
    <p:sldId id="260" r:id="rId5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369B-EE73-4730-8FB9-5523A1889445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8AE23-3DE6-4775-ACD8-F20C9D27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6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01C201A-5267-4508-8789-74FC48EFFD40}" type="datetimeFigureOut">
              <a:rPr lang="en-GB" smtClean="0"/>
              <a:t>20/09/2012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B4DA81A-25DE-45BD-9378-78E48B4B3FA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GB" dirty="0" smtClean="0"/>
              <a:t>Fair Trade Foundation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Kurt  Burgess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96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History of </a:t>
            </a:r>
            <a:r>
              <a:rPr lang="en-GB" dirty="0" err="1" smtClean="0"/>
              <a:t>Fairtrade</a:t>
            </a:r>
            <a:r>
              <a:rPr lang="en-GB" dirty="0" smtClean="0"/>
              <a:t> foundation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 smtClean="0"/>
              <a:t>In 1988 the first fair trade label  was coffee and launched as the brand "Max </a:t>
            </a:r>
            <a:r>
              <a:rPr lang="en-GB" sz="2400" dirty="0" err="1" smtClean="0"/>
              <a:t>Havelaar</a:t>
            </a:r>
            <a:r>
              <a:rPr lang="en-GB" sz="2400" dirty="0" smtClean="0"/>
              <a:t>" in </a:t>
            </a:r>
            <a:r>
              <a:rPr lang="en-GB" sz="2400" dirty="0" err="1" smtClean="0"/>
              <a:t>danish</a:t>
            </a:r>
            <a:r>
              <a:rPr lang="en-GB" sz="2400" dirty="0" smtClean="0"/>
              <a:t> supermarkets.</a:t>
            </a:r>
          </a:p>
          <a:p>
            <a:pPr marL="0" indent="0">
              <a:buNone/>
            </a:pPr>
            <a:r>
              <a:rPr lang="en-GB" sz="2400" dirty="0" smtClean="0"/>
              <a:t>In 2000 the first bananas to use the fair trade label where launched in over 1000 </a:t>
            </a:r>
            <a:r>
              <a:rPr lang="en-GB" sz="2400" dirty="0"/>
              <a:t>C</a:t>
            </a:r>
            <a:r>
              <a:rPr lang="en-GB" sz="2400" dirty="0" smtClean="0"/>
              <a:t>o-op shops.</a:t>
            </a:r>
          </a:p>
          <a:p>
            <a:pPr marL="0" indent="0">
              <a:buNone/>
            </a:pPr>
            <a:r>
              <a:rPr lang="en-GB" sz="2400" dirty="0" smtClean="0"/>
              <a:t>In </a:t>
            </a:r>
            <a:r>
              <a:rPr lang="en-GB" sz="2400" dirty="0"/>
              <a:t>2009 Cadbury Dairy Milk </a:t>
            </a:r>
            <a:r>
              <a:rPr lang="en-GB" sz="2400" dirty="0" smtClean="0"/>
              <a:t>goes fair trade and Starbucks committed to going 100% fair trade.</a:t>
            </a:r>
          </a:p>
        </p:txBody>
      </p:sp>
    </p:spTree>
    <p:extLst>
      <p:ext uri="{BB962C8B-B14F-4D97-AF65-F5344CB8AC3E}">
        <p14:creationId xmlns:p14="http://schemas.microsoft.com/office/powerpoint/2010/main" val="104321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being done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Many farmers are given the opportunity to access healthcare and send their kids to school.</a:t>
            </a:r>
          </a:p>
          <a:p>
            <a:r>
              <a:rPr lang="en-GB" smtClean="0"/>
              <a:t>The farmers are given rights and the opportunities to expand their businesses.</a:t>
            </a:r>
          </a:p>
          <a:p>
            <a:r>
              <a:rPr lang="en-GB" smtClean="0"/>
              <a:t>They are tackling child labour in the chocolate industry.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7478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fair trade foundation has affected people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800" dirty="0" smtClean="0"/>
              <a:t>One person has had his to say after being affected by the fair trade foundation.</a:t>
            </a:r>
          </a:p>
          <a:p>
            <a:pPr marL="0" indent="0">
              <a:buNone/>
            </a:pPr>
            <a:r>
              <a:rPr lang="en-GB" sz="1800" i="1" dirty="0" smtClean="0"/>
              <a:t>“I have four children and all my children go to school. Fair-trade has also paid for a health insurance programme for all members, as well as building a new clinic and paying for an ambulance, medical equipment and medical staff. Before Fair-trade ,I could not pay for medication for my family. My wife has been ill on many occasions and because of Fair-trade and the health insurance I am able to pay for her medication and treatment. I can pay for the health and education of my family and so I am proud.”</a:t>
            </a:r>
            <a:endParaRPr lang="en-GB" sz="1800" dirty="0"/>
          </a:p>
          <a:p>
            <a:pPr marL="0" indent="0">
              <a:buNone/>
            </a:pPr>
            <a:endParaRPr lang="en-GB" sz="1800" i="1" dirty="0" smtClean="0"/>
          </a:p>
          <a:p>
            <a:pPr marL="0" indent="0">
              <a:buNone/>
            </a:pPr>
            <a:r>
              <a:rPr lang="en-GB" sz="1800" dirty="0" smtClean="0"/>
              <a:t>The fair trade foundation affects many small farmers, when you buy something with the fair trade mark the premium goes straight to them, allowing for healthcare and better produce.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11689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83</TotalTime>
  <Words>269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Couture</vt:lpstr>
      <vt:lpstr>Fair Trade Foundation</vt:lpstr>
      <vt:lpstr>History of Fairtrade foundation</vt:lpstr>
      <vt:lpstr>What is being done</vt:lpstr>
      <vt:lpstr>How fair trade foundation has affected people</vt:lpstr>
    </vt:vector>
  </TitlesOfParts>
  <Company>Ormiston Venture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Trade Foundation</dc:title>
  <dc:creator>087.burgess</dc:creator>
  <cp:lastModifiedBy>087.burgess</cp:lastModifiedBy>
  <cp:revision>13</cp:revision>
  <cp:lastPrinted>2012-09-20T09:27:12Z</cp:lastPrinted>
  <dcterms:created xsi:type="dcterms:W3CDTF">2012-09-13T09:12:09Z</dcterms:created>
  <dcterms:modified xsi:type="dcterms:W3CDTF">2012-09-20T09:40:47Z</dcterms:modified>
</cp:coreProperties>
</file>