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041400"/>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39DE94E0-F0C1-465B-B534-6C1C516BA8F0}" type="datetimeFigureOut">
              <a:rPr lang="en-GB" smtClean="0"/>
              <a:t>27/01/2013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86252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DE94E0-F0C1-465B-B534-6C1C516BA8F0}" type="datetimeFigureOut">
              <a:rPr lang="en-GB" smtClean="0"/>
              <a:t>27/01/2013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408408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DE94E0-F0C1-465B-B534-6C1C516BA8F0}" type="datetimeFigureOut">
              <a:rPr lang="en-GB" smtClean="0"/>
              <a:t>27/01/2013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272439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9DE94E0-F0C1-465B-B534-6C1C516BA8F0}" type="datetimeFigureOut">
              <a:rPr lang="en-GB" smtClean="0"/>
              <a:t>27/01/2013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1020708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62262"/>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DE94E0-F0C1-465B-B534-6C1C516BA8F0}" type="datetimeFigureOut">
              <a:rPr lang="en-GB" smtClean="0"/>
              <a:t>27/01/2013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148133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39DE94E0-F0C1-465B-B534-6C1C516BA8F0}" type="datetimeFigureOut">
              <a:rPr lang="en-GB" smtClean="0"/>
              <a:t>27/01/2013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2563469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1850" y="274638"/>
            <a:ext cx="10515600" cy="1143000"/>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1850"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0" y="2193925"/>
            <a:ext cx="515620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89663"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3" y="2193925"/>
            <a:ext cx="5157787"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39DE94E0-F0C1-465B-B534-6C1C516BA8F0}" type="datetimeFigureOut">
              <a:rPr lang="en-GB" smtClean="0"/>
              <a:t>27/01/2013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3833829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39DE94E0-F0C1-465B-B534-6C1C516BA8F0}" type="datetimeFigureOut">
              <a:rPr lang="en-GB" smtClean="0"/>
              <a:t>27/01/2013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13882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DE94E0-F0C1-465B-B534-6C1C516BA8F0}" type="datetimeFigureOut">
              <a:rPr lang="en-GB" smtClean="0"/>
              <a:t>27/01/2013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2925013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E94E0-F0C1-465B-B534-6C1C516BA8F0}" type="datetimeFigureOut">
              <a:rPr lang="en-GB" smtClean="0"/>
              <a:t>27/01/2013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2209523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DE94E0-F0C1-465B-B534-6C1C516BA8F0}" type="datetimeFigureOut">
              <a:rPr lang="en-GB" smtClean="0"/>
              <a:t>27/01/2013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52CD5E-6449-4B61-99B3-1A8091666CC1}" type="slidenum">
              <a:rPr lang="en-GB" smtClean="0"/>
              <a:t>‹#›</a:t>
            </a:fld>
            <a:endParaRPr lang="en-GB"/>
          </a:p>
        </p:txBody>
      </p:sp>
    </p:spTree>
    <p:extLst>
      <p:ext uri="{BB962C8B-B14F-4D97-AF65-F5344CB8AC3E}">
        <p14:creationId xmlns:p14="http://schemas.microsoft.com/office/powerpoint/2010/main" val="38861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DE94E0-F0C1-465B-B534-6C1C516BA8F0}" type="datetimeFigureOut">
              <a:rPr lang="en-GB" smtClean="0"/>
              <a:t>27/01/2013</a:t>
            </a:fld>
            <a:endParaRPr lang="en-GB"/>
          </a:p>
        </p:txBody>
      </p:sp>
      <p:sp>
        <p:nvSpPr>
          <p:cNvPr id="5" name="Footer Placeholder 4"/>
          <p:cNvSpPr>
            <a:spLocks noGrp="1"/>
          </p:cNvSpPr>
          <p:nvPr>
            <p:ph type="ftr" sz="quarter" idx="3"/>
          </p:nvPr>
        </p:nvSpPr>
        <p:spPr>
          <a:xfrm>
            <a:off x="4648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077200" y="6356350"/>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2CD5E-6449-4B61-99B3-1A8091666CC1}" type="slidenum">
              <a:rPr lang="en-GB" smtClean="0"/>
              <a:t>‹#›</a:t>
            </a:fld>
            <a:endParaRPr lang="en-GB"/>
          </a:p>
        </p:txBody>
      </p:sp>
    </p:spTree>
    <p:extLst>
      <p:ext uri="{BB962C8B-B14F-4D97-AF65-F5344CB8AC3E}">
        <p14:creationId xmlns:p14="http://schemas.microsoft.com/office/powerpoint/2010/main" val="362319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CoPE</a:t>
            </a:r>
            <a:endParaRPr lang="en-GB" dirty="0"/>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1513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Freedom of speech over the internet</a:t>
            </a:r>
            <a:endParaRPr lang="en-GB" dirty="0"/>
          </a:p>
        </p:txBody>
      </p:sp>
      <p:sp>
        <p:nvSpPr>
          <p:cNvPr id="3" name="Content Placeholder 2"/>
          <p:cNvSpPr>
            <a:spLocks noGrp="1"/>
          </p:cNvSpPr>
          <p:nvPr>
            <p:ph idx="1"/>
          </p:nvPr>
        </p:nvSpPr>
        <p:spPr>
          <a:xfrm>
            <a:off x="838200" y="1825625"/>
            <a:ext cx="5019135" cy="4351338"/>
          </a:xfrm>
        </p:spPr>
        <p:txBody>
          <a:bodyPr>
            <a:normAutofit fontScale="92500" lnSpcReduction="10000"/>
          </a:bodyPr>
          <a:lstStyle/>
          <a:p>
            <a:r>
              <a:rPr lang="en-GB" dirty="0" smtClean="0"/>
              <a:t>Reasons against it:</a:t>
            </a:r>
          </a:p>
          <a:p>
            <a:r>
              <a:rPr lang="en-GB" dirty="0" smtClean="0"/>
              <a:t>1) People are finding out too much about what is happening in the world.</a:t>
            </a:r>
          </a:p>
          <a:p>
            <a:r>
              <a:rPr lang="en-GB" dirty="0" smtClean="0"/>
              <a:t>2) Because people who voice their opinion can do so by insulting a group or person.</a:t>
            </a:r>
          </a:p>
          <a:p>
            <a:r>
              <a:rPr lang="en-GB" dirty="0" smtClean="0"/>
              <a:t>3) There is not enough control over the internet.</a:t>
            </a:r>
          </a:p>
          <a:p>
            <a:r>
              <a:rPr lang="en-GB" dirty="0" smtClean="0"/>
              <a:t>4)</a:t>
            </a:r>
          </a:p>
          <a:p>
            <a:r>
              <a:rPr lang="en-GB" dirty="0" smtClean="0"/>
              <a:t>5)</a:t>
            </a:r>
            <a:endParaRPr lang="en-GB" dirty="0"/>
          </a:p>
        </p:txBody>
      </p:sp>
      <p:sp>
        <p:nvSpPr>
          <p:cNvPr id="4" name="Content Placeholder 2"/>
          <p:cNvSpPr txBox="1">
            <a:spLocks/>
          </p:cNvSpPr>
          <p:nvPr/>
        </p:nvSpPr>
        <p:spPr>
          <a:xfrm>
            <a:off x="6218165" y="1825625"/>
            <a:ext cx="5217543"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r>
              <a:rPr lang="en-GB" dirty="0" smtClean="0"/>
              <a:t>Reasons for it:</a:t>
            </a:r>
          </a:p>
          <a:p>
            <a:r>
              <a:rPr lang="en-GB" dirty="0" smtClean="0"/>
              <a:t>1) Because people can share information on what is happening when their government  censors it.</a:t>
            </a:r>
          </a:p>
          <a:p>
            <a:r>
              <a:rPr lang="en-GB" dirty="0" smtClean="0"/>
              <a:t>2) People deserve to voice their opinion.</a:t>
            </a:r>
          </a:p>
          <a:p>
            <a:r>
              <a:rPr lang="en-GB" dirty="0" smtClean="0"/>
              <a:t>3) You can rarely be persecuted for voicing your opinion.</a:t>
            </a:r>
          </a:p>
          <a:p>
            <a:r>
              <a:rPr lang="en-GB" dirty="0" smtClean="0"/>
              <a:t>4)</a:t>
            </a:r>
          </a:p>
          <a:p>
            <a:r>
              <a:rPr lang="en-GB" dirty="0" smtClean="0"/>
              <a:t>5)</a:t>
            </a:r>
            <a:endParaRPr lang="en-GB" dirty="0"/>
          </a:p>
        </p:txBody>
      </p:sp>
    </p:spTree>
    <p:extLst>
      <p:ext uri="{BB962C8B-B14F-4D97-AF65-F5344CB8AC3E}">
        <p14:creationId xmlns:p14="http://schemas.microsoft.com/office/powerpoint/2010/main" val="143500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Case Study</a:t>
            </a:r>
            <a:endParaRPr lang="en-GB" dirty="0"/>
          </a:p>
        </p:txBody>
      </p:sp>
      <p:sp>
        <p:nvSpPr>
          <p:cNvPr id="3" name="Content Placeholder 2"/>
          <p:cNvSpPr>
            <a:spLocks noGrp="1"/>
          </p:cNvSpPr>
          <p:nvPr>
            <p:ph idx="1"/>
          </p:nvPr>
        </p:nvSpPr>
        <p:spPr/>
        <p:txBody>
          <a:bodyPr/>
          <a:lstStyle/>
          <a:p>
            <a:r>
              <a:rPr lang="en-GB" dirty="0" smtClean="0"/>
              <a:t>North Korea’s views on the internet:</a:t>
            </a:r>
          </a:p>
          <a:p>
            <a:pPr lvl="1"/>
            <a:r>
              <a:rPr lang="en-GB" dirty="0" smtClean="0"/>
              <a:t>North Korea are classed as enemy's of the internet; they only allow a few hundred thousand citizens which represents approximately 4% of the population on the internet, which is severely governed.</a:t>
            </a:r>
          </a:p>
          <a:p>
            <a:pPr lvl="1"/>
            <a:r>
              <a:rPr lang="en-GB" dirty="0" smtClean="0"/>
              <a:t>Most citizens have access to the governments intranet server, which is called </a:t>
            </a:r>
            <a:r>
              <a:rPr lang="en-GB" dirty="0" err="1" smtClean="0"/>
              <a:t>Kwangmyong</a:t>
            </a:r>
            <a:r>
              <a:rPr lang="en-GB" dirty="0" smtClean="0"/>
              <a:t>, this has only a few selected websites controlled by the government; these websites are full of propaganda.</a:t>
            </a:r>
            <a:endParaRPr lang="en-GB" dirty="0"/>
          </a:p>
        </p:txBody>
      </p:sp>
    </p:spTree>
    <p:extLst>
      <p:ext uri="{BB962C8B-B14F-4D97-AF65-F5344CB8AC3E}">
        <p14:creationId xmlns:p14="http://schemas.microsoft.com/office/powerpoint/2010/main" val="281695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Annotated Article 1</a:t>
            </a:r>
            <a:endParaRPr lang="en-GB" dirty="0"/>
          </a:p>
        </p:txBody>
      </p:sp>
      <p:sp>
        <p:nvSpPr>
          <p:cNvPr id="3" name="Content Placeholder 2"/>
          <p:cNvSpPr>
            <a:spLocks noGrp="1"/>
          </p:cNvSpPr>
          <p:nvPr>
            <p:ph idx="1"/>
          </p:nvPr>
        </p:nvSpPr>
        <p:spPr/>
        <p:txBody>
          <a:bodyPr/>
          <a:lstStyle/>
          <a:p>
            <a:endParaRPr lang="en-GB" dirty="0"/>
          </a:p>
        </p:txBody>
      </p:sp>
      <p:pic>
        <p:nvPicPr>
          <p:cNvPr id="4" name="Picture 3"/>
          <p:cNvPicPr>
            <a:picLocks noChangeAspect="1"/>
          </p:cNvPicPr>
          <p:nvPr/>
        </p:nvPicPr>
        <p:blipFill rotWithShape="1">
          <a:blip r:embed="rId2"/>
          <a:srcRect l="23958" t="15185" r="48542" b="4445"/>
          <a:stretch/>
        </p:blipFill>
        <p:spPr>
          <a:xfrm>
            <a:off x="0" y="1429712"/>
            <a:ext cx="3543300" cy="5428288"/>
          </a:xfrm>
          <a:prstGeom prst="rect">
            <a:avLst/>
          </a:prstGeom>
        </p:spPr>
      </p:pic>
      <p:sp>
        <p:nvSpPr>
          <p:cNvPr id="5" name="TextBox 4"/>
          <p:cNvSpPr txBox="1"/>
          <p:nvPr/>
        </p:nvSpPr>
        <p:spPr>
          <a:xfrm>
            <a:off x="3543300" y="1393002"/>
            <a:ext cx="3784600" cy="3416320"/>
          </a:xfrm>
          <a:prstGeom prst="rect">
            <a:avLst/>
          </a:prstGeom>
          <a:noFill/>
        </p:spPr>
        <p:txBody>
          <a:bodyPr wrap="square" rtlCol="0">
            <a:spAutoFit/>
          </a:bodyPr>
          <a:lstStyle/>
          <a:p>
            <a:r>
              <a:rPr lang="en-GB" dirty="0" smtClean="0"/>
              <a:t>In this article, the Chinese government are </a:t>
            </a:r>
            <a:r>
              <a:rPr lang="en-GB" dirty="0"/>
              <a:t>e</a:t>
            </a:r>
            <a:r>
              <a:rPr lang="en-GB" dirty="0" smtClean="0"/>
              <a:t>nforcing new rules tying every device and username to a specific person so any activity can be traced back to that person.</a:t>
            </a:r>
          </a:p>
          <a:p>
            <a:r>
              <a:rPr lang="en-GB" dirty="0" smtClean="0"/>
              <a:t>They are also blocking many VPN companies which provide an encrypted and safer mean of traveling through the internet as they make it harder for the Chinese government to trace what is seen and posted to a specific person.</a:t>
            </a:r>
            <a:endParaRPr lang="en-GB" dirty="0"/>
          </a:p>
        </p:txBody>
      </p:sp>
      <p:sp>
        <p:nvSpPr>
          <p:cNvPr id="6" name="TextBox 5"/>
          <p:cNvSpPr txBox="1"/>
          <p:nvPr/>
        </p:nvSpPr>
        <p:spPr>
          <a:xfrm>
            <a:off x="3670300" y="5074167"/>
            <a:ext cx="3289300" cy="1200329"/>
          </a:xfrm>
          <a:prstGeom prst="rect">
            <a:avLst/>
          </a:prstGeom>
          <a:noFill/>
        </p:spPr>
        <p:txBody>
          <a:bodyPr wrap="square" rtlCol="0">
            <a:spAutoFit/>
          </a:bodyPr>
          <a:lstStyle/>
          <a:p>
            <a:r>
              <a:rPr lang="en-GB" dirty="0" smtClean="0"/>
              <a:t>I believe this is wrong as it stops any </a:t>
            </a:r>
            <a:r>
              <a:rPr lang="en-GB" dirty="0" err="1" smtClean="0"/>
              <a:t>anomonity</a:t>
            </a:r>
            <a:r>
              <a:rPr lang="en-GB" dirty="0" smtClean="0"/>
              <a:t> over the internet and is destroying businesses who deal with VNPs. </a:t>
            </a:r>
            <a:endParaRPr lang="en-GB" dirty="0"/>
          </a:p>
        </p:txBody>
      </p:sp>
      <p:sp>
        <p:nvSpPr>
          <p:cNvPr id="7" name="TextBox 6"/>
          <p:cNvSpPr txBox="1"/>
          <p:nvPr/>
        </p:nvSpPr>
        <p:spPr>
          <a:xfrm>
            <a:off x="7924800" y="1825625"/>
            <a:ext cx="3429000" cy="646331"/>
          </a:xfrm>
          <a:prstGeom prst="rect">
            <a:avLst/>
          </a:prstGeom>
          <a:noFill/>
        </p:spPr>
        <p:txBody>
          <a:bodyPr wrap="square" rtlCol="0">
            <a:spAutoFit/>
          </a:bodyPr>
          <a:lstStyle/>
          <a:p>
            <a:r>
              <a:rPr lang="en-GB" dirty="0" smtClean="0"/>
              <a:t>http://www.wsws.org/en/articles/2013/01/07/chin-j07.html</a:t>
            </a:r>
            <a:endParaRPr lang="en-GB" dirty="0"/>
          </a:p>
        </p:txBody>
      </p:sp>
    </p:spTree>
    <p:extLst>
      <p:ext uri="{BB962C8B-B14F-4D97-AF65-F5344CB8AC3E}">
        <p14:creationId xmlns:p14="http://schemas.microsoft.com/office/powerpoint/2010/main" val="3538236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Annotate Article 2</a:t>
            </a:r>
            <a:endParaRPr lang="en-GB" dirty="0"/>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rotWithShape="1">
          <a:blip r:embed="rId2"/>
          <a:srcRect l="30139" t="10741" r="41389" b="9136"/>
          <a:stretch/>
        </p:blipFill>
        <p:spPr>
          <a:xfrm>
            <a:off x="0" y="1435100"/>
            <a:ext cx="4660900" cy="5500494"/>
          </a:xfrm>
          <a:prstGeom prst="rect">
            <a:avLst/>
          </a:prstGeom>
        </p:spPr>
      </p:pic>
      <p:sp>
        <p:nvSpPr>
          <p:cNvPr id="5" name="TextBox 4"/>
          <p:cNvSpPr txBox="1"/>
          <p:nvPr/>
        </p:nvSpPr>
        <p:spPr>
          <a:xfrm>
            <a:off x="4838700" y="2000250"/>
            <a:ext cx="2305050" cy="3970318"/>
          </a:xfrm>
          <a:prstGeom prst="rect">
            <a:avLst/>
          </a:prstGeom>
          <a:noFill/>
        </p:spPr>
        <p:txBody>
          <a:bodyPr wrap="square" rtlCol="0">
            <a:spAutoFit/>
          </a:bodyPr>
          <a:lstStyle/>
          <a:p>
            <a:r>
              <a:rPr lang="en-GB" dirty="0" smtClean="0"/>
              <a:t>This article shows us how censorship could affect people and businesses.</a:t>
            </a:r>
          </a:p>
          <a:p>
            <a:r>
              <a:rPr lang="en-GB" dirty="0" smtClean="0"/>
              <a:t>It does this by explaining how SOPA and PIPA could stop investors and share holders could stop investing in websites, thus leading to the websites being shut down do to lack of funding.</a:t>
            </a:r>
            <a:endParaRPr lang="en-GB" dirty="0"/>
          </a:p>
        </p:txBody>
      </p:sp>
      <p:sp>
        <p:nvSpPr>
          <p:cNvPr id="6" name="TextBox 5"/>
          <p:cNvSpPr txBox="1"/>
          <p:nvPr/>
        </p:nvSpPr>
        <p:spPr>
          <a:xfrm>
            <a:off x="7453223" y="1915064"/>
            <a:ext cx="3666226" cy="646331"/>
          </a:xfrm>
          <a:prstGeom prst="rect">
            <a:avLst/>
          </a:prstGeom>
          <a:noFill/>
        </p:spPr>
        <p:txBody>
          <a:bodyPr wrap="square" rtlCol="0">
            <a:spAutoFit/>
          </a:bodyPr>
          <a:lstStyle/>
          <a:p>
            <a:r>
              <a:rPr lang="en-GB" dirty="0"/>
              <a:t>http://pcquest.ciol.com/content/techtrends/2012/112123102.asp</a:t>
            </a:r>
          </a:p>
        </p:txBody>
      </p:sp>
    </p:spTree>
    <p:extLst>
      <p:ext uri="{BB962C8B-B14F-4D97-AF65-F5344CB8AC3E}">
        <p14:creationId xmlns:p14="http://schemas.microsoft.com/office/powerpoint/2010/main" val="998723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Findings in my Questionnaire</a:t>
            </a:r>
            <a:endParaRPr lang="en-GB" dirty="0"/>
          </a:p>
        </p:txBody>
      </p:sp>
      <p:sp>
        <p:nvSpPr>
          <p:cNvPr id="3" name="Content Placeholder 2"/>
          <p:cNvSpPr>
            <a:spLocks noGrp="1"/>
          </p:cNvSpPr>
          <p:nvPr>
            <p:ph idx="1"/>
          </p:nvPr>
        </p:nvSpPr>
        <p:spPr/>
        <p:txBody>
          <a:bodyPr/>
          <a:lstStyle/>
          <a:p>
            <a:r>
              <a:rPr lang="en-GB" dirty="0" smtClean="0"/>
              <a:t>Through the findings of my questionnaire I have found:</a:t>
            </a:r>
          </a:p>
          <a:p>
            <a:pPr lvl="1"/>
            <a:r>
              <a:rPr lang="en-GB" dirty="0" smtClean="0"/>
              <a:t>People believe we need freedom of speech over the internet.</a:t>
            </a:r>
          </a:p>
          <a:p>
            <a:pPr lvl="1"/>
            <a:r>
              <a:rPr lang="en-GB" dirty="0" smtClean="0"/>
              <a:t>People do not have enough freedom of speech over the internet.</a:t>
            </a:r>
          </a:p>
          <a:p>
            <a:pPr lvl="1"/>
            <a:r>
              <a:rPr lang="en-GB" dirty="0" smtClean="0"/>
              <a:t>It is undecided if there is too much control over the internet.</a:t>
            </a:r>
          </a:p>
          <a:p>
            <a:pPr lvl="1"/>
            <a:r>
              <a:rPr lang="en-GB" dirty="0" smtClean="0"/>
              <a:t>People believe we do not need any more limitations over the internet.</a:t>
            </a:r>
          </a:p>
          <a:p>
            <a:pPr lvl="1"/>
            <a:r>
              <a:rPr lang="en-GB" dirty="0" smtClean="0"/>
              <a:t>People do not know what they can and can’t say over the internet.</a:t>
            </a:r>
          </a:p>
        </p:txBody>
      </p:sp>
    </p:spTree>
    <p:extLst>
      <p:ext uri="{BB962C8B-B14F-4D97-AF65-F5344CB8AC3E}">
        <p14:creationId xmlns:p14="http://schemas.microsoft.com/office/powerpoint/2010/main" val="930221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413</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CoPE</vt:lpstr>
      <vt:lpstr>Freedom of speech over the internet</vt:lpstr>
      <vt:lpstr>Case Study</vt:lpstr>
      <vt:lpstr>Annotated Article 1</vt:lpstr>
      <vt:lpstr>Annotate Article 2</vt:lpstr>
      <vt:lpstr>Findings in my Questionnaire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CoPE</dc:title>
  <dc:creator>Kurt's Alienware</dc:creator>
  <cp:lastModifiedBy/>
  <cp:revision>10</cp:revision>
  <dcterms:created xsi:type="dcterms:W3CDTF">2013-01-27T12:04:52Z</dcterms:created>
  <dcterms:modified xsi:type="dcterms:W3CDTF">2013-01-27T13:21:39Z</dcterms:modified>
</cp:coreProperties>
</file>