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9" r:id="rId3"/>
    <p:sldId id="257"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FE8B3C5-4409-4C3A-AB04-9C1C4E57E0A3}" type="datetimeFigureOut">
              <a:rPr lang="en-GB" smtClean="0"/>
              <a:t>28/11/2012</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E7D41110-B56D-44D4-8F09-7B7E99131A90}"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E8B3C5-4409-4C3A-AB04-9C1C4E57E0A3}" type="datetimeFigureOut">
              <a:rPr lang="en-GB" smtClean="0"/>
              <a:t>28/11/2012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41110-B56D-44D4-8F09-7B7E99131A9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E8B3C5-4409-4C3A-AB04-9C1C4E57E0A3}" type="datetimeFigureOut">
              <a:rPr lang="en-GB" smtClean="0"/>
              <a:t>28/11/2012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41110-B56D-44D4-8F09-7B7E99131A90}"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E8B3C5-4409-4C3A-AB04-9C1C4E57E0A3}" type="datetimeFigureOut">
              <a:rPr lang="en-GB" smtClean="0"/>
              <a:t>28/11/2012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41110-B56D-44D4-8F09-7B7E99131A90}"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FE8B3C5-4409-4C3A-AB04-9C1C4E57E0A3}" type="datetimeFigureOut">
              <a:rPr lang="en-GB" smtClean="0"/>
              <a:t>28/11/2012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41110-B56D-44D4-8F09-7B7E99131A90}"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E8B3C5-4409-4C3A-AB04-9C1C4E57E0A3}" type="datetimeFigureOut">
              <a:rPr lang="en-GB" smtClean="0"/>
              <a:t>28/11/2012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41110-B56D-44D4-8F09-7B7E99131A9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FE8B3C5-4409-4C3A-AB04-9C1C4E57E0A3}" type="datetimeFigureOut">
              <a:rPr lang="en-GB" smtClean="0"/>
              <a:t>28/11/2012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D41110-B56D-44D4-8F09-7B7E99131A9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FE8B3C5-4409-4C3A-AB04-9C1C4E57E0A3}" type="datetimeFigureOut">
              <a:rPr lang="en-GB" smtClean="0"/>
              <a:t>28/11/2012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D41110-B56D-44D4-8F09-7B7E99131A9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8B3C5-4409-4C3A-AB04-9C1C4E57E0A3}" type="datetimeFigureOut">
              <a:rPr lang="en-GB" smtClean="0"/>
              <a:t>28/11/2012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D41110-B56D-44D4-8F09-7B7E99131A9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E8B3C5-4409-4C3A-AB04-9C1C4E57E0A3}" type="datetimeFigureOut">
              <a:rPr lang="en-GB" smtClean="0"/>
              <a:t>28/11/2012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41110-B56D-44D4-8F09-7B7E99131A9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E8B3C5-4409-4C3A-AB04-9C1C4E57E0A3}" type="datetimeFigureOut">
              <a:rPr lang="en-GB" smtClean="0"/>
              <a:t>28/11/2012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E7D41110-B56D-44D4-8F09-7B7E99131A90}"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FE8B3C5-4409-4C3A-AB04-9C1C4E57E0A3}" type="datetimeFigureOut">
              <a:rPr lang="en-GB" smtClean="0"/>
              <a:t>28/11/2012</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7D41110-B56D-44D4-8F09-7B7E99131A90}"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02977"/>
            <a:ext cx="7848872" cy="2593975"/>
          </a:xfrm>
        </p:spPr>
        <p:txBody>
          <a:bodyPr/>
          <a:lstStyle/>
          <a:p>
            <a:r>
              <a:rPr lang="en-GB" dirty="0" smtClean="0"/>
              <a:t>Comparison between characters in Animal Farm and real lif</a:t>
            </a:r>
            <a:r>
              <a:rPr lang="en-GB" dirty="0" smtClean="0"/>
              <a:t>e people </a:t>
            </a:r>
            <a:endParaRPr lang="en-GB" dirty="0"/>
          </a:p>
        </p:txBody>
      </p:sp>
      <p:sp>
        <p:nvSpPr>
          <p:cNvPr id="3" name="Subtitle 2"/>
          <p:cNvSpPr>
            <a:spLocks noGrp="1"/>
          </p:cNvSpPr>
          <p:nvPr>
            <p:ph type="subTitle" idx="1"/>
          </p:nvPr>
        </p:nvSpPr>
        <p:spPr>
          <a:xfrm>
            <a:off x="533400" y="4052664"/>
            <a:ext cx="7854696" cy="1752600"/>
          </a:xfrm>
        </p:spPr>
        <p:txBody>
          <a:bodyPr/>
          <a:lstStyle/>
          <a:p>
            <a:r>
              <a:rPr lang="en-GB" dirty="0" smtClean="0"/>
              <a:t>By Kurt Burgess</a:t>
            </a:r>
            <a:endParaRPr lang="en-GB" dirty="0"/>
          </a:p>
        </p:txBody>
      </p:sp>
    </p:spTree>
    <p:extLst>
      <p:ext uri="{BB962C8B-B14F-4D97-AF65-F5344CB8AC3E}">
        <p14:creationId xmlns:p14="http://schemas.microsoft.com/office/powerpoint/2010/main" val="3189722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4624" y="764704"/>
            <a:ext cx="7543800" cy="86409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GB" dirty="0" smtClean="0"/>
              <a:t>Leon Trotsky is Snowball</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520" y="2204864"/>
            <a:ext cx="20955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010" y="4221088"/>
            <a:ext cx="2670758" cy="2165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65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justsymbol.com/images/communist-symbol-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632" y="2062066"/>
            <a:ext cx="5354960" cy="3311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What I have found:</a:t>
            </a:r>
            <a:endParaRPr lang="en-GB" dirty="0"/>
          </a:p>
        </p:txBody>
      </p:sp>
      <p:sp>
        <p:nvSpPr>
          <p:cNvPr id="3" name="Content Placeholder 2"/>
          <p:cNvSpPr>
            <a:spLocks noGrp="1"/>
          </p:cNvSpPr>
          <p:nvPr>
            <p:ph idx="1"/>
          </p:nvPr>
        </p:nvSpPr>
        <p:spPr>
          <a:xfrm>
            <a:off x="529208" y="2215405"/>
            <a:ext cx="4186808" cy="4525963"/>
          </a:xfrm>
        </p:spPr>
        <p:txBody>
          <a:bodyPr>
            <a:normAutofit/>
          </a:bodyPr>
          <a:lstStyle/>
          <a:p>
            <a:pPr marL="0" indent="0">
              <a:buNone/>
            </a:pPr>
            <a:r>
              <a:rPr lang="en-GB" sz="1800" b="1" dirty="0" smtClean="0"/>
              <a:t>Leon Trotsky:</a:t>
            </a:r>
          </a:p>
          <a:p>
            <a:r>
              <a:rPr lang="en-GB" sz="1600" dirty="0" smtClean="0"/>
              <a:t>He was a leader at the start of the communist upraise.</a:t>
            </a:r>
          </a:p>
          <a:p>
            <a:r>
              <a:rPr lang="en-GB" sz="1600" dirty="0" smtClean="0"/>
              <a:t>He helped to manage and lead the October Revolution.</a:t>
            </a:r>
          </a:p>
          <a:p>
            <a:r>
              <a:rPr lang="en-GB" sz="1600" dirty="0" smtClean="0"/>
              <a:t>He had to escape Russia as he was being persecuted by Stalin and the secret police so Stalin could take full control, and later executed in Mexico by a Mexican communist.</a:t>
            </a:r>
            <a:endParaRPr lang="en-GB"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606678"/>
            <a:ext cx="2429272" cy="2406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a:spLocks/>
          </p:cNvSpPr>
          <p:nvPr/>
        </p:nvSpPr>
        <p:spPr>
          <a:xfrm>
            <a:off x="4644008" y="2204864"/>
            <a:ext cx="353873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b="1" dirty="0" smtClean="0"/>
              <a:t>Snowball:</a:t>
            </a:r>
          </a:p>
          <a:p>
            <a:r>
              <a:rPr lang="en-GB" sz="1600" dirty="0" smtClean="0"/>
              <a:t>He was a leader at the animalism upraise.</a:t>
            </a:r>
          </a:p>
          <a:p>
            <a:r>
              <a:rPr lang="en-GB" sz="1600" dirty="0" smtClean="0"/>
              <a:t>He helped to manage and lead the battle of the Cow shed.</a:t>
            </a:r>
          </a:p>
          <a:p>
            <a:r>
              <a:rPr lang="en-GB" sz="1600" dirty="0" smtClean="0"/>
              <a:t>He had to escape the farm after Napoleon (Meant to symbolise Joseph Stalin) and the dogs (Meant to symbolise the secret police) tried to kill him and blamed him for everything that went wrong.</a:t>
            </a:r>
            <a:endParaRPr lang="en-GB" sz="1600" dirty="0"/>
          </a:p>
        </p:txBody>
      </p:sp>
    </p:spTree>
    <p:extLst>
      <p:ext uri="{BB962C8B-B14F-4D97-AF65-F5344CB8AC3E}">
        <p14:creationId xmlns:p14="http://schemas.microsoft.com/office/powerpoint/2010/main" val="75022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Joseph Stalin is Napoleon</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633043"/>
            <a:ext cx="20955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76872"/>
            <a:ext cx="28575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77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justsymbol.com/images/communist-symbol-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632" y="2062066"/>
            <a:ext cx="5354960" cy="3311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704088"/>
            <a:ext cx="8229600" cy="1143000"/>
          </a:xfrm>
        </p:spPr>
        <p:txBody>
          <a:bodyPr/>
          <a:lstStyle/>
          <a:p>
            <a:r>
              <a:rPr lang="en-GB" dirty="0" smtClean="0"/>
              <a:t>What I have found:</a:t>
            </a:r>
            <a:endParaRPr lang="en-GB" dirty="0"/>
          </a:p>
        </p:txBody>
      </p:sp>
      <p:sp>
        <p:nvSpPr>
          <p:cNvPr id="6" name="Content Placeholder 2"/>
          <p:cNvSpPr>
            <a:spLocks noGrp="1"/>
          </p:cNvSpPr>
          <p:nvPr>
            <p:ph idx="1"/>
          </p:nvPr>
        </p:nvSpPr>
        <p:spPr>
          <a:xfrm>
            <a:off x="529208" y="2215405"/>
            <a:ext cx="4186808" cy="4525963"/>
          </a:xfrm>
        </p:spPr>
        <p:txBody>
          <a:bodyPr>
            <a:normAutofit/>
          </a:bodyPr>
          <a:lstStyle/>
          <a:p>
            <a:pPr marL="0" indent="0">
              <a:buNone/>
            </a:pPr>
            <a:r>
              <a:rPr lang="en-GB" sz="1800" b="1" dirty="0"/>
              <a:t>J</a:t>
            </a:r>
            <a:r>
              <a:rPr lang="en-GB" sz="1800" b="1" dirty="0" smtClean="0"/>
              <a:t>oseph Stalin:</a:t>
            </a:r>
          </a:p>
          <a:p>
            <a:r>
              <a:rPr lang="en-GB" sz="1800" dirty="0" smtClean="0"/>
              <a:t>He is one of the two leaders of Russia</a:t>
            </a:r>
            <a:endParaRPr lang="en-GB" sz="1800" dirty="0"/>
          </a:p>
          <a:p>
            <a:r>
              <a:rPr lang="en-GB" sz="1800" dirty="0" smtClean="0"/>
              <a:t>He made the 5 year plan for the industrial development</a:t>
            </a:r>
            <a:endParaRPr lang="en-GB" sz="1800" dirty="0" smtClean="0"/>
          </a:p>
          <a:p>
            <a:r>
              <a:rPr lang="en-GB" sz="1800" dirty="0" smtClean="0"/>
              <a:t>He uses his secret police to get rid of anyone who does not agree with him.</a:t>
            </a:r>
            <a:endParaRPr lang="en-GB" sz="1800" dirty="0" smtClean="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374532"/>
            <a:ext cx="2736304" cy="271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Content Placeholder 2"/>
          <p:cNvSpPr txBox="1">
            <a:spLocks/>
          </p:cNvSpPr>
          <p:nvPr/>
        </p:nvSpPr>
        <p:spPr>
          <a:xfrm>
            <a:off x="4868416" y="2204864"/>
            <a:ext cx="3808040" cy="4525963"/>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GB" sz="1800" b="1" dirty="0" smtClean="0"/>
              <a:t>Napoleon:</a:t>
            </a:r>
          </a:p>
          <a:p>
            <a:r>
              <a:rPr lang="en-GB" sz="1800" dirty="0" smtClean="0"/>
              <a:t>He is one of the two leaders of Animal Farm</a:t>
            </a:r>
          </a:p>
          <a:p>
            <a:r>
              <a:rPr lang="en-GB" sz="1800" dirty="0" smtClean="0"/>
              <a:t>He made the 3 year plan for the </a:t>
            </a:r>
            <a:r>
              <a:rPr lang="en-GB" sz="1800" dirty="0"/>
              <a:t> </a:t>
            </a:r>
            <a:r>
              <a:rPr lang="en-GB" sz="1800" dirty="0" smtClean="0"/>
              <a:t>windmill.</a:t>
            </a:r>
          </a:p>
          <a:p>
            <a:r>
              <a:rPr lang="en-GB" sz="1800" dirty="0" smtClean="0"/>
              <a:t>He uses the dogs (the secret police) to kill anyone who does not agree with him.</a:t>
            </a:r>
          </a:p>
        </p:txBody>
      </p:sp>
    </p:spTree>
    <p:extLst>
      <p:ext uri="{BB962C8B-B14F-4D97-AF65-F5344CB8AC3E}">
        <p14:creationId xmlns:p14="http://schemas.microsoft.com/office/powerpoint/2010/main" val="368315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1.wikia.nocookie.net/__cb20070528040524/muppet/images/0/06/Oldmaj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56740"/>
            <a:ext cx="285750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704088"/>
            <a:ext cx="8229600" cy="1143000"/>
          </a:xfrm>
        </p:spPr>
        <p:txBody>
          <a:bodyPr/>
          <a:lstStyle/>
          <a:p>
            <a:r>
              <a:rPr lang="en-GB" dirty="0" smtClean="0"/>
              <a:t>Karl Marx is Old Major</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88840"/>
            <a:ext cx="2304256" cy="3243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29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justsymbol.com/images/communist-symbol-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632" y="2062066"/>
            <a:ext cx="5354960" cy="33111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704088"/>
            <a:ext cx="8229600" cy="1143000"/>
          </a:xfrm>
        </p:spPr>
        <p:txBody>
          <a:bodyPr/>
          <a:lstStyle/>
          <a:p>
            <a:r>
              <a:rPr lang="en-GB" dirty="0" smtClean="0"/>
              <a:t>What I have found:</a:t>
            </a:r>
            <a:endParaRPr lang="en-GB" dirty="0"/>
          </a:p>
        </p:txBody>
      </p:sp>
      <p:sp>
        <p:nvSpPr>
          <p:cNvPr id="6" name="Content Placeholder 2"/>
          <p:cNvSpPr>
            <a:spLocks noGrp="1"/>
          </p:cNvSpPr>
          <p:nvPr>
            <p:ph idx="1"/>
          </p:nvPr>
        </p:nvSpPr>
        <p:spPr>
          <a:xfrm>
            <a:off x="529208" y="2215405"/>
            <a:ext cx="4186808" cy="4525963"/>
          </a:xfrm>
        </p:spPr>
        <p:txBody>
          <a:bodyPr>
            <a:normAutofit/>
          </a:bodyPr>
          <a:lstStyle/>
          <a:p>
            <a:pPr marL="0" indent="0">
              <a:buNone/>
            </a:pPr>
            <a:r>
              <a:rPr lang="en-GB" sz="1800" b="1" dirty="0" smtClean="0"/>
              <a:t>Karl Marx</a:t>
            </a:r>
            <a:r>
              <a:rPr lang="en-GB" sz="1800" b="1" dirty="0" smtClean="0"/>
              <a:t>:</a:t>
            </a:r>
          </a:p>
          <a:p>
            <a:r>
              <a:rPr lang="en-GB" sz="1800" dirty="0" smtClean="0"/>
              <a:t>He is</a:t>
            </a:r>
            <a:endParaRPr lang="en-GB" sz="1800" dirty="0" smtClean="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171" y="2362315"/>
            <a:ext cx="2736304" cy="271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Content Placeholder 2"/>
          <p:cNvSpPr txBox="1">
            <a:spLocks/>
          </p:cNvSpPr>
          <p:nvPr/>
        </p:nvSpPr>
        <p:spPr>
          <a:xfrm>
            <a:off x="4868416" y="2204864"/>
            <a:ext cx="3808040" cy="4525963"/>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GB" sz="1800" b="1" dirty="0" smtClean="0"/>
              <a:t>Old Major:</a:t>
            </a:r>
          </a:p>
          <a:p>
            <a:r>
              <a:rPr lang="en-GB" sz="1800" dirty="0" smtClean="0"/>
              <a:t>He is </a:t>
            </a:r>
          </a:p>
        </p:txBody>
      </p:sp>
    </p:spTree>
    <p:extLst>
      <p:ext uri="{BB962C8B-B14F-4D97-AF65-F5344CB8AC3E}">
        <p14:creationId xmlns:p14="http://schemas.microsoft.com/office/powerpoint/2010/main" val="1928721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TotalTime>
  <Words>252</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Comparison between characters in Animal Farm and real life people </vt:lpstr>
      <vt:lpstr>PowerPoint Presentation</vt:lpstr>
      <vt:lpstr>What I have found:</vt:lpstr>
      <vt:lpstr>Joseph Stalin is Napoleon</vt:lpstr>
      <vt:lpstr>What I have found:</vt:lpstr>
      <vt:lpstr>Karl Marx is Old Major</vt:lpstr>
      <vt:lpstr>What I have found:</vt:lpstr>
    </vt:vector>
  </TitlesOfParts>
  <Company>Ormiston Venture Academy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Leon Trotsky is Snowball</dc:title>
  <dc:creator>087.burgess</dc:creator>
  <cp:lastModifiedBy>087.burgess</cp:lastModifiedBy>
  <cp:revision>15</cp:revision>
  <dcterms:created xsi:type="dcterms:W3CDTF">2012-11-27T13:10:16Z</dcterms:created>
  <dcterms:modified xsi:type="dcterms:W3CDTF">2012-11-28T11:51:08Z</dcterms:modified>
</cp:coreProperties>
</file>