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05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01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76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7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4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8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1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0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C372-2EAC-46F2-BF3C-BF2929F1F703}" type="datetimeFigureOut">
              <a:rPr lang="en-GB" smtClean="0"/>
              <a:t>17/05/2011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44AC-57EC-47D9-95A8-08759D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_c5gWEDWWN1E/TJDDbtCtgfI/AAAAAAAAAow/bst2gBRoKGU/s1600/Space+and+ali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Infinite Space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Created by Kurt Burgess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that you have your gun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that you have you r gun:</a:t>
            </a:r>
            <a:endParaRPr lang="en-GB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6660232" y="3573016"/>
            <a:ext cx="2232248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Go through the right corridor</a:t>
            </a:r>
            <a:endParaRPr lang="en-GB" dirty="0"/>
          </a:p>
        </p:txBody>
      </p:sp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611560" y="3681028"/>
            <a:ext cx="2088232" cy="1728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Go through the left corridor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Investigate the right corridor with guns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you have your gun you go down the right corridor and end up at a hatching are for the aliens who have take over the ship.</a:t>
            </a:r>
          </a:p>
          <a:p>
            <a:pPr marL="0" indent="0">
              <a:buNone/>
            </a:pPr>
            <a:r>
              <a:rPr lang="en-GB" dirty="0" smtClean="0"/>
              <a:t>BUT WAIT!!</a:t>
            </a:r>
          </a:p>
          <a:p>
            <a:pPr marL="0" indent="0">
              <a:buNone/>
            </a:pPr>
            <a:r>
              <a:rPr lang="en-GB" dirty="0" smtClean="0"/>
              <a:t>One of the mother aliens has seen you.</a:t>
            </a:r>
          </a:p>
          <a:p>
            <a:pPr marL="0" indent="0">
              <a:buNone/>
            </a:pPr>
            <a:r>
              <a:rPr lang="en-GB" dirty="0" smtClean="0"/>
              <a:t>What do you do.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1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Investigate the left corridor with guns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5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the adventure begins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 are on a space ship light years away from home, you see a neiboring spaceship sending you a distress call.</a:t>
            </a:r>
            <a:endParaRPr lang="en-GB" dirty="0"/>
          </a:p>
        </p:txBody>
      </p:sp>
      <p:sp>
        <p:nvSpPr>
          <p:cNvPr id="4" name="Flowchart: Punched Tape 3">
            <a:hlinkClick r:id="rId2" action="ppaction://hlinksldjump"/>
          </p:cNvPr>
          <p:cNvSpPr/>
          <p:nvPr/>
        </p:nvSpPr>
        <p:spPr>
          <a:xfrm>
            <a:off x="6084168" y="4293096"/>
            <a:ext cx="2016224" cy="144016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Accept the distress call and go to the ship to investigate.</a:t>
            </a:r>
            <a:endParaRPr lang="en-GB" dirty="0"/>
          </a:p>
        </p:txBody>
      </p:sp>
      <p:sp>
        <p:nvSpPr>
          <p:cNvPr id="6" name="Dodecagon 5">
            <a:hlinkClick r:id="rId3" action="ppaction://hlinksldjump"/>
          </p:cNvPr>
          <p:cNvSpPr/>
          <p:nvPr/>
        </p:nvSpPr>
        <p:spPr>
          <a:xfrm>
            <a:off x="1403648" y="4005064"/>
            <a:ext cx="1944216" cy="1944216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 ignore the distress call and continue your journey.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2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You ignore the distress call and continue your journey.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Oh well that could have been a trap but where is your sense of adventure why not try it again?</a:t>
            </a:r>
            <a:endParaRPr lang="en-GB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3131840" y="3933056"/>
            <a:ext cx="2376264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Try again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 the adventure begins ONCE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 are on a space ship light years away from home, you see a neiboring spaceship sending you a distress call.</a:t>
            </a:r>
            <a:endParaRPr lang="en-GB" dirty="0"/>
          </a:p>
        </p:txBody>
      </p:sp>
      <p:sp>
        <p:nvSpPr>
          <p:cNvPr id="4" name="Flowchart: Punched Tape 3">
            <a:hlinkClick r:id="rId2" action="ppaction://hlinksldjump"/>
          </p:cNvPr>
          <p:cNvSpPr/>
          <p:nvPr/>
        </p:nvSpPr>
        <p:spPr>
          <a:xfrm>
            <a:off x="6084168" y="4293096"/>
            <a:ext cx="2016224" cy="144016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Accept the distress call and go to the ship to investigate.</a:t>
            </a:r>
            <a:endParaRPr lang="en-GB" dirty="0"/>
          </a:p>
        </p:txBody>
      </p:sp>
      <p:sp>
        <p:nvSpPr>
          <p:cNvPr id="6" name="Dodecagon 5">
            <a:hlinkClick r:id="rId3" action="ppaction://hlinksldjump"/>
          </p:cNvPr>
          <p:cNvSpPr/>
          <p:nvPr/>
        </p:nvSpPr>
        <p:spPr>
          <a:xfrm>
            <a:off x="1403648" y="4005064"/>
            <a:ext cx="1944216" cy="1944216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 ignore the distress call and continue your journey.</a:t>
            </a:r>
            <a:endParaRPr lang="en-GB" dirty="0"/>
          </a:p>
        </p:txBody>
      </p:sp>
      <p:sp>
        <p:nvSpPr>
          <p:cNvPr id="5" name="&quot;No&quot; Symbol 4"/>
          <p:cNvSpPr/>
          <p:nvPr/>
        </p:nvSpPr>
        <p:spPr>
          <a:xfrm>
            <a:off x="1253073" y="3827613"/>
            <a:ext cx="2520280" cy="229911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accept the distress call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You now board on to the ship,</a:t>
            </a:r>
          </a:p>
          <a:p>
            <a:pPr marL="0" indent="0">
              <a:buNone/>
            </a:pPr>
            <a:r>
              <a:rPr lang="en-GB" dirty="0" smtClean="0"/>
              <a:t>As you check for any life on the ship you hear a noise coming from the left corridor.</a:t>
            </a:r>
          </a:p>
          <a:p>
            <a:pPr marL="0" indent="0">
              <a:buNone/>
            </a:pPr>
            <a:r>
              <a:rPr lang="en-GB" dirty="0" smtClean="0"/>
              <a:t>And a dark shadow from the right corridor.</a:t>
            </a:r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6444208" y="4365104"/>
            <a:ext cx="2088232" cy="1584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Investigate the right corridor</a:t>
            </a:r>
            <a:endParaRPr lang="en-GB" dirty="0"/>
          </a:p>
        </p:txBody>
      </p:sp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611560" y="4332312"/>
            <a:ext cx="2016224" cy="15841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Investigate the left corridor</a:t>
            </a:r>
            <a:endParaRPr lang="en-GB" dirty="0"/>
          </a:p>
        </p:txBody>
      </p:sp>
      <p:sp>
        <p:nvSpPr>
          <p:cNvPr id="7" name="Up Arrow 6">
            <a:hlinkClick r:id="rId4" action="ppaction://hlinksldjump"/>
          </p:cNvPr>
          <p:cNvSpPr/>
          <p:nvPr/>
        </p:nvSpPr>
        <p:spPr>
          <a:xfrm>
            <a:off x="3707904" y="3972272"/>
            <a:ext cx="2016224" cy="23042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Keep scanning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7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Keep scanning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As the noises get louder and louder your scanner tells you  that there are over a 100 unknown creatures.</a:t>
            </a:r>
          </a:p>
          <a:p>
            <a:pPr marL="0" indent="0">
              <a:buNone/>
            </a:pPr>
            <a:r>
              <a:rPr lang="en-GB" dirty="0" smtClean="0"/>
              <a:t>So what should you do?</a:t>
            </a: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611560" y="4332312"/>
            <a:ext cx="2016224" cy="15841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Investigate the left corridor</a:t>
            </a:r>
            <a:endParaRPr lang="en-GB" dirty="0"/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6444208" y="4365104"/>
            <a:ext cx="2088232" cy="1584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Investigate the right corridor</a:t>
            </a:r>
            <a:endParaRPr lang="en-GB" dirty="0"/>
          </a:p>
        </p:txBody>
      </p:sp>
      <p:sp>
        <p:nvSpPr>
          <p:cNvPr id="7" name="Bevel 6">
            <a:hlinkClick r:id="rId4" action="ppaction://hlinksldjump"/>
          </p:cNvPr>
          <p:cNvSpPr/>
          <p:nvPr/>
        </p:nvSpPr>
        <p:spPr>
          <a:xfrm>
            <a:off x="3419872" y="4365104"/>
            <a:ext cx="2304256" cy="16561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your guns from  your ship!!!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7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2.gstatic.com/images?q=tbn:ANd9GcRmGjAaFF6gUGzwCNyQUKu8l31eVNRUmdLHmoWyEO4al9GStcQTPA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88" y="-1"/>
            <a:ext cx="9159687" cy="692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Investigate the right corridor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1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t2.gstatic.com/images?q=tbn:ANd9GcRmGjAaFF6gUGzwCNyQUKu8l31eVNRUmdLHmoWyEO4al9GStcQTPA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958"/>
            <a:ext cx="9144000" cy="69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Investigate the left corridor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your guns from the ship!!!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Choose your gun:</a:t>
            </a:r>
            <a:endParaRPr lang="en-GB" dirty="0"/>
          </a:p>
        </p:txBody>
      </p:sp>
      <p:pic>
        <p:nvPicPr>
          <p:cNvPr id="4098" name="Picture 2" descr="http://rpmedia.ask.com/ts?u=/wikipedia/commons/thumb/a/a9/Stoner_63.JPG/300px-Stoner_63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1" y="5085184"/>
            <a:ext cx="262132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t0.gstatic.com/images?q=tbn:ANd9GcTGFWTo-rTYLKXKW6qcQ5ktrH471-YHsgm-O9h4b6cmBFAAT76c&amp;t=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951362"/>
            <a:ext cx="2160240" cy="14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1.bp.blogspot.com/_hpkhoQ3mZUw/Sa6IENUEaeI/AAAAAAAAAhc/yMzx7Iv8NMs/s320/Ray+Gun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64347"/>
            <a:ext cx="2183904" cy="163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582030"/>
            <a:ext cx="253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Stoner 63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78627" y="43337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Plasma gun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32240" y="45184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Ray gun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1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341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Infinite Space</vt:lpstr>
      <vt:lpstr>So the adventure begins</vt:lpstr>
      <vt:lpstr>You ignore the distress call and continue your journey. </vt:lpstr>
      <vt:lpstr>So the adventure begins ONCE AGAIN</vt:lpstr>
      <vt:lpstr>You accept the distress call</vt:lpstr>
      <vt:lpstr>Keep scanning</vt:lpstr>
      <vt:lpstr>Investigate the right corridor</vt:lpstr>
      <vt:lpstr>Investigate the left corridor</vt:lpstr>
      <vt:lpstr>Get your guns from the ship!!!</vt:lpstr>
      <vt:lpstr>Now that you have your gun</vt:lpstr>
      <vt:lpstr>Investigate the right corridor with guns</vt:lpstr>
      <vt:lpstr>Investigate the left corridor with guns</vt:lpstr>
    </vt:vector>
  </TitlesOfParts>
  <Company>Specialist Mathematics &amp; Computing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Infinite Space</dc:title>
  <dc:creator>K Burgess</dc:creator>
  <cp:lastModifiedBy>K Burgess</cp:lastModifiedBy>
  <cp:revision>5</cp:revision>
  <dcterms:created xsi:type="dcterms:W3CDTF">2011-05-17T09:00:15Z</dcterms:created>
  <dcterms:modified xsi:type="dcterms:W3CDTF">2011-05-17T09:45:19Z</dcterms:modified>
</cp:coreProperties>
</file>