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65" r:id="rId6"/>
    <p:sldId id="266" r:id="rId7"/>
    <p:sldId id="267" r:id="rId8"/>
    <p:sldId id="260" r:id="rId9"/>
    <p:sldId id="261" r:id="rId10"/>
    <p:sldId id="258" r:id="rId11"/>
    <p:sldId id="263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619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13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245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15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956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625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6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10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52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7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393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156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3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43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54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6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03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97041BF-3458-40E3-A5F2-24975A92EF84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547574F-10C5-40CA-A478-B07D2868EF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295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518557" y="1034304"/>
            <a:ext cx="9144000" cy="2660071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Projekt do</a:t>
            </a:r>
            <a:br>
              <a:rPr lang="pl-PL" dirty="0" smtClean="0"/>
            </a:br>
            <a:r>
              <a:rPr lang="pl-PL" dirty="0" smtClean="0"/>
              <a:t> przeprowadzania audytów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Wyzwania w audytach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838200" y="1923135"/>
            <a:ext cx="85621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Złożoność Procesu Audytu: Audyty to skomplikowane procesy, które wymagają starannego planowania, przeprowadzania i dokumentowania. Projekt ten upraszcza i usprawnia ten proces.</a:t>
            </a:r>
          </a:p>
          <a:p>
            <a:endParaRPr lang="pl-PL" dirty="0" smtClean="0"/>
          </a:p>
          <a:p>
            <a:r>
              <a:rPr lang="pl-PL" dirty="0" smtClean="0"/>
              <a:t>Niewłaściwa Dokumentacja: Często brakuje spójnej i precyzyjnej dokumentacji audytów. Program oferuje narzędzia do dokładnego rejestrowania wyników i działań audytu.</a:t>
            </a:r>
          </a:p>
          <a:p>
            <a:endParaRPr lang="pl-PL" dirty="0" smtClean="0"/>
          </a:p>
          <a:p>
            <a:r>
              <a:rPr lang="pl-PL" dirty="0" smtClean="0"/>
              <a:t>Zarządzanie Terminami: Trudność w terminowym przeprowadzaniu audytów i dostarczaniu wyników. Program wspiera śledzenie postępów i terminów audytów.</a:t>
            </a:r>
          </a:p>
          <a:p>
            <a:endParaRPr lang="pl-PL" dirty="0" smtClean="0"/>
          </a:p>
          <a:p>
            <a:r>
              <a:rPr lang="pl-PL" dirty="0" smtClean="0"/>
              <a:t>Współpraca Audytorów i Audytowanych: Wielu audytorów i audytowanych znajduje trudności w skutecznej komunikacji i współpracy. Program ułatwia tę współpracę.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62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62595" y="2467058"/>
            <a:ext cx="10515600" cy="1325563"/>
          </a:xfrm>
        </p:spPr>
        <p:txBody>
          <a:bodyPr>
            <a:normAutofit/>
          </a:bodyPr>
          <a:lstStyle/>
          <a:p>
            <a:r>
              <a:rPr lang="pl-PL" sz="7200" dirty="0" smtClean="0"/>
              <a:t>Koniec</a:t>
            </a:r>
            <a:endParaRPr lang="pl-PL" sz="7200" dirty="0"/>
          </a:p>
        </p:txBody>
      </p:sp>
    </p:spTree>
    <p:extLst>
      <p:ext uri="{BB962C8B-B14F-4D97-AF65-F5344CB8AC3E}">
        <p14:creationId xmlns:p14="http://schemas.microsoft.com/office/powerpoint/2010/main" val="3149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systemu i jego funkcji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838200" y="1690688"/>
            <a:ext cx="94695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System "Audyt" to aplikacja internetowa stworzona w celu ułatwienia tworzenia szablonów ankietowych.</a:t>
            </a:r>
          </a:p>
          <a:p>
            <a:r>
              <a:rPr lang="pl-PL" dirty="0" smtClean="0"/>
              <a:t>Rejestracja i Logowanie: Użytkownicy muszą zarejestrować się i zalogować, aby korzystać z systemu, co zapewnia bezpieczeństwo i dostęp do ich danych.</a:t>
            </a:r>
          </a:p>
          <a:p>
            <a:r>
              <a:rPr lang="pl-PL" dirty="0" smtClean="0"/>
              <a:t>Tworzenie Szablonów: System pozwala użytkownikom na szybkie tworzenie szablonów ankiet poprzez dodawanie pytań, określanie typów odpowiedzi i treści pytań.</a:t>
            </a:r>
          </a:p>
          <a:p>
            <a:r>
              <a:rPr lang="pl-PL" dirty="0" smtClean="0"/>
              <a:t>Przeglądanie Istniejących Szablonów: Użytkownicy mogą przeglądać istniejące szablony, co znacząco skraca czas potrzebny na tworzenie nowych ankiet.</a:t>
            </a:r>
          </a:p>
          <a:p>
            <a:r>
              <a:rPr lang="pl-PL" dirty="0" smtClean="0"/>
              <a:t>Komentarze i Konsultacje: System umożliwia użytkownikom komentowanie elementów w szablonach i wynikach, co ułatwia współpracę i podzielanie się uwagami.</a:t>
            </a:r>
          </a:p>
          <a:p>
            <a:r>
              <a:rPr lang="pl-PL" dirty="0" smtClean="0"/>
              <a:t>Generowanie PDF: Po zakończeniu procesu ankietowania, użytkownicy mogą generować raport wynikowy w formie pliku PDF, co ułatwia analizę i udostępnianie wyników.</a:t>
            </a:r>
          </a:p>
          <a:p>
            <a:r>
              <a:rPr lang="pl-PL" dirty="0" smtClean="0"/>
              <a:t>Łatwość Obsługi: System został zaprojektowany w sposób intuicyjny, umożliwiając korzystanie z niego osobom bez doświadczenia w tworzeniu ankiet.</a:t>
            </a:r>
          </a:p>
        </p:txBody>
      </p:sp>
    </p:spTree>
    <p:extLst>
      <p:ext uri="{BB962C8B-B14F-4D97-AF65-F5344CB8AC3E}">
        <p14:creationId xmlns:p14="http://schemas.microsoft.com/office/powerpoint/2010/main" val="165235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projektu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44385" y="2156223"/>
            <a:ext cx="52048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Projekt "Audyt" miał na celu stworzenie systemu, który charakteryzować się będzie szybkością i</a:t>
            </a:r>
          </a:p>
          <a:p>
            <a:r>
              <a:rPr lang="pl-PL" dirty="0" smtClean="0"/>
              <a:t>prostotą tworzenia szablonu ankietowego. Celem tego jest pozyskanie jak największej liczby stałych</a:t>
            </a:r>
          </a:p>
          <a:p>
            <a:r>
              <a:rPr lang="pl-PL" dirty="0" smtClean="0"/>
              <a:t>użytkowników, a tym samym ułatwienie dostępu do tworzenia i edytowania ankiet. Zwiększenie</a:t>
            </a:r>
          </a:p>
          <a:p>
            <a:r>
              <a:rPr lang="pl-PL" dirty="0" smtClean="0"/>
              <a:t>wydajności firm poprzez korzystanie z naszego rozwiązania, oszczędność czasu oraz przejrzystość</a:t>
            </a:r>
          </a:p>
          <a:p>
            <a:r>
              <a:rPr lang="pl-PL" dirty="0" smtClean="0"/>
              <a:t>funkcjonowania. Dany użytkownik ma również możliwość komentowania elementów oraz</a:t>
            </a:r>
          </a:p>
          <a:p>
            <a:r>
              <a:rPr lang="pl-PL" dirty="0" smtClean="0"/>
              <a:t>generowania wyniku w formie PDF.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44" y="2156223"/>
            <a:ext cx="64579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Technologie użyte przy projektowaniu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38200" y="2386940"/>
            <a:ext cx="3586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/>
              <a:t>Frontend</a:t>
            </a:r>
            <a:r>
              <a:rPr lang="pl-PL" sz="2800" dirty="0" smtClean="0"/>
              <a:t>: React.js</a:t>
            </a:r>
          </a:p>
          <a:p>
            <a:r>
              <a:rPr lang="pl-PL" sz="2800" dirty="0" err="1" smtClean="0"/>
              <a:t>Backend</a:t>
            </a:r>
            <a:r>
              <a:rPr lang="pl-PL" sz="2800" dirty="0" smtClean="0"/>
              <a:t>: </a:t>
            </a:r>
            <a:r>
              <a:rPr lang="pl-PL" sz="2800" dirty="0" err="1" smtClean="0"/>
              <a:t>Flask</a:t>
            </a:r>
            <a:endParaRPr lang="pl-PL" sz="2800" dirty="0" smtClean="0"/>
          </a:p>
          <a:p>
            <a:r>
              <a:rPr lang="pl-PL" sz="2800" dirty="0" smtClean="0"/>
              <a:t>Testy: </a:t>
            </a:r>
            <a:r>
              <a:rPr lang="pl-PL" sz="2800" dirty="0" err="1" smtClean="0"/>
              <a:t>PyTest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7729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09452" y="448253"/>
            <a:ext cx="10515600" cy="1325563"/>
          </a:xfrm>
        </p:spPr>
        <p:txBody>
          <a:bodyPr/>
          <a:lstStyle/>
          <a:p>
            <a:r>
              <a:rPr lang="pl-PL" dirty="0" smtClean="0"/>
              <a:t>React.js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02" y="1431125"/>
            <a:ext cx="4678878" cy="4066725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909452" y="2171827"/>
            <a:ext cx="6963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React</a:t>
            </a:r>
            <a:r>
              <a:rPr lang="pl-PL" dirty="0" smtClean="0"/>
              <a:t> to popularna biblioteka JavaScript do budowy interaktywnych interfejsów. Główne cechy to komponenty, Virtual DOM, reaktywność i jednokierunkowy przepływ danych. Stosowany do tworzenia aplikacji webowych i mobilnych (</a:t>
            </a:r>
            <a:r>
              <a:rPr lang="pl-PL" dirty="0" err="1" smtClean="0"/>
              <a:t>React</a:t>
            </a:r>
            <a:r>
              <a:rPr lang="pl-PL" dirty="0" smtClean="0"/>
              <a:t> Native). Oferuje prostotę, wydajność i duże wsparcie społeczności.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/>
              <a:t>jest szeroko stosowany w branży deweloperskiej i często wybierany do tworzenia nowoczesnych, dynamicznych stron internetowych i aplikacji. Jego wydajność i efektywność sprawiają, że jest popularnym wyborem wśród programistów.</a:t>
            </a:r>
          </a:p>
        </p:txBody>
      </p:sp>
    </p:spTree>
    <p:extLst>
      <p:ext uri="{BB962C8B-B14F-4D97-AF65-F5344CB8AC3E}">
        <p14:creationId xmlns:p14="http://schemas.microsoft.com/office/powerpoint/2010/main" val="170909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90863"/>
            <a:ext cx="10515600" cy="1325563"/>
          </a:xfrm>
        </p:spPr>
        <p:txBody>
          <a:bodyPr/>
          <a:lstStyle/>
          <a:p>
            <a:r>
              <a:rPr lang="pl-PL" dirty="0" err="1" smtClean="0"/>
              <a:t>Flask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838200" y="196957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 smtClean="0"/>
              <a:t>Flask</a:t>
            </a:r>
            <a:r>
              <a:rPr lang="pl-PL" dirty="0" smtClean="0"/>
              <a:t> to </a:t>
            </a:r>
            <a:r>
              <a:rPr lang="pl-PL" dirty="0" err="1" smtClean="0"/>
              <a:t>mikroframework</a:t>
            </a:r>
            <a:r>
              <a:rPr lang="pl-PL" dirty="0" smtClean="0"/>
              <a:t> internetowy napisany w języku </a:t>
            </a:r>
            <a:r>
              <a:rPr lang="pl-PL" dirty="0" err="1" smtClean="0"/>
              <a:t>Python</a:t>
            </a:r>
            <a:r>
              <a:rPr lang="pl-PL" dirty="0" smtClean="0"/>
              <a:t>, który jest używany do tworzenia aplikacji webowych. </a:t>
            </a:r>
            <a:r>
              <a:rPr lang="pl-PL" dirty="0" err="1" smtClean="0"/>
              <a:t>Flask</a:t>
            </a:r>
            <a:r>
              <a:rPr lang="pl-PL" dirty="0" smtClean="0"/>
              <a:t> jest znany z prostoty i minimalizmu, co oznacza, że jest łatwy do nauki i używania. Jest często stosowany do budowy małych i średnich aplikacji webowych, API oraz prototypów. </a:t>
            </a:r>
            <a:r>
              <a:rPr lang="pl-PL" dirty="0" err="1" smtClean="0"/>
              <a:t>Flask</a:t>
            </a:r>
            <a:r>
              <a:rPr lang="pl-PL" dirty="0" smtClean="0"/>
              <a:t> oferuje elastyczność i umożliwia deweloperom korzystanie z różnych narzędzi i bibliotek według własnych potrzeb. Dzięki swojej lekkości i rozwiniętej społeczności, </a:t>
            </a:r>
            <a:r>
              <a:rPr lang="pl-PL" dirty="0" err="1" smtClean="0"/>
              <a:t>Flask</a:t>
            </a:r>
            <a:r>
              <a:rPr lang="pl-PL" dirty="0" smtClean="0"/>
              <a:t> jest popularnym narzędziem w świecie rozwoju oprogramowania w języku </a:t>
            </a:r>
            <a:r>
              <a:rPr lang="pl-PL" dirty="0" err="1" smtClean="0"/>
              <a:t>Python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955" y="1411802"/>
            <a:ext cx="4560126" cy="34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PyTest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175" y="1282535"/>
            <a:ext cx="4381995" cy="438199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745175" y="2207453"/>
            <a:ext cx="58337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 smtClean="0"/>
          </a:p>
          <a:p>
            <a:r>
              <a:rPr lang="pl-PL" dirty="0" err="1" smtClean="0"/>
              <a:t>PyTest</a:t>
            </a:r>
            <a:r>
              <a:rPr lang="pl-PL" dirty="0" smtClean="0"/>
              <a:t> to prosty i wszechstronny </a:t>
            </a:r>
            <a:r>
              <a:rPr lang="pl-PL" dirty="0" err="1" smtClean="0"/>
              <a:t>framework</a:t>
            </a:r>
            <a:r>
              <a:rPr lang="pl-PL" dirty="0" smtClean="0"/>
              <a:t> do testowania oprogramowania w języku </a:t>
            </a:r>
            <a:r>
              <a:rPr lang="pl-PL" dirty="0" err="1" smtClean="0"/>
              <a:t>Python</a:t>
            </a:r>
            <a:r>
              <a:rPr lang="pl-PL" dirty="0" smtClean="0"/>
              <a:t>. Dzięki automatycznemu odkrywaniu testów, wsparciu dla testów jednostkowych i funkcjonalnych oraz bogatej kolekcji wtyczek, jest popularnym narzędziem w świecie testowania oprogramowania.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082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Przypadków Użycia</a:t>
            </a:r>
          </a:p>
        </p:txBody>
      </p:sp>
      <p:sp>
        <p:nvSpPr>
          <p:cNvPr id="4" name="Prostokąt 3"/>
          <p:cNvSpPr/>
          <p:nvPr/>
        </p:nvSpPr>
        <p:spPr>
          <a:xfrm>
            <a:off x="838200" y="1481406"/>
            <a:ext cx="106214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Zarejestruj:</a:t>
            </a:r>
          </a:p>
          <a:p>
            <a:r>
              <a:rPr lang="pl-PL" dirty="0" smtClean="0"/>
              <a:t>Proces rejestracji pozwala nowym użytkownikom utworzyć konto w systemie.</a:t>
            </a:r>
          </a:p>
          <a:p>
            <a:r>
              <a:rPr lang="pl-PL" dirty="0" smtClean="0"/>
              <a:t>Rejestracja jest związana z zaakceptowaniem warunków korzystania z systemu.</a:t>
            </a:r>
          </a:p>
          <a:p>
            <a:r>
              <a:rPr lang="pl-PL" dirty="0" smtClean="0"/>
              <a:t>Po rejestracji użytkownik otrzymuje uprawnienia do korzystania z systemu.</a:t>
            </a:r>
          </a:p>
          <a:p>
            <a:endParaRPr lang="pl-PL" dirty="0" smtClean="0"/>
          </a:p>
          <a:p>
            <a:r>
              <a:rPr lang="pl-PL" dirty="0" smtClean="0"/>
              <a:t>Zaloguj:</a:t>
            </a:r>
          </a:p>
          <a:p>
            <a:r>
              <a:rPr lang="pl-PL" dirty="0" smtClean="0"/>
              <a:t>Użytkownicy logują się, wprowadzając swoje dane do logowania.</a:t>
            </a:r>
          </a:p>
          <a:p>
            <a:r>
              <a:rPr lang="pl-PL" dirty="0" smtClean="0"/>
              <a:t>Po pomyślnym zalogowaniu uzyskują dostęp do kreatora ankiet oraz listy audytów.</a:t>
            </a:r>
          </a:p>
          <a:p>
            <a:r>
              <a:rPr lang="pl-PL" dirty="0" smtClean="0"/>
              <a:t>Wszystkie działania są zapisywane w bazie danych, co umożliwia kontynuację pracy po ponownym zalogowaniu.</a:t>
            </a:r>
          </a:p>
          <a:p>
            <a:endParaRPr lang="pl-PL" dirty="0" smtClean="0"/>
          </a:p>
          <a:p>
            <a:r>
              <a:rPr lang="pl-PL" dirty="0" smtClean="0"/>
              <a:t>Zobacz Listę Audytów:</a:t>
            </a:r>
          </a:p>
          <a:p>
            <a:r>
              <a:rPr lang="pl-PL" dirty="0" smtClean="0"/>
              <a:t>Umożliwia użytkownikowi przeglądanie już przeprowadzonych audytów i ich wyników.</a:t>
            </a:r>
          </a:p>
          <a:p>
            <a:r>
              <a:rPr lang="pl-PL" dirty="0" smtClean="0"/>
              <a:t>Przydatne, w celu śledzenia historii audytów i analizy ich wyników.</a:t>
            </a:r>
          </a:p>
          <a:p>
            <a:endParaRPr lang="pl-PL" dirty="0"/>
          </a:p>
          <a:p>
            <a:r>
              <a:rPr lang="pl-PL" dirty="0" smtClean="0"/>
              <a:t>Utwórz Ankietę:</a:t>
            </a:r>
          </a:p>
          <a:p>
            <a:r>
              <a:rPr lang="pl-PL" dirty="0" smtClean="0"/>
              <a:t>Umożliwia firmie audytującej tworzenie ankiet przy użyciu gotowych szablonów lub tworzenie własnych.</a:t>
            </a:r>
          </a:p>
          <a:p>
            <a:r>
              <a:rPr lang="pl-PL" dirty="0" smtClean="0"/>
              <a:t>Proces tworzenia ankiet pozwala na pełną edycję i zapisywanie ankiet.</a:t>
            </a:r>
          </a:p>
        </p:txBody>
      </p:sp>
    </p:spTree>
    <p:extLst>
      <p:ext uri="{BB962C8B-B14F-4D97-AF65-F5344CB8AC3E}">
        <p14:creationId xmlns:p14="http://schemas.microsoft.com/office/powerpoint/2010/main" val="317831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80950" y="0"/>
            <a:ext cx="10515600" cy="1325563"/>
          </a:xfrm>
        </p:spPr>
        <p:txBody>
          <a:bodyPr/>
          <a:lstStyle/>
          <a:p>
            <a:r>
              <a:rPr lang="pl-PL" dirty="0" smtClean="0"/>
              <a:t>Opis Przypadków Użycia cd.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480950" y="1225689"/>
            <a:ext cx="11711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Utwórz lub Skomentuj Element:</a:t>
            </a:r>
          </a:p>
          <a:p>
            <a:r>
              <a:rPr lang="pl-PL" dirty="0" smtClean="0"/>
              <a:t>Funkcja ta umożliwia edycję elementów w ankietach, takich jak tekst, kolejność odpowiedzi, kolor, odstępy.</a:t>
            </a:r>
          </a:p>
          <a:p>
            <a:r>
              <a:rPr lang="pl-PL" dirty="0" smtClean="0"/>
              <a:t>Komentowanie elementów pozwala na dodanie notatek do pytań, co ułatwia komunikację i zrozumienie wymagań audytu.</a:t>
            </a:r>
          </a:p>
          <a:p>
            <a:endParaRPr lang="pl-PL" dirty="0"/>
          </a:p>
          <a:p>
            <a:r>
              <a:rPr lang="pl-PL" dirty="0" smtClean="0"/>
              <a:t>Przeprowadzanie Audytu:</a:t>
            </a:r>
          </a:p>
          <a:p>
            <a:r>
              <a:rPr lang="pl-PL" dirty="0" smtClean="0"/>
              <a:t>Użytkownik tworzy ankietę i przeprowadza audyt, zapisując odpowiedzi w odpowiednich polach.</a:t>
            </a:r>
          </a:p>
          <a:p>
            <a:r>
              <a:rPr lang="pl-PL" dirty="0" smtClean="0"/>
              <a:t>Wyniki audytu są rejestrowane i przechowywane w systemie.</a:t>
            </a:r>
          </a:p>
          <a:p>
            <a:endParaRPr lang="pl-PL" dirty="0" smtClean="0"/>
          </a:p>
          <a:p>
            <a:r>
              <a:rPr lang="pl-PL" dirty="0" smtClean="0"/>
              <a:t>Generuj Wynik:</a:t>
            </a:r>
          </a:p>
          <a:p>
            <a:r>
              <a:rPr lang="pl-PL" dirty="0" smtClean="0"/>
              <a:t>Po przeprowadzeniu audytu system generuje raport prezentujący wyniki odpowiedzi na poszczególne pytania.</a:t>
            </a:r>
          </a:p>
          <a:p>
            <a:r>
              <a:rPr lang="pl-PL" dirty="0" smtClean="0"/>
              <a:t>Możliwość generowania wyników jest dostępna tylko dla użytkowników z odpowiednimi uprawnieniami.</a:t>
            </a:r>
          </a:p>
          <a:p>
            <a:endParaRPr lang="pl-PL" dirty="0" smtClean="0"/>
          </a:p>
          <a:p>
            <a:r>
              <a:rPr lang="pl-PL" dirty="0" smtClean="0"/>
              <a:t>Generuj PDF:</a:t>
            </a:r>
          </a:p>
          <a:p>
            <a:r>
              <a:rPr lang="pl-PL" dirty="0" smtClean="0"/>
              <a:t>Ta funkcja pozwala na generowanie pliku PDF z wynikami audytu, co ułatwia udostępnianie wyników w formie dokumentu.</a:t>
            </a:r>
          </a:p>
          <a:p>
            <a:endParaRPr lang="pl-PL" dirty="0" smtClean="0"/>
          </a:p>
          <a:p>
            <a:r>
              <a:rPr lang="pl-PL" dirty="0" smtClean="0"/>
              <a:t>Zapisz na Audyt:</a:t>
            </a:r>
          </a:p>
          <a:p>
            <a:r>
              <a:rPr lang="pl-PL" dirty="0" smtClean="0"/>
              <a:t>Firma audytowana ma możliwość zapisania się na audyt przeprowadzany przez firmę audytującą.</a:t>
            </a:r>
          </a:p>
          <a:p>
            <a:r>
              <a:rPr lang="pl-PL" dirty="0" smtClean="0"/>
              <a:t>Zapisanie obejmuje określenie wymagań dotyczących audytu oraz jego zakres.</a:t>
            </a:r>
          </a:p>
          <a:p>
            <a:r>
              <a:rPr lang="pl-PL" dirty="0" smtClean="0"/>
              <a:t>Utworzone zlecenie jest zapisywane w bazie danych i dostępne dla firm audytujących.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2487897"/>
      </p:ext>
    </p:extLst>
  </p:cSld>
  <p:clrMapOvr>
    <a:masterClrMapping/>
  </p:clrMapOvr>
</p:sld>
</file>

<file path=ppt/theme/theme1.xml><?xml version="1.0" encoding="utf-8"?>
<a:theme xmlns:a="http://schemas.openxmlformats.org/drawingml/2006/main" name="Głębokość">
  <a:themeElements>
    <a:clrScheme name="Głębokość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Głębokość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łębokość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TM04033923[[fn=Głębokość]]</Template>
  <TotalTime>82</TotalTime>
  <Words>829</Words>
  <Application>Microsoft Office PowerPoint</Application>
  <PresentationFormat>Panoramiczny</PresentationFormat>
  <Paragraphs>74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Corbel</vt:lpstr>
      <vt:lpstr>Głębokość</vt:lpstr>
      <vt:lpstr>Projekt do  przeprowadzania audytów</vt:lpstr>
      <vt:lpstr>Opis systemu i jego funkcji</vt:lpstr>
      <vt:lpstr>Cel projektu</vt:lpstr>
      <vt:lpstr>Technologie użyte przy projektowaniu</vt:lpstr>
      <vt:lpstr>React.js</vt:lpstr>
      <vt:lpstr>Flask</vt:lpstr>
      <vt:lpstr>PyTest</vt:lpstr>
      <vt:lpstr>Opis Przypadków Użycia</vt:lpstr>
      <vt:lpstr>Opis Przypadków Użycia cd.</vt:lpstr>
      <vt:lpstr>Wyzwania w audytach</vt:lpstr>
      <vt:lpstr>Koniec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do  przeprowadzania audytów</dc:title>
  <dc:creator>oskar</dc:creator>
  <cp:lastModifiedBy>oskar</cp:lastModifiedBy>
  <cp:revision>10</cp:revision>
  <dcterms:created xsi:type="dcterms:W3CDTF">2023-10-17T15:20:15Z</dcterms:created>
  <dcterms:modified xsi:type="dcterms:W3CDTF">2023-10-17T16:42:57Z</dcterms:modified>
</cp:coreProperties>
</file>