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 varScale="1">
        <p:scale>
          <a:sx n="114" d="100"/>
          <a:sy n="11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CDB9-3D36-4643-86F4-A5117519BCC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5ECD-D29B-2942-8B90-E4132C3A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36B7-36AE-CC46-94FB-E10CC590639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92F2-BD72-5342-B0AE-9F558FE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8" y="434897"/>
            <a:ext cx="4149737" cy="270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91021" y="510969"/>
            <a:ext cx="156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CD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Cl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 </a:t>
            </a:r>
            <a:r>
              <a:rPr lang="mr-IN" sz="1200" b="1" dirty="0" smtClean="0"/>
              <a:t>–</a:t>
            </a:r>
            <a:r>
              <a:rPr lang="en-GB" sz="1200" b="1" dirty="0" smtClean="0"/>
              <a:t> 8.9 </a:t>
            </a:r>
            <a:r>
              <a:rPr lang="en-GB" sz="1200" b="1" dirty="0" smtClean="0"/>
              <a:t>mg/ml</a:t>
            </a:r>
            <a:endParaRPr lang="en-GB" sz="1200" b="1" dirty="0"/>
          </a:p>
        </p:txBody>
      </p:sp>
      <p:sp>
        <p:nvSpPr>
          <p:cNvPr id="28" name="Oval 27"/>
          <p:cNvSpPr/>
          <p:nvPr/>
        </p:nvSpPr>
        <p:spPr>
          <a:xfrm>
            <a:off x="441027" y="556344"/>
            <a:ext cx="799130" cy="532754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8" y="3797666"/>
            <a:ext cx="4158798" cy="274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81990" y="3890806"/>
            <a:ext cx="156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CD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Cl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 – 0.089 mg/ml</a:t>
            </a:r>
            <a:endParaRPr lang="en-GB" sz="1200" b="1" dirty="0"/>
          </a:p>
        </p:txBody>
      </p:sp>
      <p:sp>
        <p:nvSpPr>
          <p:cNvPr id="33" name="Oval 32"/>
          <p:cNvSpPr/>
          <p:nvPr/>
        </p:nvSpPr>
        <p:spPr>
          <a:xfrm>
            <a:off x="441027" y="4778388"/>
            <a:ext cx="799130" cy="532754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19732"/>
              </p:ext>
            </p:extLst>
          </p:nvPr>
        </p:nvGraphicFramePr>
        <p:xfrm>
          <a:off x="4949916" y="4479118"/>
          <a:ext cx="3457253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7"/>
                <a:gridCol w="892097"/>
                <a:gridCol w="858644"/>
                <a:gridCol w="959005"/>
              </a:tblGrid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Material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Diffusion constant [m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8.9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 mg/ml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0.89 mg/ml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0.089 mg/ml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D (BSBS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1.8 x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1.9 10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2.1 10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D (CD</a:t>
                      </a:r>
                      <a:r>
                        <a:rPr lang="en-GB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en-GB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3.6 10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3.7 10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4.0 10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D (H</a:t>
                      </a:r>
                      <a:r>
                        <a:rPr lang="en-GB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6.8 10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7.1 10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7.6 10</a:t>
                      </a:r>
                      <a:r>
                        <a:rPr lang="en-GB" sz="1100" baseline="300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92" y="434897"/>
            <a:ext cx="4163851" cy="271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53528" y="516891"/>
            <a:ext cx="1553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CD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Cl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 – 0.89 mg/ml</a:t>
            </a:r>
            <a:endParaRPr lang="en-GB" sz="1200" b="1" dirty="0"/>
          </a:p>
        </p:txBody>
      </p:sp>
      <p:sp>
        <p:nvSpPr>
          <p:cNvPr id="39" name="Oval 38"/>
          <p:cNvSpPr/>
          <p:nvPr/>
        </p:nvSpPr>
        <p:spPr>
          <a:xfrm>
            <a:off x="5011320" y="1434050"/>
            <a:ext cx="795767" cy="53051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153" y="280136"/>
            <a:ext cx="3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a</a:t>
            </a:r>
            <a:endParaRPr lang="en-US" b="1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8097" y="280136"/>
            <a:ext cx="3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Hebrew Scholar" charset="-79"/>
                <a:ea typeface="Arial Hebrew Scholar" charset="-79"/>
                <a:cs typeface="Arial Hebrew Scholar" charset="-79"/>
              </a:rPr>
              <a:t>b</a:t>
            </a:r>
            <a:endParaRPr lang="en-US" b="1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52" y="3727040"/>
            <a:ext cx="3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c</a:t>
            </a:r>
            <a:endParaRPr lang="en-US" b="1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8097" y="3727040"/>
            <a:ext cx="3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Hebrew Scholar" charset="-79"/>
                <a:ea typeface="Arial Hebrew Scholar" charset="-79"/>
                <a:cs typeface="Arial Hebrew Scholar" charset="-79"/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7681" y="3098645"/>
            <a:ext cx="1071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hemical shift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2978" y="3100155"/>
            <a:ext cx="1071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hemical shift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5738" y="6470612"/>
            <a:ext cx="1071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hemical shift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66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Hebrew Scholar</vt:lpstr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Schott</dc:creator>
  <cp:lastModifiedBy>Sam Schott</cp:lastModifiedBy>
  <cp:revision>16</cp:revision>
  <cp:lastPrinted>2018-01-11T15:52:12Z</cp:lastPrinted>
  <dcterms:created xsi:type="dcterms:W3CDTF">2018-01-11T12:12:54Z</dcterms:created>
  <dcterms:modified xsi:type="dcterms:W3CDTF">2018-01-11T15:57:20Z</dcterms:modified>
</cp:coreProperties>
</file>