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30-Nov-2018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30-Nov-2018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30-Nov-2018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30-Nov-2018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30-Nov-2018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30-Nov-2018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30-Nov-2018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30-Nov-2018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30-Nov-2018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30-Nov-2018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30-Nov-2018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30-Nov-2018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wiki.unece.org/display/SDMXPM/DESIG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Generic DSD Matrix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Adding SDMX generation functionality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only tool currently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888" y="1914704"/>
            <a:ext cx="7192876" cy="419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24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of SDMX guidelines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statswiki.unece.org/display/SDMXPM/DESIGN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6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use of design tool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National Accounts</a:t>
            </a:r>
          </a:p>
          <a:p>
            <a:r>
              <a:rPr lang="en-GB" dirty="0" err="1" smtClean="0"/>
              <a:t>BoP</a:t>
            </a:r>
            <a:endParaRPr lang="en-GB" dirty="0" smtClean="0"/>
          </a:p>
          <a:p>
            <a:r>
              <a:rPr lang="en-GB" dirty="0" smtClean="0"/>
              <a:t>Labour</a:t>
            </a:r>
          </a:p>
          <a:p>
            <a:r>
              <a:rPr lang="en-GB" dirty="0" smtClean="0"/>
              <a:t>Education</a:t>
            </a:r>
          </a:p>
          <a:p>
            <a:r>
              <a:rPr lang="en-GB" dirty="0" smtClean="0"/>
              <a:t>SDGs</a:t>
            </a:r>
          </a:p>
          <a:p>
            <a:r>
              <a:rPr lang="en-GB" dirty="0" smtClean="0"/>
              <a:t>SEEA</a:t>
            </a:r>
          </a:p>
          <a:p>
            <a:r>
              <a:rPr lang="en-GB" dirty="0" smtClean="0"/>
              <a:t>R&amp;D</a:t>
            </a:r>
          </a:p>
          <a:p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5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Now creates SDMX from the design</a:t>
            </a:r>
            <a:endParaRPr lang="en-GB" dirty="0"/>
          </a:p>
        </p:txBody>
      </p:sp>
      <p:pic>
        <p:nvPicPr>
          <p:cNvPr id="2056" name="Picture 8" descr="Image result for outpu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136" y="2663067"/>
            <a:ext cx="2850127" cy="282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Could add…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229" y="2294313"/>
            <a:ext cx="9601200" cy="3581400"/>
          </a:xfrm>
        </p:spPr>
        <p:txBody>
          <a:bodyPr/>
          <a:lstStyle/>
          <a:p>
            <a:r>
              <a:rPr lang="en-GB" dirty="0" smtClean="0"/>
              <a:t>Create categorisation</a:t>
            </a:r>
          </a:p>
          <a:p>
            <a:endParaRPr lang="en-GB" dirty="0" smtClean="0"/>
          </a:p>
          <a:p>
            <a:r>
              <a:rPr lang="en-GB" dirty="0" smtClean="0"/>
              <a:t>Synthetic Data files creation</a:t>
            </a:r>
          </a:p>
          <a:p>
            <a:endParaRPr lang="en-GB" dirty="0" smtClean="0"/>
          </a:p>
          <a:p>
            <a:r>
              <a:rPr lang="en-GB" dirty="0" smtClean="0"/>
              <a:t>Hierarchy in </a:t>
            </a:r>
            <a:r>
              <a:rPr lang="en-GB" dirty="0" err="1" smtClean="0"/>
              <a:t>codelists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3074" name="Picture 2" descr="Image result for categ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109" y="2294313"/>
            <a:ext cx="1141615" cy="85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data fi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11364" y="2619505"/>
            <a:ext cx="1417277" cy="106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Hierarch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373" y="3952477"/>
            <a:ext cx="856590" cy="85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4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93</TotalTime>
  <Words>50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Generic DSD Matrix</vt:lpstr>
      <vt:lpstr>Design only tool currently</vt:lpstr>
      <vt:lpstr>Part of SDMX guidelines</vt:lpstr>
      <vt:lpstr>Existing use of design tool</vt:lpstr>
      <vt:lpstr>Now creates SDMX from the design</vt:lpstr>
      <vt:lpstr>Could add…</vt:lpstr>
    </vt:vector>
  </TitlesOfParts>
  <Company>OECD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DSD Matrix</dc:title>
  <dc:creator>BARRACLOUGH David, SDD/SDPS</dc:creator>
  <cp:lastModifiedBy>BARRACLOUGH David, SDD/SDPS</cp:lastModifiedBy>
  <cp:revision>4</cp:revision>
  <dcterms:created xsi:type="dcterms:W3CDTF">2018-11-30T08:44:33Z</dcterms:created>
  <dcterms:modified xsi:type="dcterms:W3CDTF">2018-11-30T10:18:21Z</dcterms:modified>
</cp:coreProperties>
</file>