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80" r:id="rId2"/>
    <p:sldId id="300" r:id="rId3"/>
    <p:sldId id="301" r:id="rId4"/>
    <p:sldId id="302" r:id="rId5"/>
    <p:sldId id="309" r:id="rId6"/>
    <p:sldId id="270" r:id="rId7"/>
    <p:sldId id="257" r:id="rId8"/>
    <p:sldId id="258" r:id="rId9"/>
    <p:sldId id="303" r:id="rId10"/>
    <p:sldId id="262" r:id="rId11"/>
    <p:sldId id="290" r:id="rId12"/>
    <p:sldId id="291" r:id="rId13"/>
    <p:sldId id="292" r:id="rId14"/>
    <p:sldId id="304" r:id="rId15"/>
    <p:sldId id="297" r:id="rId16"/>
    <p:sldId id="298" r:id="rId17"/>
    <p:sldId id="305" r:id="rId18"/>
    <p:sldId id="306" r:id="rId19"/>
    <p:sldId id="307" r:id="rId20"/>
    <p:sldId id="308" r:id="rId21"/>
    <p:sldId id="281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259" r:id="rId31"/>
    <p:sldId id="271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OPC_002 </a:t>
            </a:r>
            <a:r>
              <a:rPr kumimoji="1" lang="ja-JP" altLang="en-US"/>
              <a:t>プログラム実装問題</a:t>
            </a:r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. 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lang="ja-JP" altLang="en-US"/>
              <a:t>街と街のつながり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ja-JP" altLang="en-US"/>
                  <a:t>３つの街が</a:t>
                </a:r>
                <a:r>
                  <a:rPr lang="en-US" altLang="ja-JP" dirty="0"/>
                  <a:t>2</a:t>
                </a:r>
                <a:r>
                  <a:rPr lang="ja-JP" altLang="en-US"/>
                  <a:t>本の橋で繋がっている。そして</a:t>
                </a:r>
                <a:br>
                  <a:rPr lang="en-US" altLang="ja-JP" dirty="0"/>
                </a:br>
                <a:r>
                  <a:rPr lang="ja-JP" altLang="en-US"/>
                  <a:t>街</a:t>
                </a:r>
                <a:r>
                  <a:rPr lang="en-US" altLang="ja-JP" dirty="0"/>
                  <a:t>1</a:t>
                </a:r>
                <a:r>
                  <a:rPr lang="ja-JP" altLang="en-US"/>
                  <a:t>と街２、街</a:t>
                </a:r>
                <a:r>
                  <a:rPr lang="en-US" altLang="ja-JP" dirty="0"/>
                  <a:t>2</a:t>
                </a:r>
                <a:r>
                  <a:rPr lang="ja-JP" altLang="en-US"/>
                  <a:t>と街</a:t>
                </a:r>
                <a:r>
                  <a:rPr lang="en-US" altLang="ja-JP" dirty="0"/>
                  <a:t>3</a:t>
                </a:r>
                <a:r>
                  <a:rPr lang="ja-JP" altLang="en-US"/>
                  <a:t>が繋がっている。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ja-JP" altLang="en-US"/>
                  <a:t>入力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3 2</m:t>
                    </m:r>
                  </m:oMath>
                </a14:m>
                <a:br>
                  <a:rPr lang="en-US" altLang="ja-JP" b="0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1 2</m:t>
                    </m:r>
                  </m:oMath>
                </a14:m>
                <a:br>
                  <a:rPr lang="en-US" altLang="ja-JP" b="0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2 3</m:t>
                    </m:r>
                  </m:oMath>
                </a14:m>
                <a:br>
                  <a:rPr lang="en-US" altLang="ja-JP" b="0" dirty="0"/>
                </a:br>
                <a:br>
                  <a:rPr lang="en-US" altLang="ja-JP" dirty="0"/>
                </a:br>
                <a:r>
                  <a:rPr lang="ja-JP" altLang="en-US"/>
                  <a:t>出力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altLang="ja-JP" b="0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br>
                  <a:rPr lang="en-US" altLang="ja-JP" b="0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60E83D9-8426-A92E-2AC1-68815474D728}"/>
              </a:ext>
            </a:extLst>
          </p:cNvPr>
          <p:cNvSpPr/>
          <p:nvPr/>
        </p:nvSpPr>
        <p:spPr>
          <a:xfrm>
            <a:off x="6309335" y="2652309"/>
            <a:ext cx="517793" cy="517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57BAC71-4B5B-EECC-029E-26717B8D9450}"/>
              </a:ext>
            </a:extLst>
          </p:cNvPr>
          <p:cNvSpPr/>
          <p:nvPr/>
        </p:nvSpPr>
        <p:spPr>
          <a:xfrm>
            <a:off x="4815287" y="3170102"/>
            <a:ext cx="517793" cy="517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A9ADF18-27B6-4B24-5BE0-ABC750513E13}"/>
              </a:ext>
            </a:extLst>
          </p:cNvPr>
          <p:cNvSpPr/>
          <p:nvPr/>
        </p:nvSpPr>
        <p:spPr>
          <a:xfrm>
            <a:off x="7803384" y="3170103"/>
            <a:ext cx="517793" cy="517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FD03E66-C210-2419-E6C9-F851B3776D3F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257251" y="2911205"/>
            <a:ext cx="1052084" cy="33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AAE6843-F1D1-5C33-D366-59E38D77E73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827128" y="2911206"/>
            <a:ext cx="1052085" cy="33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B70888-20D0-187A-402B-FE4B946917B1}"/>
              </a:ext>
            </a:extLst>
          </p:cNvPr>
          <p:cNvSpPr txBox="1"/>
          <p:nvPr/>
        </p:nvSpPr>
        <p:spPr>
          <a:xfrm>
            <a:off x="5394934" y="4382471"/>
            <a:ext cx="23465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[1]: [2]</a:t>
            </a:r>
            <a:br>
              <a:rPr kumimoji="1" lang="en-US" altLang="ja-JP" dirty="0"/>
            </a:br>
            <a:r>
              <a:rPr kumimoji="1" lang="en-US" altLang="ja-JP" dirty="0"/>
              <a:t>[2]: [1,3]</a:t>
            </a:r>
            <a:br>
              <a:rPr kumimoji="1" lang="en-US" altLang="ja-JP" dirty="0"/>
            </a:br>
            <a:r>
              <a:rPr kumimoji="1" lang="en-US" altLang="ja-JP" dirty="0"/>
              <a:t>[3]: [2]</a:t>
            </a:r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338ED294-5F4D-6B5E-6075-6E073B2189EB}"/>
              </a:ext>
            </a:extLst>
          </p:cNvPr>
          <p:cNvSpPr/>
          <p:nvPr/>
        </p:nvSpPr>
        <p:spPr>
          <a:xfrm>
            <a:off x="6479006" y="3598954"/>
            <a:ext cx="178448" cy="669126"/>
          </a:xfrm>
          <a:prstGeom prst="downArrow">
            <a:avLst/>
          </a:prstGeom>
          <a:solidFill>
            <a:srgbClr val="B6E2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2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/>
              <a:t>ちょっと変わったジャンルの問題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7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問題</a:t>
                </a:r>
                <a:endParaRPr lang="en-US" altLang="ja-JP" dirty="0"/>
              </a:p>
              <a:p>
                <a:pPr lvl="1"/>
                <a:r>
                  <a:rPr lang="ja-JP" altLang="en-US"/>
                  <a:t>あるプログラムがあります</a:t>
                </a:r>
                <a:r>
                  <a:rPr lang="en-US" altLang="ja-JP" dirty="0"/>
                  <a:t>(</a:t>
                </a:r>
                <a:r>
                  <a:rPr lang="ja-JP" altLang="en-US"/>
                  <a:t>通称、ブラックボックス</a:t>
                </a:r>
                <a:r>
                  <a:rPr lang="en-US" altLang="ja-JP" dirty="0"/>
                  <a:t>)</a:t>
                </a:r>
                <a:r>
                  <a:rPr lang="ja-JP" altLang="en-US"/>
                  <a:t>。仕様書からプログラムは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のように入力を受け取り、結果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を返します。コンパイル済みなのでソースコードはありません。リバースエンジニアリングの一環として出力結果からソースコードを実装しようとしています。入力例と出力例からソースコードを作成してください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制約</a:t>
                </a:r>
                <a:r>
                  <a:rPr kumimoji="1" lang="en-US" altLang="ja-JP" dirty="0"/>
                  <a:t>(</a:t>
                </a:r>
                <a:r>
                  <a:rPr kumimoji="1" lang="ja-JP" altLang="en-US"/>
                  <a:t>仕様書での想定値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6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出力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実行例</a:t>
                </a:r>
                <a:r>
                  <a:rPr kumimoji="1" lang="en-US" altLang="ja-JP" dirty="0"/>
                  <a:t>1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1 1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5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実行例</a:t>
                </a:r>
                <a:r>
                  <a:rPr lang="en-US" altLang="ja-JP" dirty="0"/>
                  <a:t>2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2 2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ja-JP" altLang="en-US"/>
                  <a:t>実行例</a:t>
                </a:r>
                <a:r>
                  <a:rPr lang="en-US" altLang="ja-JP" dirty="0"/>
                  <a:t>3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5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d. </a:t>
            </a:r>
            <a:r>
              <a:rPr lang="ja-JP" altLang="en-US"/>
              <a:t>開発入門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/>
              <a:t>同様に変わったジャンルの問題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7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r>
              <a:rPr lang="ja-JP" altLang="en-US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kumimoji="1" lang="en-US" altLang="ja-JP" dirty="0"/>
          </a:p>
          <a:p>
            <a:pPr lvl="1"/>
            <a:r>
              <a:rPr lang="ja-JP" altLang="en-US"/>
              <a:t>とある</a:t>
            </a:r>
            <a:r>
              <a:rPr lang="en-US" altLang="ja-JP" dirty="0"/>
              <a:t>IT</a:t>
            </a:r>
            <a:r>
              <a:rPr lang="ja-JP" altLang="en-US"/>
              <a:t>企業に入社したあなたは、開発部門に配属されました</a:t>
            </a:r>
            <a:r>
              <a:rPr lang="en-US" altLang="ja-JP" dirty="0"/>
              <a:t>(</a:t>
            </a:r>
            <a:r>
              <a:rPr lang="ja-JP" altLang="en-US"/>
              <a:t>という設定</a:t>
            </a:r>
            <a:r>
              <a:rPr lang="en-US" altLang="ja-JP" dirty="0"/>
              <a:t>)</a:t>
            </a:r>
            <a:r>
              <a:rPr lang="ja-JP" altLang="en-US"/>
              <a:t>。そこで、設計書からクラスの実装を行う事になりました。</a:t>
            </a:r>
            <a:br>
              <a:rPr lang="en-US" altLang="ja-JP" dirty="0"/>
            </a:br>
            <a:r>
              <a:rPr lang="ja-JP" altLang="en-US"/>
              <a:t>設計書の指示に従って、クラスの実装をして、動作確認を行ってください。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6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r>
              <a:rPr lang="ja-JP" altLang="en-US"/>
              <a:t>開発入門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ja-JP" altLang="en-US"/>
                  <a:t>設計書</a:t>
                </a:r>
                <a:endParaRPr lang="en-US" altLang="ja-JP" dirty="0"/>
              </a:p>
              <a:p>
                <a:pPr lvl="1"/>
                <a:r>
                  <a:rPr lang="ja-JP" altLang="en-US"/>
                  <a:t>クラス名称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OPC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入力値はクラス側で保持する。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制約</a:t>
                </a:r>
                <a:endParaRPr lang="en-US" altLang="ja-JP" dirty="0"/>
              </a:p>
              <a:p>
                <a:pPr lvl="2"/>
                <a:r>
                  <a:rPr lang="ja-JP" altLang="en-US"/>
                  <a:t>全て数字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/>
                  <a:t>機能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en-US" altLang="ja-JP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/>
                  <a:t>それぞれの合計値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を出力します。</a:t>
                </a:r>
                <a:endParaRPr kumimoji="1" lang="en-US" altLang="ja-JP" dirty="0"/>
              </a:p>
              <a:p>
                <a:pPr lvl="3"/>
                <a:r>
                  <a:rPr kumimoji="1" lang="ja-JP" altLang="en-US"/>
                  <a:t>標準出力で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のように出力します。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en-US" altLang="ja-JP" dirty="0"/>
              </a:p>
              <a:p>
                <a:pPr lvl="3"/>
                <a:r>
                  <a:rPr kumimoji="1" lang="ja-JP" altLang="en-US"/>
                  <a:t>それぞれに対応する文字をそれぞれの回数分出力します。</a:t>
                </a:r>
                <a:endParaRPr kumimoji="1" lang="en-US" altLang="ja-JP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の部分</a:t>
                </a:r>
                <a:r>
                  <a:rPr kumimoji="1" lang="en-US" altLang="ja-JP" dirty="0"/>
                  <a:t>: A</a:t>
                </a:r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回出力する。</a:t>
                </a:r>
                <a:r>
                  <a:rPr lang="en-US" altLang="ja-JP" dirty="0"/>
                  <a:t> (B,C</a:t>
                </a:r>
                <a:r>
                  <a:rPr lang="ja-JP" altLang="en-US"/>
                  <a:t>の部分でも同様</a:t>
                </a:r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)=(1 2 3)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kumimoji="1" lang="ja-JP" altLang="en-US"/>
                  <a:t>とき、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𝐴𝐵𝐵𝐶𝐶𝐶</m:t>
                    </m:r>
                  </m:oMath>
                </a14:m>
                <a:r>
                  <a:rPr kumimoji="1" lang="ja-JP" altLang="en-US"/>
                  <a:t>のように出力します。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04" b="-1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3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r>
              <a:rPr lang="ja-JP" altLang="en-US"/>
              <a:t>開発入門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設計書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機能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/>
                  <a:t>をそれぞれ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倍した値を出力します。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スペース区切りで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𝐶𝑥</m:t>
                    </m:r>
                  </m:oMath>
                </a14:m>
                <a:r>
                  <a:rPr kumimoji="1" lang="ja-JP" altLang="en-US"/>
                  <a:t>のように出力します。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𝑠h𝑜𝑤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en-US" altLang="ja-JP" dirty="0"/>
              </a:p>
              <a:p>
                <a:pPr lvl="3"/>
                <a:r>
                  <a:rPr kumimoji="1" lang="ja-JP" altLang="en-US"/>
                  <a:t>以下の式から算出された値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を出力します。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0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r>
              <a:rPr lang="ja-JP" altLang="en-US"/>
              <a:t>開発入門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動作テスト</a:t>
                </a:r>
                <a:r>
                  <a:rPr lang="en-US" altLang="ja-JP" dirty="0"/>
                  <a:t>1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1 2 3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𝐴𝐵𝐵𝐶𝐶𝐶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2 4 6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4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r>
              <a:rPr lang="ja-JP" altLang="en-US"/>
              <a:t>回文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4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r>
              <a:rPr lang="ja-JP" altLang="en-US"/>
              <a:t>開発入門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動作テスト</a:t>
                </a:r>
                <a:r>
                  <a:rPr lang="en-US" altLang="ja-JP" dirty="0"/>
                  <a:t>2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4 1 2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𝐴𝐴𝐴𝐴𝐵𝐶𝐶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8 2 4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99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回文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24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回文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回文である文を探しています。そこで、回文であるかどうかを判定するプログラムを作る事になりました。英語からなる文字列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/>
                  <a:t>が与えられます。回文かどうか判定してください。回文であれば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ja-JP" altLang="en-US"/>
                  <a:t>、回文でなければ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r>
                  <a:rPr lang="ja-JP" altLang="en-US"/>
                  <a:t>と出力してください。</a:t>
                </a:r>
                <a:br>
                  <a:rPr lang="en-US" altLang="ja-JP" dirty="0"/>
                </a:b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/>
                  <a:t>文字は英語のみ</a:t>
                </a:r>
                <a:endParaRPr lang="en-US" altLang="ja-JP" dirty="0"/>
              </a:p>
              <a:p>
                <a:pPr lvl="1"/>
                <a:r>
                  <a:rPr lang="ja-JP" altLang="en-US"/>
                  <a:t>すべて小文字</a:t>
                </a:r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 b="-7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3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回文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出力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br>
                  <a:rPr lang="en-US" altLang="ja-JP" b="0" dirty="0"/>
                </a:br>
                <a:r>
                  <a:rPr lang="en-US" altLang="ja-JP" b="0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ja-JP" altLang="en-US" dirty="0"/>
                  <a:t>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r>
                  <a:rPr lang="ja-JP" altLang="en-US" dirty="0"/>
                  <a:t>の</a:t>
                </a:r>
                <a:r>
                  <a:rPr lang="ja-JP" altLang="en-US"/>
                  <a:t>どちらか</a:t>
                </a:r>
                <a:r>
                  <a:rPr lang="en-US" altLang="ja-JP" dirty="0"/>
                  <a:t>)</a:t>
                </a:r>
              </a:p>
              <a:p>
                <a:r>
                  <a:rPr kumimoji="1" lang="ja-JP" altLang="en-US" dirty="0"/>
                  <a:t>実行例</a:t>
                </a:r>
                <a:r>
                  <a:rPr kumimoji="1" lang="en-US" altLang="ja-JP" dirty="0"/>
                  <a:t>1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𝑚𝑎𝑑𝑎𝑚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68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回文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/>
                  <a:t>実行例</a:t>
                </a:r>
                <a:r>
                  <a:rPr lang="en-US" altLang="ja-JP" dirty="0"/>
                  <a:t>2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𝑚𝑖𝑛𝑎𝑚𝑖𝑛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altLang="ja-JP" dirty="0"/>
              </a:p>
              <a:p>
                <a:pPr lvl="2"/>
                <a:endParaRPr lang="en-US" altLang="ja-JP" dirty="0"/>
              </a:p>
              <a:p>
                <a:r>
                  <a:rPr kumimoji="1" lang="ja-JP" altLang="en-US"/>
                  <a:t>実行例</a:t>
                </a:r>
                <a:r>
                  <a:rPr kumimoji="1" lang="en-US" altLang="ja-JP" dirty="0"/>
                  <a:t>3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𝑜𝑙𝑒𝑚𝑜𝑛𝑛𝑜𝑚𝑒𝑙𝑜𝑛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19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/>
              <a:t>ちょっと変わったジャンルの問題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4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問題</a:t>
                </a:r>
                <a:endParaRPr lang="en-US" altLang="ja-JP" dirty="0"/>
              </a:p>
              <a:p>
                <a:pPr lvl="1"/>
                <a:r>
                  <a:rPr lang="ja-JP" altLang="en-US"/>
                  <a:t>あるプログラムがあります</a:t>
                </a:r>
                <a:r>
                  <a:rPr lang="en-US" altLang="ja-JP" dirty="0"/>
                  <a:t>(</a:t>
                </a:r>
                <a:r>
                  <a:rPr lang="ja-JP" altLang="en-US"/>
                  <a:t>通称、ブラックボックス</a:t>
                </a:r>
                <a:r>
                  <a:rPr lang="en-US" altLang="ja-JP" dirty="0"/>
                  <a:t>)</a:t>
                </a:r>
                <a:r>
                  <a:rPr lang="ja-JP" altLang="en-US"/>
                  <a:t>。仕様書からプログラムは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のように入力を受け取り、結果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を返します。コンパイル済みなのでソースコードはありません。リバースエンジニアリングの一環として出力結果からソースコードを実装しようとしています。入力例と出力例からソースコードを作成してください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制約</a:t>
                </a:r>
                <a:r>
                  <a:rPr kumimoji="1" lang="en-US" altLang="ja-JP" dirty="0"/>
                  <a:t>(</a:t>
                </a:r>
                <a:r>
                  <a:rPr kumimoji="1" lang="ja-JP" altLang="en-US"/>
                  <a:t>仕様書での想定値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47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実行例</a:t>
                </a:r>
                <a:r>
                  <a:rPr kumimoji="1" lang="en-US" altLang="ja-JP" dirty="0"/>
                  <a:t>1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1 1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r>
              <a:rPr lang="ja-JP" altLang="en-US"/>
              <a:t>ブラックボックス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実行例</a:t>
                </a:r>
                <a:r>
                  <a:rPr lang="en-US" altLang="ja-JP" dirty="0"/>
                  <a:t>2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2 2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ja-JP" altLang="en-US"/>
                  <a:t>実行例</a:t>
                </a:r>
                <a:r>
                  <a:rPr lang="en-US" altLang="ja-JP" dirty="0"/>
                  <a:t>3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/>
              <a:t>回文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回文である文を探しています。そこで、回文であるかどうかを判定するプログラムを作る事になりました。英字からなる文字列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/>
                  <a:t>が与えられます。回文かどうか判定してください。回文であれば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ja-JP" altLang="en-US"/>
                  <a:t>、回文でなければ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r>
                  <a:rPr lang="ja-JP" altLang="en-US"/>
                  <a:t>と出力してください。</a:t>
                </a:r>
                <a:br>
                  <a:rPr lang="en-US" altLang="ja-JP" dirty="0"/>
                </a:b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/>
                  <a:t>文字は英語のみ</a:t>
                </a:r>
                <a:endParaRPr lang="en-US" altLang="ja-JP" dirty="0"/>
              </a:p>
              <a:p>
                <a:pPr lvl="1"/>
                <a:r>
                  <a:rPr lang="ja-JP" altLang="en-US"/>
                  <a:t>すべて小文字</a:t>
                </a:r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 b="-7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122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/>
              <a:t>回文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出力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altLang="ja-JP" b="0" dirty="0"/>
                </a:br>
                <a:r>
                  <a:rPr lang="en-US" altLang="ja-JP" b="0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r>
                  <a:rPr lang="ja-JP" altLang="en-US" dirty="0"/>
                  <a:t>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r>
                  <a:rPr lang="ja-JP" altLang="en-US" dirty="0"/>
                  <a:t>の</a:t>
                </a:r>
                <a:r>
                  <a:rPr lang="ja-JP" altLang="en-US"/>
                  <a:t>どちらか</a:t>
                </a:r>
                <a:r>
                  <a:rPr lang="en-US" altLang="ja-JP" dirty="0"/>
                  <a:t>)</a:t>
                </a:r>
              </a:p>
              <a:p>
                <a:r>
                  <a:rPr kumimoji="1" lang="ja-JP" altLang="en-US" dirty="0"/>
                  <a:t>実行例</a:t>
                </a:r>
                <a:r>
                  <a:rPr kumimoji="1" lang="en-US" altLang="ja-JP" dirty="0"/>
                  <a:t>1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𝑚𝑎𝑑𝑎𝑚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86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/>
              <a:t>回文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/>
                  <a:t>実行例</a:t>
                </a:r>
                <a:r>
                  <a:rPr lang="en-US" altLang="ja-JP" dirty="0"/>
                  <a:t>2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𝑚𝑖𝑛𝑎𝑚𝑖𝑛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altLang="ja-JP" dirty="0"/>
              </a:p>
              <a:p>
                <a:pPr lvl="2"/>
                <a:endParaRPr lang="en-US" altLang="ja-JP" dirty="0"/>
              </a:p>
              <a:p>
                <a:r>
                  <a:rPr kumimoji="1" lang="ja-JP" altLang="en-US"/>
                  <a:t>実行例</a:t>
                </a:r>
                <a:r>
                  <a:rPr kumimoji="1" lang="en-US" altLang="ja-JP" dirty="0"/>
                  <a:t>3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𝑜𝑙𝑒𝑚𝑜𝑛𝑛𝑜𝑚𝑒𝑙𝑜𝑛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7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b. </a:t>
            </a:r>
            <a:r>
              <a:rPr lang="ja-JP" altLang="en-US"/>
              <a:t>街と橋と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/>
              <a:t>街と橋と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/>
                  <a:t>個の街があります。それぞれの町の間を繋ぐように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ja-JP" altLang="en-US"/>
                  <a:t>本の橋があります。街には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1…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/>
                  <a:t>の番号が振られており、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個目</a:t>
                </a:r>
                <a:r>
                  <a:rPr lang="ja-JP" altLang="en-US"/>
                  <a:t>の街は街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と呼ばれます。同様に、橋にも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 …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/>
                  <a:t>までの番号が振られており、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個目の橋は橋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と</a:t>
                </a:r>
                <a:r>
                  <a:rPr lang="ja-JP" altLang="en-US"/>
                  <a:t>呼ばれています。そして、橋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は街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と街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が繋がっています。</a:t>
                </a:r>
                <a:br>
                  <a:rPr lang="en-US" altLang="ja-JP" dirty="0"/>
                </a:br>
                <a:r>
                  <a:rPr lang="ja-JP" altLang="en-US"/>
                  <a:t>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と他に繋がっている街の個数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kumimoji="1" lang="en-US" altLang="ja-JP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kumimoji="1" lang="en-US" altLang="ja-JP" b="0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br>
                  <a:rPr kumimoji="1" lang="en-US" altLang="ja-JP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/>
              <a:t>街と橋と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ja-JP" altLang="en-US"/>
                  <a:t>出力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br>
                  <a:rPr lang="en-US" altLang="ja-JP" dirty="0"/>
                </a:br>
                <a:r>
                  <a:rPr lang="en-US" altLang="ja-JP" dirty="0"/>
                  <a:t>(</a:t>
                </a:r>
                <a:r>
                  <a:rPr lang="ja-JP" altLang="en-US"/>
                  <a:t>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の個数</a:t>
                </a:r>
                <a:r>
                  <a:rPr lang="en-US" altLang="ja-JP" dirty="0"/>
                  <a:t>)</a:t>
                </a:r>
              </a:p>
              <a:p>
                <a:r>
                  <a:rPr kumimoji="1" lang="ja-JP" altLang="en-US" dirty="0"/>
                  <a:t>実行例</a:t>
                </a:r>
                <a:r>
                  <a:rPr kumimoji="1" lang="en-US" altLang="ja-JP" dirty="0"/>
                  <a:t>1</a:t>
                </a:r>
                <a:endParaRPr lang="en-US" altLang="ja-JP" dirty="0"/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4 4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2 3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3 4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4 1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/>
              <a:t>街と橋と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/>
                  <a:t>実行例</a:t>
                </a:r>
                <a:r>
                  <a:rPr lang="en-US" altLang="ja-JP" dirty="0"/>
                  <a:t>2</a:t>
                </a:r>
              </a:p>
              <a:p>
                <a:pPr lvl="1"/>
                <a:r>
                  <a:rPr lang="ja-JP" altLang="en-US"/>
                  <a:t>入力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5 4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1 3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2 3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4 5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/>
                  <a:t>出力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84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1299</TotalTime>
  <Words>1475</Words>
  <Application>Microsoft Macintosh PowerPoint</Application>
  <PresentationFormat>ワイド画面</PresentationFormat>
  <Paragraphs>267</Paragraphs>
  <Slides>34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9" baseType="lpstr">
      <vt:lpstr>HGMaruGothicMPRO</vt:lpstr>
      <vt:lpstr>游ゴシック</vt:lpstr>
      <vt:lpstr>Arial</vt:lpstr>
      <vt:lpstr>Cambria Math</vt:lpstr>
      <vt:lpstr>Office テーマ</vt:lpstr>
      <vt:lpstr>OPC_002 プログラム実装問題</vt:lpstr>
      <vt:lpstr>a. 回文</vt:lpstr>
      <vt:lpstr>a. 回文 </vt:lpstr>
      <vt:lpstr>a. 回文</vt:lpstr>
      <vt:lpstr>a. 回文</vt:lpstr>
      <vt:lpstr>b. 街と橋と </vt:lpstr>
      <vt:lpstr>b. 街と橋と </vt:lpstr>
      <vt:lpstr>b. 街と橋と </vt:lpstr>
      <vt:lpstr>b. 街と橋と </vt:lpstr>
      <vt:lpstr>b. [ヒント]街と街のつながり</vt:lpstr>
      <vt:lpstr>c. ブラックボックス</vt:lpstr>
      <vt:lpstr>c. ブラックボックス</vt:lpstr>
      <vt:lpstr>c. ブラックボックス</vt:lpstr>
      <vt:lpstr>c. ブラックボックス</vt:lpstr>
      <vt:lpstr>d. 開発入門 </vt:lpstr>
      <vt:lpstr>d. 開発入門</vt:lpstr>
      <vt:lpstr>d. 開発入門</vt:lpstr>
      <vt:lpstr>d. 開発入門</vt:lpstr>
      <vt:lpstr>d. 開発入門</vt:lpstr>
      <vt:lpstr>d. 開発入門</vt:lpstr>
      <vt:lpstr>Ex. Twitter向け</vt:lpstr>
      <vt:lpstr>Ex_a. 回文</vt:lpstr>
      <vt:lpstr>Ex_a. 回文 </vt:lpstr>
      <vt:lpstr>Ex_a. 回文</vt:lpstr>
      <vt:lpstr>Ex_a. 回文</vt:lpstr>
      <vt:lpstr>Ex_b. ブラックボックス</vt:lpstr>
      <vt:lpstr>Ex_b. ブラックボックス</vt:lpstr>
      <vt:lpstr>Ex_b. ブラックボックス</vt:lpstr>
      <vt:lpstr>Ex_b. ブラックボックス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26</cp:revision>
  <cp:lastPrinted>2022-06-03T09:44:33Z</cp:lastPrinted>
  <dcterms:created xsi:type="dcterms:W3CDTF">2022-05-31T16:29:17Z</dcterms:created>
  <dcterms:modified xsi:type="dcterms:W3CDTF">2022-11-15T15:19:28Z</dcterms:modified>
</cp:coreProperties>
</file>